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78" r:id="rId4"/>
    <p:sldId id="297" r:id="rId5"/>
    <p:sldId id="292" r:id="rId6"/>
    <p:sldId id="279" r:id="rId7"/>
    <p:sldId id="294" r:id="rId8"/>
    <p:sldId id="326" r:id="rId9"/>
    <p:sldId id="300" r:id="rId10"/>
    <p:sldId id="301" r:id="rId11"/>
    <p:sldId id="267" r:id="rId12"/>
    <p:sldId id="303" r:id="rId13"/>
    <p:sldId id="307" r:id="rId14"/>
    <p:sldId id="306" r:id="rId15"/>
    <p:sldId id="269" r:id="rId16"/>
    <p:sldId id="270" r:id="rId17"/>
    <p:sldId id="313" r:id="rId18"/>
    <p:sldId id="311" r:id="rId19"/>
    <p:sldId id="312" r:id="rId20"/>
    <p:sldId id="318" r:id="rId21"/>
    <p:sldId id="319" r:id="rId22"/>
    <p:sldId id="320" r:id="rId23"/>
    <p:sldId id="324" r:id="rId24"/>
    <p:sldId id="327" r:id="rId25"/>
    <p:sldId id="328" r:id="rId26"/>
    <p:sldId id="323" r:id="rId27"/>
    <p:sldId id="316" r:id="rId28"/>
    <p:sldId id="302" r:id="rId29"/>
    <p:sldId id="321" r:id="rId30"/>
    <p:sldId id="272" r:id="rId31"/>
    <p:sldId id="304" r:id="rId32"/>
    <p:sldId id="305" r:id="rId33"/>
    <p:sldId id="315" r:id="rId34"/>
    <p:sldId id="275" r:id="rId35"/>
    <p:sldId id="310" r:id="rId36"/>
    <p:sldId id="325" r:id="rId37"/>
    <p:sldId id="308"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8A2"/>
    <a:srgbClr val="F9C167"/>
    <a:srgbClr val="F98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858" y="-8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4201D-495B-4478-981A-7488D042898B}" type="datetimeFigureOut">
              <a:rPr lang="vi-VN" smtClean="0"/>
              <a:t>07/03/2025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2A30E-616D-41BA-A800-012AF7C71038}" type="slidenum">
              <a:rPr lang="vi-VN" smtClean="0"/>
              <a:t>‹#›</a:t>
            </a:fld>
            <a:endParaRPr lang="vi-VN"/>
          </a:p>
        </p:txBody>
      </p:sp>
    </p:spTree>
    <p:extLst>
      <p:ext uri="{BB962C8B-B14F-4D97-AF65-F5344CB8AC3E}">
        <p14:creationId xmlns:p14="http://schemas.microsoft.com/office/powerpoint/2010/main" val="2765744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2</a:t>
            </a:fld>
            <a:endParaRPr lang="zh-CN" altLang="en-US"/>
          </a:p>
        </p:txBody>
      </p:sp>
    </p:spTree>
    <p:extLst>
      <p:ext uri="{BB962C8B-B14F-4D97-AF65-F5344CB8AC3E}">
        <p14:creationId xmlns:p14="http://schemas.microsoft.com/office/powerpoint/2010/main" val="421918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06B9EE2-3F5D-4B6C-B33E-766BC1112C44}" type="slidenum">
              <a:rPr lang="en-US" smtClean="0"/>
              <a:t>28</a:t>
            </a:fld>
            <a:endParaRPr lang="en-US"/>
          </a:p>
        </p:txBody>
      </p:sp>
    </p:spTree>
    <p:extLst>
      <p:ext uri="{BB962C8B-B14F-4D97-AF65-F5344CB8AC3E}">
        <p14:creationId xmlns:p14="http://schemas.microsoft.com/office/powerpoint/2010/main" val="350168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dirty="0" err="1">
                <a:latin typeface="#9Slide03 AmpleSoft" panose="02000000000000000000" pitchFamily="2" charset="0"/>
              </a:rPr>
              <a:t>Kết</a:t>
            </a:r>
            <a:r>
              <a:rPr lang="en-US" sz="1200" dirty="0">
                <a:latin typeface="#9Slide03 AmpleSoft" panose="02000000000000000000" pitchFamily="2" charset="0"/>
              </a:rPr>
              <a:t> </a:t>
            </a:r>
            <a:r>
              <a:rPr lang="en-US" sz="1200" dirty="0" err="1">
                <a:latin typeface="#9Slide03 AmpleSoft" panose="02000000000000000000" pitchFamily="2" charset="0"/>
              </a:rPr>
              <a:t>hợp</a:t>
            </a:r>
            <a:r>
              <a:rPr lang="en-US" sz="1200" dirty="0">
                <a:latin typeface="#9Slide03 AmpleSoft" panose="02000000000000000000" pitchFamily="2" charset="0"/>
              </a:rPr>
              <a:t> </a:t>
            </a:r>
            <a:r>
              <a:rPr lang="en-US" sz="1200" dirty="0" err="1">
                <a:latin typeface="#9Slide03 AmpleSoft" panose="02000000000000000000" pitchFamily="2" charset="0"/>
              </a:rPr>
              <a:t>nhiều</a:t>
            </a:r>
            <a:r>
              <a:rPr lang="en-US" sz="1200" dirty="0">
                <a:latin typeface="#9Slide03 AmpleSoft" panose="02000000000000000000" pitchFamily="2" charset="0"/>
              </a:rPr>
              <a:t> </a:t>
            </a:r>
            <a:r>
              <a:rPr lang="en-US" sz="1200" dirty="0" err="1">
                <a:latin typeface="#9Slide03 AmpleSoft" panose="02000000000000000000" pitchFamily="2" charset="0"/>
              </a:rPr>
              <a:t>kiểu</a:t>
            </a:r>
            <a:r>
              <a:rPr lang="en-US" sz="1200" dirty="0">
                <a:latin typeface="#9Slide03 AmpleSoft" panose="02000000000000000000" pitchFamily="2" charset="0"/>
              </a:rPr>
              <a:t> </a:t>
            </a:r>
            <a:r>
              <a:rPr lang="en-US" sz="1200" dirty="0" err="1">
                <a:latin typeface="#9Slide03 AmpleSoft" panose="02000000000000000000" pitchFamily="2" charset="0"/>
              </a:rPr>
              <a:t>câu</a:t>
            </a:r>
            <a:r>
              <a:rPr lang="en-US" sz="1200" dirty="0">
                <a:latin typeface="#9Slide03 AmpleSoft" panose="02000000000000000000" pitchFamily="2" charset="0"/>
              </a:rPr>
              <a:t> (</a:t>
            </a:r>
            <a:r>
              <a:rPr lang="en-US" sz="1200" dirty="0" err="1">
                <a:latin typeface="#9Slide03 AmpleSoft" panose="02000000000000000000" pitchFamily="2" charset="0"/>
              </a:rPr>
              <a:t>nhất</a:t>
            </a:r>
            <a:r>
              <a:rPr lang="en-US" sz="1200" dirty="0">
                <a:latin typeface="#9Slide03 AmpleSoft" panose="02000000000000000000" pitchFamily="2" charset="0"/>
              </a:rPr>
              <a:t> </a:t>
            </a:r>
            <a:r>
              <a:rPr lang="en-US" sz="1200" dirty="0" err="1">
                <a:latin typeface="#9Slide03 AmpleSoft" panose="02000000000000000000" pitchFamily="2" charset="0"/>
              </a:rPr>
              <a:t>là</a:t>
            </a:r>
            <a:r>
              <a:rPr lang="en-US" sz="1200" dirty="0">
                <a:latin typeface="#9Slide03 AmpleSoft" panose="02000000000000000000" pitchFamily="2" charset="0"/>
              </a:rPr>
              <a:t> </a:t>
            </a:r>
            <a:r>
              <a:rPr lang="en-US" sz="1200" dirty="0" err="1">
                <a:latin typeface="#9Slide03 AmpleSoft" panose="02000000000000000000" pitchFamily="2" charset="0"/>
              </a:rPr>
              <a:t>câu</a:t>
            </a:r>
            <a:r>
              <a:rPr lang="en-US" sz="1200" dirty="0">
                <a:latin typeface="#9Slide03 AmpleSoft" panose="02000000000000000000" pitchFamily="2" charset="0"/>
              </a:rPr>
              <a:t> </a:t>
            </a:r>
            <a:r>
              <a:rPr lang="en-US" sz="1200" dirty="0" err="1">
                <a:latin typeface="#9Slide03 AmpleSoft" panose="02000000000000000000" pitchFamily="2" charset="0"/>
              </a:rPr>
              <a:t>cảm</a:t>
            </a:r>
            <a:r>
              <a:rPr lang="en-US" sz="1200" dirty="0">
                <a:latin typeface="#9Slide03 AmpleSoft" panose="02000000000000000000" pitchFamily="2" charset="0"/>
              </a:rPr>
              <a:t> </a:t>
            </a:r>
            <a:r>
              <a:rPr lang="en-US" sz="1200" dirty="0" err="1">
                <a:latin typeface="#9Slide03 AmpleSoft" panose="02000000000000000000" pitchFamily="2" charset="0"/>
              </a:rPr>
              <a:t>thán</a:t>
            </a:r>
            <a:r>
              <a:rPr lang="en-US" sz="1200" dirty="0">
                <a:latin typeface="#9Slide03 AmpleSoft" panose="02000000000000000000" pitchFamily="2" charset="0"/>
              </a:rPr>
              <a:t>), </a:t>
            </a:r>
            <a:r>
              <a:rPr lang="en-US" sz="1200" dirty="0" err="1">
                <a:latin typeface="#9Slide03 AmpleSoft" panose="02000000000000000000" pitchFamily="2" charset="0"/>
              </a:rPr>
              <a:t>các</a:t>
            </a:r>
            <a:r>
              <a:rPr lang="en-US" sz="1200" dirty="0">
                <a:latin typeface="#9Slide03 AmpleSoft" panose="02000000000000000000" pitchFamily="2" charset="0"/>
              </a:rPr>
              <a:t> </a:t>
            </a:r>
            <a:r>
              <a:rPr lang="en-US" sz="1200" dirty="0" err="1">
                <a:latin typeface="#9Slide03 AmpleSoft" panose="02000000000000000000" pitchFamily="2" charset="0"/>
              </a:rPr>
              <a:t>từ</a:t>
            </a:r>
            <a:r>
              <a:rPr lang="en-US" sz="1200" dirty="0">
                <a:latin typeface="#9Slide03 AmpleSoft" panose="02000000000000000000" pitchFamily="2" charset="0"/>
              </a:rPr>
              <a:t> </a:t>
            </a:r>
            <a:r>
              <a:rPr lang="en-US" sz="1200" dirty="0" err="1">
                <a:latin typeface="#9Slide03 AmpleSoft" panose="02000000000000000000" pitchFamily="2" charset="0"/>
              </a:rPr>
              <a:t>ngữ</a:t>
            </a:r>
            <a:r>
              <a:rPr lang="en-US" sz="1200" dirty="0">
                <a:latin typeface="#9Slide03 AmpleSoft" panose="02000000000000000000" pitchFamily="2" charset="0"/>
              </a:rPr>
              <a:t> </a:t>
            </a:r>
            <a:r>
              <a:rPr lang="en-US" sz="1200" dirty="0" err="1">
                <a:latin typeface="#9Slide03 AmpleSoft" panose="02000000000000000000" pitchFamily="2" charset="0"/>
              </a:rPr>
              <a:t>thể</a:t>
            </a:r>
            <a:r>
              <a:rPr lang="en-US" sz="1200" dirty="0">
                <a:latin typeface="#9Slide03 AmpleSoft" panose="02000000000000000000" pitchFamily="2" charset="0"/>
              </a:rPr>
              <a:t> </a:t>
            </a:r>
            <a:r>
              <a:rPr lang="en-US" sz="1200" dirty="0" err="1">
                <a:latin typeface="#9Slide03 AmpleSoft" panose="02000000000000000000" pitchFamily="2" charset="0"/>
              </a:rPr>
              <a:t>hiện</a:t>
            </a:r>
            <a:r>
              <a:rPr lang="en-US" sz="1200" dirty="0">
                <a:latin typeface="#9Slide03 AmpleSoft" panose="02000000000000000000" pitchFamily="2" charset="0"/>
              </a:rPr>
              <a:t> </a:t>
            </a:r>
            <a:r>
              <a:rPr lang="en-US" sz="1200" dirty="0" err="1">
                <a:latin typeface="#9Slide03 AmpleSoft" panose="02000000000000000000" pitchFamily="2" charset="0"/>
              </a:rPr>
              <a:t>cảm</a:t>
            </a:r>
            <a:r>
              <a:rPr lang="en-US" sz="1200" dirty="0">
                <a:latin typeface="#9Slide03 AmpleSoft" panose="02000000000000000000" pitchFamily="2" charset="0"/>
              </a:rPr>
              <a:t> </a:t>
            </a:r>
            <a:r>
              <a:rPr lang="en-US" sz="1200" dirty="0" err="1">
                <a:latin typeface="#9Slide03 AmpleSoft" panose="02000000000000000000" pitchFamily="2" charset="0"/>
              </a:rPr>
              <a:t>xúc</a:t>
            </a:r>
            <a:r>
              <a:rPr lang="en-US" sz="1200" dirty="0">
                <a:latin typeface="#9Slide03 AmpleSoft" panose="02000000000000000000" pitchFamily="2" charset="0"/>
              </a:rPr>
              <a:t>, </a:t>
            </a:r>
            <a:r>
              <a:rPr lang="en-US" sz="1200" dirty="0" err="1">
                <a:latin typeface="#9Slide03 AmpleSoft" panose="02000000000000000000" pitchFamily="2" charset="0"/>
              </a:rPr>
              <a:t>các</a:t>
            </a:r>
            <a:r>
              <a:rPr lang="en-US" sz="1200" dirty="0">
                <a:latin typeface="#9Slide03 AmpleSoft" panose="02000000000000000000" pitchFamily="2" charset="0"/>
              </a:rPr>
              <a:t> </a:t>
            </a:r>
            <a:r>
              <a:rPr lang="en-US" sz="1200" dirty="0" err="1">
                <a:latin typeface="#9Slide03 AmpleSoft" panose="02000000000000000000" pitchFamily="2" charset="0"/>
              </a:rPr>
              <a:t>biện</a:t>
            </a:r>
            <a:r>
              <a:rPr lang="en-US" sz="1200" dirty="0">
                <a:latin typeface="#9Slide03 AmpleSoft" panose="02000000000000000000" pitchFamily="2" charset="0"/>
              </a:rPr>
              <a:t> </a:t>
            </a:r>
            <a:r>
              <a:rPr lang="en-US" sz="1200" dirty="0" err="1">
                <a:latin typeface="#9Slide03 AmpleSoft" panose="02000000000000000000" pitchFamily="2" charset="0"/>
              </a:rPr>
              <a:t>pháp</a:t>
            </a:r>
            <a:r>
              <a:rPr lang="en-US" sz="1200" dirty="0">
                <a:latin typeface="#9Slide03 AmpleSoft" panose="02000000000000000000" pitchFamily="2" charset="0"/>
              </a:rPr>
              <a:t> </a:t>
            </a:r>
            <a:r>
              <a:rPr lang="en-US" sz="1200" dirty="0" err="1">
                <a:latin typeface="#9Slide03 AmpleSoft" panose="02000000000000000000" pitchFamily="2" charset="0"/>
              </a:rPr>
              <a:t>tu</a:t>
            </a:r>
            <a:r>
              <a:rPr lang="en-US" sz="1200" dirty="0">
                <a:latin typeface="#9Slide03 AmpleSoft" panose="02000000000000000000" pitchFamily="2" charset="0"/>
              </a:rPr>
              <a:t> </a:t>
            </a:r>
            <a:r>
              <a:rPr lang="en-US" sz="1200" dirty="0" err="1">
                <a:latin typeface="#9Slide03 AmpleSoft" panose="02000000000000000000" pitchFamily="2" charset="0"/>
              </a:rPr>
              <a:t>từ</a:t>
            </a:r>
            <a:r>
              <a:rPr lang="en-US" sz="1200" dirty="0">
                <a:latin typeface="#9Slide03 AmpleSoft" panose="02000000000000000000" pitchFamily="2" charset="0"/>
              </a:rPr>
              <a:t> … </a:t>
            </a:r>
            <a:r>
              <a:rPr lang="en-US" sz="1200" dirty="0" err="1">
                <a:latin typeface="#9Slide03 AmpleSoft" panose="02000000000000000000" pitchFamily="2" charset="0"/>
              </a:rPr>
              <a:t>để</a:t>
            </a:r>
            <a:r>
              <a:rPr lang="en-US" sz="1200" dirty="0">
                <a:latin typeface="#9Slide03 AmpleSoft" panose="02000000000000000000" pitchFamily="2" charset="0"/>
              </a:rPr>
              <a:t> </a:t>
            </a:r>
            <a:r>
              <a:rPr lang="en-US" sz="1200" dirty="0" err="1">
                <a:latin typeface="#9Slide03 AmpleSoft" panose="02000000000000000000" pitchFamily="2" charset="0"/>
              </a:rPr>
              <a:t>bài</a:t>
            </a:r>
            <a:r>
              <a:rPr lang="en-US" sz="1200" dirty="0">
                <a:latin typeface="#9Slide03 AmpleSoft" panose="02000000000000000000" pitchFamily="2" charset="0"/>
              </a:rPr>
              <a:t> </a:t>
            </a:r>
            <a:r>
              <a:rPr lang="en-US" sz="1200" dirty="0" err="1">
                <a:latin typeface="#9Slide03 AmpleSoft" panose="02000000000000000000" pitchFamily="2" charset="0"/>
              </a:rPr>
              <a:t>văn</a:t>
            </a:r>
            <a:r>
              <a:rPr lang="en-US" sz="1200" dirty="0">
                <a:latin typeface="#9Slide03 AmpleSoft" panose="02000000000000000000" pitchFamily="2" charset="0"/>
              </a:rPr>
              <a:t> </a:t>
            </a:r>
            <a:r>
              <a:rPr lang="en-US" sz="1200" dirty="0" err="1">
                <a:latin typeface="#9Slide03 AmpleSoft" panose="02000000000000000000" pitchFamily="2" charset="0"/>
              </a:rPr>
              <a:t>thêm</a:t>
            </a:r>
            <a:r>
              <a:rPr lang="en-US" sz="1200" dirty="0">
                <a:latin typeface="#9Slide03 AmpleSoft" panose="02000000000000000000" pitchFamily="2" charset="0"/>
              </a:rPr>
              <a:t> </a:t>
            </a:r>
            <a:r>
              <a:rPr lang="en-US" sz="1200" dirty="0" err="1">
                <a:latin typeface="#9Slide03 AmpleSoft" panose="02000000000000000000" pitchFamily="2" charset="0"/>
              </a:rPr>
              <a:t>sinh</a:t>
            </a:r>
            <a:r>
              <a:rPr lang="en-US" sz="1200" dirty="0">
                <a:latin typeface="#9Slide03 AmpleSoft" panose="02000000000000000000" pitchFamily="2" charset="0"/>
              </a:rPr>
              <a:t> </a:t>
            </a:r>
            <a:r>
              <a:rPr lang="en-US" sz="1200" dirty="0" err="1">
                <a:latin typeface="#9Slide03 AmpleSoft" panose="02000000000000000000" pitchFamily="2" charset="0"/>
              </a:rPr>
              <a:t>động</a:t>
            </a:r>
            <a:r>
              <a:rPr lang="en-US" sz="1200" dirty="0">
                <a:latin typeface="#9Slide03 AmpleSoft" panose="02000000000000000000" pitchFamily="2" charset="0"/>
              </a:rPr>
              <a:t> </a:t>
            </a:r>
            <a:r>
              <a:rPr lang="en-US" sz="1200" dirty="0" err="1">
                <a:latin typeface="#9Slide03 AmpleSoft" panose="02000000000000000000" pitchFamily="2" charset="0"/>
              </a:rPr>
              <a:t>và</a:t>
            </a:r>
            <a:r>
              <a:rPr lang="en-US" sz="1200" dirty="0">
                <a:latin typeface="#9Slide03 AmpleSoft" panose="02000000000000000000" pitchFamily="2" charset="0"/>
              </a:rPr>
              <a:t> </a:t>
            </a:r>
            <a:r>
              <a:rPr lang="en-US" sz="1200" dirty="0" err="1">
                <a:latin typeface="#9Slide03 AmpleSoft" panose="02000000000000000000" pitchFamily="2" charset="0"/>
              </a:rPr>
              <a:t>giàu</a:t>
            </a:r>
            <a:r>
              <a:rPr lang="en-US" sz="1200" dirty="0">
                <a:latin typeface="#9Slide03 AmpleSoft" panose="02000000000000000000" pitchFamily="2" charset="0"/>
              </a:rPr>
              <a:t> </a:t>
            </a:r>
            <a:r>
              <a:rPr lang="en-US" sz="1200" dirty="0" err="1">
                <a:latin typeface="#9Slide03 AmpleSoft" panose="02000000000000000000" pitchFamily="2" charset="0"/>
              </a:rPr>
              <a:t>sức</a:t>
            </a:r>
            <a:r>
              <a:rPr lang="en-US" sz="1200" dirty="0">
                <a:latin typeface="#9Slide03 AmpleSoft" panose="02000000000000000000" pitchFamily="2" charset="0"/>
              </a:rPr>
              <a:t> </a:t>
            </a:r>
            <a:r>
              <a:rPr lang="en-US" sz="1200" dirty="0" err="1">
                <a:latin typeface="#9Slide03 AmpleSoft" panose="02000000000000000000" pitchFamily="2" charset="0"/>
              </a:rPr>
              <a:t>biểu</a:t>
            </a:r>
            <a:r>
              <a:rPr lang="en-US" sz="1200" dirty="0">
                <a:latin typeface="#9Slide03 AmpleSoft" panose="02000000000000000000" pitchFamily="2" charset="0"/>
              </a:rPr>
              <a:t> </a:t>
            </a:r>
            <a:r>
              <a:rPr lang="en-US" sz="1200" dirty="0" err="1">
                <a:latin typeface="#9Slide03 AmpleSoft" panose="02000000000000000000" pitchFamily="2" charset="0"/>
              </a:rPr>
              <a:t>cảm</a:t>
            </a:r>
            <a:endParaRPr lang="en-US" sz="1200" dirty="0">
              <a:latin typeface="#9Slide03 AmpleSoft" panose="02000000000000000000"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SG"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30</a:t>
            </a:fld>
            <a:endParaRPr lang="zh-CN" altLang="en-US"/>
          </a:p>
        </p:txBody>
      </p:sp>
    </p:spTree>
    <p:extLst>
      <p:ext uri="{BB962C8B-B14F-4D97-AF65-F5344CB8AC3E}">
        <p14:creationId xmlns:p14="http://schemas.microsoft.com/office/powerpoint/2010/main" val="168777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400BC4-FFE0-48CD-93D5-56EDCC268634}" type="slidenum">
              <a:rPr lang="en-US" smtClean="0"/>
              <a:t>32</a:t>
            </a:fld>
            <a:endParaRPr lang="en-US"/>
          </a:p>
        </p:txBody>
      </p:sp>
    </p:spTree>
    <p:extLst>
      <p:ext uri="{BB962C8B-B14F-4D97-AF65-F5344CB8AC3E}">
        <p14:creationId xmlns:p14="http://schemas.microsoft.com/office/powerpoint/2010/main" val="3689895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4213" y="1141413"/>
            <a:ext cx="5486400" cy="3086100"/>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zh-CN"/>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fld id="{D8A88CB0-5585-4DC3-AF7B-F8B607B001A8}"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1" hangingPunct="1">
                <a:lnSpc>
                  <a:spcPct val="100000"/>
                </a:lnSpc>
                <a:spcBef>
                  <a:spcPct val="0"/>
                </a:spcBef>
                <a:spcAft>
                  <a:spcPct val="0"/>
                </a:spcAft>
                <a:buClrTx/>
                <a:buSzTx/>
                <a:buFontTx/>
                <a:buNone/>
                <a:tabLst/>
                <a:defRPr/>
              </a:pPr>
              <a:t>33</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919267208"/>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34</a:t>
            </a:fld>
            <a:endParaRPr lang="zh-CN" altLang="en-US"/>
          </a:p>
        </p:txBody>
      </p:sp>
    </p:spTree>
    <p:extLst>
      <p:ext uri="{BB962C8B-B14F-4D97-AF65-F5344CB8AC3E}">
        <p14:creationId xmlns:p14="http://schemas.microsoft.com/office/powerpoint/2010/main" val="1028007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85D8-9C37-4210-9461-883C5AD5100B}" type="slidenum">
              <a:rPr lang="en-US" smtClean="0"/>
              <a:t>37</a:t>
            </a:fld>
            <a:endParaRPr lang="en-US"/>
          </a:p>
        </p:txBody>
      </p:sp>
    </p:spTree>
    <p:extLst>
      <p:ext uri="{BB962C8B-B14F-4D97-AF65-F5344CB8AC3E}">
        <p14:creationId xmlns:p14="http://schemas.microsoft.com/office/powerpoint/2010/main" val="305660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85D8-9C37-4210-9461-883C5AD5100B}" type="slidenum">
              <a:rPr lang="en-US" smtClean="0"/>
              <a:t>5</a:t>
            </a:fld>
            <a:endParaRPr lang="en-US"/>
          </a:p>
        </p:txBody>
      </p:sp>
    </p:spTree>
    <p:extLst>
      <p:ext uri="{BB962C8B-B14F-4D97-AF65-F5344CB8AC3E}">
        <p14:creationId xmlns:p14="http://schemas.microsoft.com/office/powerpoint/2010/main" val="305660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85D8-9C37-4210-9461-883C5AD5100B}" type="slidenum">
              <a:rPr lang="en-US" smtClean="0"/>
              <a:t>8</a:t>
            </a:fld>
            <a:endParaRPr lang="en-US"/>
          </a:p>
        </p:txBody>
      </p:sp>
    </p:spTree>
    <p:extLst>
      <p:ext uri="{BB962C8B-B14F-4D97-AF65-F5344CB8AC3E}">
        <p14:creationId xmlns:p14="http://schemas.microsoft.com/office/powerpoint/2010/main" val="180269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84213" y="1141413"/>
            <a:ext cx="5486400" cy="3086100"/>
          </a:xfrm>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zh-CN"/>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14400" rtl="0" eaLnBrk="1" fontAlgn="base" latinLnBrk="1" hangingPunct="1">
              <a:lnSpc>
                <a:spcPct val="100000"/>
              </a:lnSpc>
              <a:spcBef>
                <a:spcPct val="0"/>
              </a:spcBef>
              <a:spcAft>
                <a:spcPct val="0"/>
              </a:spcAft>
              <a:buClrTx/>
              <a:buSzTx/>
              <a:buFontTx/>
              <a:buNone/>
              <a:tabLst/>
              <a:defRPr/>
            </a:pPr>
            <a:fld id="{D8A88CB0-5585-4DC3-AF7B-F8B607B001A8}"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1"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347324553"/>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6B9EE2-3F5D-4B6C-B33E-766BC1112C44}" type="slidenum">
              <a:rPr lang="en-US" smtClean="0"/>
              <a:t>10</a:t>
            </a:fld>
            <a:endParaRPr lang="en-US"/>
          </a:p>
        </p:txBody>
      </p:sp>
    </p:spTree>
    <p:extLst>
      <p:ext uri="{BB962C8B-B14F-4D97-AF65-F5344CB8AC3E}">
        <p14:creationId xmlns:p14="http://schemas.microsoft.com/office/powerpoint/2010/main" val="4024742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11</a:t>
            </a:fld>
            <a:endParaRPr lang="zh-CN" altLang="en-US"/>
          </a:p>
        </p:txBody>
      </p:sp>
    </p:spTree>
    <p:extLst>
      <p:ext uri="{BB962C8B-B14F-4D97-AF65-F5344CB8AC3E}">
        <p14:creationId xmlns:p14="http://schemas.microsoft.com/office/powerpoint/2010/main" val="397271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85D8-9C37-4210-9461-883C5AD5100B}" type="slidenum">
              <a:rPr lang="en-US" smtClean="0"/>
              <a:t>14</a:t>
            </a:fld>
            <a:endParaRPr lang="en-US"/>
          </a:p>
        </p:txBody>
      </p:sp>
    </p:spTree>
    <p:extLst>
      <p:ext uri="{BB962C8B-B14F-4D97-AF65-F5344CB8AC3E}">
        <p14:creationId xmlns:p14="http://schemas.microsoft.com/office/powerpoint/2010/main" val="2293457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15</a:t>
            </a:fld>
            <a:endParaRPr lang="zh-CN" altLang="en-US"/>
          </a:p>
        </p:txBody>
      </p:sp>
    </p:spTree>
    <p:extLst>
      <p:ext uri="{BB962C8B-B14F-4D97-AF65-F5344CB8AC3E}">
        <p14:creationId xmlns:p14="http://schemas.microsoft.com/office/powerpoint/2010/main" val="3429144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(0975152531):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16</a:t>
            </a:fld>
            <a:endParaRPr lang="zh-CN" altLang="en-US"/>
          </a:p>
        </p:txBody>
      </p:sp>
    </p:spTree>
    <p:extLst>
      <p:ext uri="{BB962C8B-B14F-4D97-AF65-F5344CB8AC3E}">
        <p14:creationId xmlns:p14="http://schemas.microsoft.com/office/powerpoint/2010/main" val="4178970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D11475C-086D-4BC7-93F2-E1DD24318689}" type="datetimeFigureOut">
              <a:rPr lang="vi-VN" smtClean="0"/>
              <a:t>07/03/2025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4047595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D11475C-086D-4BC7-93F2-E1DD24318689}" type="datetimeFigureOut">
              <a:rPr lang="vi-VN" smtClean="0"/>
              <a:t>07/03/2025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65948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D11475C-086D-4BC7-93F2-E1DD24318689}" type="datetimeFigureOut">
              <a:rPr lang="vi-VN" smtClean="0"/>
              <a:t>07/03/2025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192298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BD5F6264-6436-4F62-BBD6-102663E971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1" y="0"/>
            <a:ext cx="12182818" cy="6858000"/>
          </a:xfrm>
          <a:prstGeom prst="rect">
            <a:avLst/>
          </a:prstGeom>
        </p:spPr>
      </p:pic>
      <p:sp>
        <p:nvSpPr>
          <p:cNvPr id="6" name="日期占位符 2"/>
          <p:cNvSpPr>
            <a:spLocks noGrp="1"/>
          </p:cNvSpPr>
          <p:nvPr>
            <p:ph type="dt" sz="half" idx="10"/>
          </p:nvPr>
        </p:nvSpPr>
        <p:spPr/>
        <p:txBody>
          <a:bodyPr/>
          <a:lstStyle>
            <a:lvl1pPr>
              <a:defRPr/>
            </a:lvl1pPr>
          </a:lstStyle>
          <a:p>
            <a:pPr>
              <a:defRPr/>
            </a:pPr>
            <a:fld id="{2062C1E6-100B-44D2-A1C7-A34E3BD9A12C}" type="datetimeFigureOut">
              <a:rPr lang="zh-CN" altLang="en-US"/>
              <a:pPr>
                <a:defRPr/>
              </a:pPr>
              <a:t>2025/3/7</a:t>
            </a:fld>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Tree>
    <p:extLst>
      <p:ext uri="{BB962C8B-B14F-4D97-AF65-F5344CB8AC3E}">
        <p14:creationId xmlns:p14="http://schemas.microsoft.com/office/powerpoint/2010/main" val="2038480767"/>
      </p:ext>
    </p:extLst>
  </p:cSld>
  <p:clrMapOvr>
    <a:masterClrMapping/>
  </p:clrMapOvr>
  <mc:AlternateContent xmlns:mc="http://schemas.openxmlformats.org/markup-compatibility/2006" xmlns:p14="http://schemas.microsoft.com/office/powerpoint/2010/main">
    <mc:Choice Requires="p14">
      <p:transition spd="slow" p14:dur="1500" advClick="0" advTm="0">
        <p:wipe/>
      </p:transition>
    </mc:Choice>
    <mc:Fallback xmlns="">
      <p:transition spd="slow" advClick="0" advTm="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screen"/>
          <a:stretch>
            <a:fillRect/>
          </a:stretch>
        </p:blipFill>
        <p:spPr>
          <a:xfrm>
            <a:off x="0" y="0"/>
            <a:ext cx="12192000" cy="6858000"/>
          </a:xfrm>
          <a:prstGeom prst="rect">
            <a:avLst/>
          </a:prstGeom>
        </p:spPr>
      </p:pic>
      <p:sp>
        <p:nvSpPr>
          <p:cNvPr id="7" name="矩形 6"/>
          <p:cNvSpPr/>
          <p:nvPr userDrawn="1"/>
        </p:nvSpPr>
        <p:spPr>
          <a:xfrm>
            <a:off x="169769" y="318814"/>
            <a:ext cx="11852465" cy="622037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sz="1800">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236737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846"/>
        <p:cNvGrpSpPr/>
        <p:nvPr/>
      </p:nvGrpSpPr>
      <p:grpSpPr>
        <a:xfrm>
          <a:off x="0" y="0"/>
          <a:ext cx="0" cy="0"/>
          <a:chOff x="0" y="0"/>
          <a:chExt cx="0" cy="0"/>
        </a:xfrm>
      </p:grpSpPr>
      <p:grpSp>
        <p:nvGrpSpPr>
          <p:cNvPr id="847" name="Google Shape;847;p3"/>
          <p:cNvGrpSpPr/>
          <p:nvPr/>
        </p:nvGrpSpPr>
        <p:grpSpPr>
          <a:xfrm>
            <a:off x="237700" y="236800"/>
            <a:ext cx="11716400" cy="6384400"/>
            <a:chOff x="178275" y="177600"/>
            <a:chExt cx="8787300" cy="4788300"/>
          </a:xfrm>
        </p:grpSpPr>
        <p:sp>
          <p:nvSpPr>
            <p:cNvPr id="848" name="Google Shape;848;p3"/>
            <p:cNvSpPr/>
            <p:nvPr/>
          </p:nvSpPr>
          <p:spPr>
            <a:xfrm>
              <a:off x="178275" y="177600"/>
              <a:ext cx="8787300" cy="4788300"/>
            </a:xfrm>
            <a:prstGeom prst="round2DiagRect">
              <a:avLst>
                <a:gd name="adj1" fmla="val 9845"/>
                <a:gd name="adj2" fmla="val 0"/>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
            <p:cNvSpPr/>
            <p:nvPr/>
          </p:nvSpPr>
          <p:spPr>
            <a:xfrm>
              <a:off x="288825" y="294900"/>
              <a:ext cx="8566500" cy="4551600"/>
            </a:xfrm>
            <a:prstGeom prst="round2DiagRect">
              <a:avLst>
                <a:gd name="adj1" fmla="val 8839"/>
                <a:gd name="adj2" fmla="val 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0" name="Google Shape;850;p3"/>
          <p:cNvSpPr txBox="1">
            <a:spLocks noGrp="1"/>
          </p:cNvSpPr>
          <p:nvPr>
            <p:ph type="title"/>
          </p:nvPr>
        </p:nvSpPr>
        <p:spPr>
          <a:xfrm>
            <a:off x="6770700" y="3685384"/>
            <a:ext cx="3556800" cy="890000"/>
          </a:xfrm>
          <a:prstGeom prst="rect">
            <a:avLst/>
          </a:prstGeom>
        </p:spPr>
        <p:txBody>
          <a:bodyPr spcFirstLastPara="1" wrap="square" lIns="91425" tIns="0" rIns="91425" bIns="0" anchor="ctr" anchorCtr="0">
            <a:noAutofit/>
          </a:bodyPr>
          <a:lstStyle>
            <a:lvl1pPr lvl="0" algn="l">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851" name="Google Shape;851;p3"/>
          <p:cNvSpPr txBox="1">
            <a:spLocks noGrp="1"/>
          </p:cNvSpPr>
          <p:nvPr>
            <p:ph type="title" idx="2" hasCustomPrompt="1"/>
          </p:nvPr>
        </p:nvSpPr>
        <p:spPr>
          <a:xfrm>
            <a:off x="6770700" y="1764217"/>
            <a:ext cx="3556800" cy="2134000"/>
          </a:xfrm>
          <a:prstGeom prst="rect">
            <a:avLst/>
          </a:prstGeom>
        </p:spPr>
        <p:txBody>
          <a:bodyPr spcFirstLastPara="1" wrap="square" lIns="91425" tIns="0" rIns="91425" bIns="0" anchor="b" anchorCtr="0">
            <a:noAutofit/>
          </a:bodyPr>
          <a:lstStyle>
            <a:lvl1pPr lvl="0" algn="l" rtl="0">
              <a:spcBef>
                <a:spcPts val="0"/>
              </a:spcBef>
              <a:spcAft>
                <a:spcPts val="0"/>
              </a:spcAft>
              <a:buSzPts val="12000"/>
              <a:buNone/>
              <a:defRPr sz="16000">
                <a:solidFill>
                  <a:schemeClr val="accent4"/>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852" name="Google Shape;852;p3"/>
          <p:cNvSpPr txBox="1">
            <a:spLocks noGrp="1"/>
          </p:cNvSpPr>
          <p:nvPr>
            <p:ph type="subTitle" idx="1"/>
          </p:nvPr>
        </p:nvSpPr>
        <p:spPr>
          <a:xfrm>
            <a:off x="6770700" y="4706151"/>
            <a:ext cx="3278400" cy="643600"/>
          </a:xfrm>
          <a:prstGeom prst="rect">
            <a:avLst/>
          </a:prstGeom>
        </p:spPr>
        <p:txBody>
          <a:bodyPr spcFirstLastPara="1" wrap="square" lIns="91425" tIns="0" rIns="91425" bIns="0" anchor="b"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853" name="Google Shape;853;p3"/>
          <p:cNvGrpSpPr/>
          <p:nvPr/>
        </p:nvGrpSpPr>
        <p:grpSpPr>
          <a:xfrm flipH="1">
            <a:off x="10176693" y="-1051293"/>
            <a:ext cx="3561783" cy="2985319"/>
            <a:chOff x="1665488" y="3866368"/>
            <a:chExt cx="1155223" cy="968253"/>
          </a:xfrm>
        </p:grpSpPr>
        <p:sp>
          <p:nvSpPr>
            <p:cNvPr id="854" name="Google Shape;854;p3"/>
            <p:cNvSpPr/>
            <p:nvPr/>
          </p:nvSpPr>
          <p:spPr>
            <a:xfrm>
              <a:off x="2091964" y="3921213"/>
              <a:ext cx="190939" cy="486227"/>
            </a:xfrm>
            <a:custGeom>
              <a:avLst/>
              <a:gdLst/>
              <a:ahLst/>
              <a:cxnLst/>
              <a:rect l="l" t="t" r="r" b="b"/>
              <a:pathLst>
                <a:path w="5473" h="13937" extrusionOk="0">
                  <a:moveTo>
                    <a:pt x="1127" y="0"/>
                  </a:moveTo>
                  <a:cubicBezTo>
                    <a:pt x="1118" y="0"/>
                    <a:pt x="1109" y="4"/>
                    <a:pt x="1101" y="12"/>
                  </a:cubicBezTo>
                  <a:cubicBezTo>
                    <a:pt x="1012" y="112"/>
                    <a:pt x="868" y="313"/>
                    <a:pt x="678" y="602"/>
                  </a:cubicBezTo>
                  <a:cubicBezTo>
                    <a:pt x="356" y="1057"/>
                    <a:pt x="156" y="1536"/>
                    <a:pt x="78" y="2592"/>
                  </a:cubicBezTo>
                  <a:cubicBezTo>
                    <a:pt x="0" y="3660"/>
                    <a:pt x="100" y="4228"/>
                    <a:pt x="300" y="5318"/>
                  </a:cubicBezTo>
                  <a:cubicBezTo>
                    <a:pt x="512" y="6408"/>
                    <a:pt x="1224" y="7820"/>
                    <a:pt x="1802" y="8988"/>
                  </a:cubicBezTo>
                  <a:cubicBezTo>
                    <a:pt x="2391" y="10155"/>
                    <a:pt x="3036" y="11123"/>
                    <a:pt x="3137" y="11668"/>
                  </a:cubicBezTo>
                  <a:cubicBezTo>
                    <a:pt x="3237" y="12213"/>
                    <a:pt x="3204" y="12246"/>
                    <a:pt x="3048" y="12891"/>
                  </a:cubicBezTo>
                  <a:cubicBezTo>
                    <a:pt x="2892" y="13536"/>
                    <a:pt x="3170" y="13937"/>
                    <a:pt x="3170" y="13937"/>
                  </a:cubicBezTo>
                  <a:lnTo>
                    <a:pt x="4249" y="12636"/>
                  </a:lnTo>
                  <a:cubicBezTo>
                    <a:pt x="4249" y="12636"/>
                    <a:pt x="4405" y="12380"/>
                    <a:pt x="4482" y="12157"/>
                  </a:cubicBezTo>
                  <a:cubicBezTo>
                    <a:pt x="4571" y="11924"/>
                    <a:pt x="4627" y="11468"/>
                    <a:pt x="4771" y="10778"/>
                  </a:cubicBezTo>
                  <a:cubicBezTo>
                    <a:pt x="4916" y="10089"/>
                    <a:pt x="4972" y="10189"/>
                    <a:pt x="5216" y="9466"/>
                  </a:cubicBezTo>
                  <a:cubicBezTo>
                    <a:pt x="5472" y="8743"/>
                    <a:pt x="5194" y="8454"/>
                    <a:pt x="5094" y="7397"/>
                  </a:cubicBezTo>
                  <a:cubicBezTo>
                    <a:pt x="4994" y="6341"/>
                    <a:pt x="3948" y="4984"/>
                    <a:pt x="3437" y="4394"/>
                  </a:cubicBezTo>
                  <a:cubicBezTo>
                    <a:pt x="2925" y="3816"/>
                    <a:pt x="2470" y="2859"/>
                    <a:pt x="2225" y="2270"/>
                  </a:cubicBezTo>
                  <a:cubicBezTo>
                    <a:pt x="1980" y="1670"/>
                    <a:pt x="1402" y="968"/>
                    <a:pt x="1301" y="824"/>
                  </a:cubicBezTo>
                  <a:cubicBezTo>
                    <a:pt x="1113" y="557"/>
                    <a:pt x="1123" y="212"/>
                    <a:pt x="1157" y="34"/>
                  </a:cubicBezTo>
                  <a:cubicBezTo>
                    <a:pt x="1157" y="13"/>
                    <a:pt x="1143" y="0"/>
                    <a:pt x="1127"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
            <p:cNvSpPr/>
            <p:nvPr/>
          </p:nvSpPr>
          <p:spPr>
            <a:xfrm>
              <a:off x="2131911" y="4187445"/>
              <a:ext cx="79613" cy="217698"/>
            </a:xfrm>
            <a:custGeom>
              <a:avLst/>
              <a:gdLst/>
              <a:ahLst/>
              <a:cxnLst/>
              <a:rect l="l" t="t" r="r" b="b"/>
              <a:pathLst>
                <a:path w="2282" h="6240" extrusionOk="0">
                  <a:moveTo>
                    <a:pt x="1" y="0"/>
                  </a:moveTo>
                  <a:cubicBezTo>
                    <a:pt x="34" y="67"/>
                    <a:pt x="57" y="133"/>
                    <a:pt x="90" y="189"/>
                  </a:cubicBezTo>
                  <a:cubicBezTo>
                    <a:pt x="212" y="322"/>
                    <a:pt x="334" y="445"/>
                    <a:pt x="468" y="556"/>
                  </a:cubicBezTo>
                  <a:cubicBezTo>
                    <a:pt x="601" y="678"/>
                    <a:pt x="746" y="801"/>
                    <a:pt x="890" y="923"/>
                  </a:cubicBezTo>
                  <a:cubicBezTo>
                    <a:pt x="1035" y="1034"/>
                    <a:pt x="1191" y="1145"/>
                    <a:pt x="1325" y="1279"/>
                  </a:cubicBezTo>
                  <a:cubicBezTo>
                    <a:pt x="1446" y="1424"/>
                    <a:pt x="1513" y="1590"/>
                    <a:pt x="1580" y="1768"/>
                  </a:cubicBezTo>
                  <a:cubicBezTo>
                    <a:pt x="1647" y="1935"/>
                    <a:pt x="1703" y="2102"/>
                    <a:pt x="1758" y="2280"/>
                  </a:cubicBezTo>
                  <a:cubicBezTo>
                    <a:pt x="1869" y="2625"/>
                    <a:pt x="1958" y="2981"/>
                    <a:pt x="2047" y="3337"/>
                  </a:cubicBezTo>
                  <a:cubicBezTo>
                    <a:pt x="2125" y="3681"/>
                    <a:pt x="2214" y="4037"/>
                    <a:pt x="2203" y="4393"/>
                  </a:cubicBezTo>
                  <a:cubicBezTo>
                    <a:pt x="2203" y="4571"/>
                    <a:pt x="2170" y="4749"/>
                    <a:pt x="2148" y="4927"/>
                  </a:cubicBezTo>
                  <a:cubicBezTo>
                    <a:pt x="2114" y="5105"/>
                    <a:pt x="2081" y="5294"/>
                    <a:pt x="2059" y="5472"/>
                  </a:cubicBezTo>
                  <a:cubicBezTo>
                    <a:pt x="2025" y="5727"/>
                    <a:pt x="2003" y="5994"/>
                    <a:pt x="2092" y="6239"/>
                  </a:cubicBezTo>
                  <a:lnTo>
                    <a:pt x="2125" y="6195"/>
                  </a:lnTo>
                  <a:cubicBezTo>
                    <a:pt x="2069" y="6006"/>
                    <a:pt x="2069" y="5806"/>
                    <a:pt x="2081" y="5616"/>
                  </a:cubicBezTo>
                  <a:cubicBezTo>
                    <a:pt x="2125" y="5260"/>
                    <a:pt x="2203" y="4904"/>
                    <a:pt x="2247" y="4549"/>
                  </a:cubicBezTo>
                  <a:cubicBezTo>
                    <a:pt x="2281" y="4204"/>
                    <a:pt x="2214" y="3859"/>
                    <a:pt x="2136" y="3515"/>
                  </a:cubicBezTo>
                  <a:cubicBezTo>
                    <a:pt x="2069" y="3159"/>
                    <a:pt x="1980" y="2813"/>
                    <a:pt x="1881" y="2469"/>
                  </a:cubicBezTo>
                  <a:cubicBezTo>
                    <a:pt x="1825" y="2302"/>
                    <a:pt x="1780" y="2135"/>
                    <a:pt x="1725" y="1968"/>
                  </a:cubicBezTo>
                  <a:cubicBezTo>
                    <a:pt x="1658" y="1802"/>
                    <a:pt x="1614" y="1624"/>
                    <a:pt x="1535" y="1468"/>
                  </a:cubicBezTo>
                  <a:cubicBezTo>
                    <a:pt x="1446" y="1301"/>
                    <a:pt x="1325" y="1179"/>
                    <a:pt x="1191" y="1068"/>
                  </a:cubicBezTo>
                  <a:cubicBezTo>
                    <a:pt x="1046" y="945"/>
                    <a:pt x="890" y="834"/>
                    <a:pt x="746" y="712"/>
                  </a:cubicBezTo>
                  <a:cubicBezTo>
                    <a:pt x="479" y="489"/>
                    <a:pt x="223" y="255"/>
                    <a:pt x="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
            <p:cNvSpPr/>
            <p:nvPr/>
          </p:nvSpPr>
          <p:spPr>
            <a:xfrm>
              <a:off x="2122596" y="3921596"/>
              <a:ext cx="143248" cy="415231"/>
            </a:xfrm>
            <a:custGeom>
              <a:avLst/>
              <a:gdLst/>
              <a:ahLst/>
              <a:cxnLst/>
              <a:rect l="l" t="t" r="r" b="b"/>
              <a:pathLst>
                <a:path w="4106" h="11902" extrusionOk="0">
                  <a:moveTo>
                    <a:pt x="223" y="1"/>
                  </a:moveTo>
                  <a:cubicBezTo>
                    <a:pt x="212" y="23"/>
                    <a:pt x="190" y="35"/>
                    <a:pt x="179" y="57"/>
                  </a:cubicBezTo>
                  <a:cubicBezTo>
                    <a:pt x="101" y="391"/>
                    <a:pt x="123" y="735"/>
                    <a:pt x="212" y="1058"/>
                  </a:cubicBezTo>
                  <a:cubicBezTo>
                    <a:pt x="334" y="1547"/>
                    <a:pt x="613" y="1992"/>
                    <a:pt x="890" y="2403"/>
                  </a:cubicBezTo>
                  <a:cubicBezTo>
                    <a:pt x="1202" y="2860"/>
                    <a:pt x="1513" y="3315"/>
                    <a:pt x="1802" y="3782"/>
                  </a:cubicBezTo>
                  <a:cubicBezTo>
                    <a:pt x="2103" y="4261"/>
                    <a:pt x="2381" y="4750"/>
                    <a:pt x="2659" y="5251"/>
                  </a:cubicBezTo>
                  <a:cubicBezTo>
                    <a:pt x="2926" y="5729"/>
                    <a:pt x="3215" y="6219"/>
                    <a:pt x="3460" y="6719"/>
                  </a:cubicBezTo>
                  <a:cubicBezTo>
                    <a:pt x="3705" y="7208"/>
                    <a:pt x="3838" y="7731"/>
                    <a:pt x="3938" y="8265"/>
                  </a:cubicBezTo>
                  <a:cubicBezTo>
                    <a:pt x="3994" y="8520"/>
                    <a:pt x="4038" y="8777"/>
                    <a:pt x="4049" y="9044"/>
                  </a:cubicBezTo>
                  <a:cubicBezTo>
                    <a:pt x="4061" y="9288"/>
                    <a:pt x="4005" y="9521"/>
                    <a:pt x="3927" y="9755"/>
                  </a:cubicBezTo>
                  <a:cubicBezTo>
                    <a:pt x="3849" y="9978"/>
                    <a:pt x="3760" y="10200"/>
                    <a:pt x="3693" y="10433"/>
                  </a:cubicBezTo>
                  <a:cubicBezTo>
                    <a:pt x="3638" y="10623"/>
                    <a:pt x="3604" y="10823"/>
                    <a:pt x="3604" y="11023"/>
                  </a:cubicBezTo>
                  <a:cubicBezTo>
                    <a:pt x="3594" y="11323"/>
                    <a:pt x="3638" y="11612"/>
                    <a:pt x="3671" y="11902"/>
                  </a:cubicBezTo>
                  <a:lnTo>
                    <a:pt x="3705" y="11735"/>
                  </a:lnTo>
                  <a:cubicBezTo>
                    <a:pt x="3693" y="11612"/>
                    <a:pt x="3671" y="11491"/>
                    <a:pt x="3671" y="11368"/>
                  </a:cubicBezTo>
                  <a:cubicBezTo>
                    <a:pt x="3649" y="11168"/>
                    <a:pt x="3649" y="10967"/>
                    <a:pt x="3671" y="10779"/>
                  </a:cubicBezTo>
                  <a:cubicBezTo>
                    <a:pt x="3693" y="10545"/>
                    <a:pt x="3771" y="10334"/>
                    <a:pt x="3849" y="10111"/>
                  </a:cubicBezTo>
                  <a:cubicBezTo>
                    <a:pt x="3916" y="9900"/>
                    <a:pt x="4005" y="9689"/>
                    <a:pt x="4049" y="9466"/>
                  </a:cubicBezTo>
                  <a:cubicBezTo>
                    <a:pt x="4105" y="9222"/>
                    <a:pt x="4105" y="8977"/>
                    <a:pt x="4061" y="8743"/>
                  </a:cubicBezTo>
                  <a:cubicBezTo>
                    <a:pt x="4027" y="8476"/>
                    <a:pt x="3972" y="8209"/>
                    <a:pt x="3927" y="7954"/>
                  </a:cubicBezTo>
                  <a:cubicBezTo>
                    <a:pt x="3871" y="7687"/>
                    <a:pt x="3816" y="7442"/>
                    <a:pt x="3727" y="7186"/>
                  </a:cubicBezTo>
                  <a:cubicBezTo>
                    <a:pt x="3549" y="6674"/>
                    <a:pt x="3260" y="6196"/>
                    <a:pt x="2993" y="5707"/>
                  </a:cubicBezTo>
                  <a:cubicBezTo>
                    <a:pt x="2447" y="4717"/>
                    <a:pt x="1891" y="3727"/>
                    <a:pt x="1236" y="2804"/>
                  </a:cubicBezTo>
                  <a:cubicBezTo>
                    <a:pt x="690" y="2014"/>
                    <a:pt x="1" y="1135"/>
                    <a:pt x="201" y="112"/>
                  </a:cubicBezTo>
                  <a:cubicBezTo>
                    <a:pt x="201" y="79"/>
                    <a:pt x="212" y="35"/>
                    <a:pt x="22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
            <p:cNvSpPr/>
            <p:nvPr/>
          </p:nvSpPr>
          <p:spPr>
            <a:xfrm>
              <a:off x="2096988" y="4075663"/>
              <a:ext cx="124199" cy="317058"/>
            </a:xfrm>
            <a:custGeom>
              <a:avLst/>
              <a:gdLst/>
              <a:ahLst/>
              <a:cxnLst/>
              <a:rect l="l" t="t" r="r" b="b"/>
              <a:pathLst>
                <a:path w="3560" h="9088" extrusionOk="0">
                  <a:moveTo>
                    <a:pt x="1" y="1"/>
                  </a:moveTo>
                  <a:cubicBezTo>
                    <a:pt x="12" y="68"/>
                    <a:pt x="23" y="134"/>
                    <a:pt x="34" y="189"/>
                  </a:cubicBezTo>
                  <a:cubicBezTo>
                    <a:pt x="201" y="557"/>
                    <a:pt x="312" y="946"/>
                    <a:pt x="490" y="1313"/>
                  </a:cubicBezTo>
                  <a:cubicBezTo>
                    <a:pt x="668" y="1702"/>
                    <a:pt x="902" y="2070"/>
                    <a:pt x="1157" y="2414"/>
                  </a:cubicBezTo>
                  <a:cubicBezTo>
                    <a:pt x="1424" y="2759"/>
                    <a:pt x="1703" y="3093"/>
                    <a:pt x="1992" y="3426"/>
                  </a:cubicBezTo>
                  <a:cubicBezTo>
                    <a:pt x="2125" y="3593"/>
                    <a:pt x="2269" y="3760"/>
                    <a:pt x="2414" y="3927"/>
                  </a:cubicBezTo>
                  <a:cubicBezTo>
                    <a:pt x="2548" y="4094"/>
                    <a:pt x="2692" y="4260"/>
                    <a:pt x="2770" y="4460"/>
                  </a:cubicBezTo>
                  <a:cubicBezTo>
                    <a:pt x="2848" y="4661"/>
                    <a:pt x="2859" y="4883"/>
                    <a:pt x="2892" y="5095"/>
                  </a:cubicBezTo>
                  <a:cubicBezTo>
                    <a:pt x="2926" y="5317"/>
                    <a:pt x="2971" y="5528"/>
                    <a:pt x="3026" y="5740"/>
                  </a:cubicBezTo>
                  <a:cubicBezTo>
                    <a:pt x="3149" y="6173"/>
                    <a:pt x="3270" y="6607"/>
                    <a:pt x="3359" y="7052"/>
                  </a:cubicBezTo>
                  <a:cubicBezTo>
                    <a:pt x="3393" y="7275"/>
                    <a:pt x="3438" y="7486"/>
                    <a:pt x="3471" y="7708"/>
                  </a:cubicBezTo>
                  <a:cubicBezTo>
                    <a:pt x="3504" y="7920"/>
                    <a:pt x="3515" y="8142"/>
                    <a:pt x="3482" y="8353"/>
                  </a:cubicBezTo>
                  <a:cubicBezTo>
                    <a:pt x="3448" y="8598"/>
                    <a:pt x="3371" y="8854"/>
                    <a:pt x="3382" y="9087"/>
                  </a:cubicBezTo>
                  <a:lnTo>
                    <a:pt x="3415" y="9043"/>
                  </a:lnTo>
                  <a:cubicBezTo>
                    <a:pt x="3415" y="8865"/>
                    <a:pt x="3471" y="8676"/>
                    <a:pt x="3504" y="8509"/>
                  </a:cubicBezTo>
                  <a:cubicBezTo>
                    <a:pt x="3549" y="8298"/>
                    <a:pt x="3560" y="8098"/>
                    <a:pt x="3549" y="7898"/>
                  </a:cubicBezTo>
                  <a:cubicBezTo>
                    <a:pt x="3527" y="7675"/>
                    <a:pt x="3493" y="7463"/>
                    <a:pt x="3448" y="7252"/>
                  </a:cubicBezTo>
                  <a:cubicBezTo>
                    <a:pt x="3371" y="6808"/>
                    <a:pt x="3270" y="6373"/>
                    <a:pt x="3149" y="5951"/>
                  </a:cubicBezTo>
                  <a:cubicBezTo>
                    <a:pt x="3093" y="5740"/>
                    <a:pt x="3037" y="5528"/>
                    <a:pt x="2993" y="5306"/>
                  </a:cubicBezTo>
                  <a:cubicBezTo>
                    <a:pt x="2948" y="5095"/>
                    <a:pt x="2937" y="4883"/>
                    <a:pt x="2892" y="4683"/>
                  </a:cubicBezTo>
                  <a:cubicBezTo>
                    <a:pt x="2859" y="4472"/>
                    <a:pt x="2770" y="4294"/>
                    <a:pt x="2648" y="4127"/>
                  </a:cubicBezTo>
                  <a:cubicBezTo>
                    <a:pt x="2536" y="3960"/>
                    <a:pt x="2392" y="3805"/>
                    <a:pt x="2259" y="3649"/>
                  </a:cubicBezTo>
                  <a:cubicBezTo>
                    <a:pt x="1980" y="3315"/>
                    <a:pt x="1680" y="2992"/>
                    <a:pt x="1413" y="2648"/>
                  </a:cubicBezTo>
                  <a:cubicBezTo>
                    <a:pt x="1135" y="2314"/>
                    <a:pt x="890" y="1947"/>
                    <a:pt x="679" y="1569"/>
                  </a:cubicBezTo>
                  <a:cubicBezTo>
                    <a:pt x="457" y="1180"/>
                    <a:pt x="324" y="757"/>
                    <a:pt x="156" y="345"/>
                  </a:cubicBezTo>
                  <a:cubicBezTo>
                    <a:pt x="112" y="234"/>
                    <a:pt x="57" y="123"/>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
            <p:cNvSpPr/>
            <p:nvPr/>
          </p:nvSpPr>
          <p:spPr>
            <a:xfrm>
              <a:off x="2117572" y="3937122"/>
              <a:ext cx="127688" cy="420673"/>
            </a:xfrm>
            <a:custGeom>
              <a:avLst/>
              <a:gdLst/>
              <a:ahLst/>
              <a:cxnLst/>
              <a:rect l="l" t="t" r="r" b="b"/>
              <a:pathLst>
                <a:path w="3660" h="12058" extrusionOk="0">
                  <a:moveTo>
                    <a:pt x="33" y="1"/>
                  </a:moveTo>
                  <a:lnTo>
                    <a:pt x="33" y="1"/>
                  </a:lnTo>
                  <a:cubicBezTo>
                    <a:pt x="23" y="12"/>
                    <a:pt x="11" y="35"/>
                    <a:pt x="0" y="45"/>
                  </a:cubicBezTo>
                  <a:cubicBezTo>
                    <a:pt x="0" y="690"/>
                    <a:pt x="256" y="1335"/>
                    <a:pt x="557" y="1903"/>
                  </a:cubicBezTo>
                  <a:cubicBezTo>
                    <a:pt x="990" y="2715"/>
                    <a:pt x="1491" y="3493"/>
                    <a:pt x="1946" y="4283"/>
                  </a:cubicBezTo>
                  <a:cubicBezTo>
                    <a:pt x="2425" y="5084"/>
                    <a:pt x="2858" y="5918"/>
                    <a:pt x="3170" y="6797"/>
                  </a:cubicBezTo>
                  <a:cubicBezTo>
                    <a:pt x="3337" y="7230"/>
                    <a:pt x="3471" y="7697"/>
                    <a:pt x="3537" y="8154"/>
                  </a:cubicBezTo>
                  <a:cubicBezTo>
                    <a:pt x="3570" y="8409"/>
                    <a:pt x="3570" y="8654"/>
                    <a:pt x="3548" y="8910"/>
                  </a:cubicBezTo>
                  <a:cubicBezTo>
                    <a:pt x="3526" y="9143"/>
                    <a:pt x="3493" y="9388"/>
                    <a:pt x="3493" y="9622"/>
                  </a:cubicBezTo>
                  <a:cubicBezTo>
                    <a:pt x="3493" y="10122"/>
                    <a:pt x="3560" y="10611"/>
                    <a:pt x="3582" y="11101"/>
                  </a:cubicBezTo>
                  <a:cubicBezTo>
                    <a:pt x="3592" y="11424"/>
                    <a:pt x="3592" y="11746"/>
                    <a:pt x="3582" y="12057"/>
                  </a:cubicBezTo>
                  <a:cubicBezTo>
                    <a:pt x="3604" y="12024"/>
                    <a:pt x="3626" y="11980"/>
                    <a:pt x="3649" y="11935"/>
                  </a:cubicBezTo>
                  <a:cubicBezTo>
                    <a:pt x="3659" y="11780"/>
                    <a:pt x="3659" y="11624"/>
                    <a:pt x="3659" y="11468"/>
                  </a:cubicBezTo>
                  <a:cubicBezTo>
                    <a:pt x="3649" y="11234"/>
                    <a:pt x="3637" y="10989"/>
                    <a:pt x="3626" y="10745"/>
                  </a:cubicBezTo>
                  <a:cubicBezTo>
                    <a:pt x="3615" y="10489"/>
                    <a:pt x="3582" y="10245"/>
                    <a:pt x="3570" y="10000"/>
                  </a:cubicBezTo>
                  <a:cubicBezTo>
                    <a:pt x="3548" y="9744"/>
                    <a:pt x="3548" y="9499"/>
                    <a:pt x="3570" y="9244"/>
                  </a:cubicBezTo>
                  <a:cubicBezTo>
                    <a:pt x="3592" y="8999"/>
                    <a:pt x="3637" y="8765"/>
                    <a:pt x="3637" y="8520"/>
                  </a:cubicBezTo>
                  <a:cubicBezTo>
                    <a:pt x="3626" y="8053"/>
                    <a:pt x="3503" y="7586"/>
                    <a:pt x="3370" y="7153"/>
                  </a:cubicBezTo>
                  <a:cubicBezTo>
                    <a:pt x="3092" y="6263"/>
                    <a:pt x="2670" y="5428"/>
                    <a:pt x="2213" y="4617"/>
                  </a:cubicBezTo>
                  <a:cubicBezTo>
                    <a:pt x="1746" y="3805"/>
                    <a:pt x="1257" y="3015"/>
                    <a:pt x="790" y="2203"/>
                  </a:cubicBezTo>
                  <a:cubicBezTo>
                    <a:pt x="412" y="1536"/>
                    <a:pt x="23" y="791"/>
                    <a:pt x="3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
            <p:cNvSpPr/>
            <p:nvPr/>
          </p:nvSpPr>
          <p:spPr>
            <a:xfrm>
              <a:off x="2102047" y="3952263"/>
              <a:ext cx="133898" cy="422209"/>
            </a:xfrm>
            <a:custGeom>
              <a:avLst/>
              <a:gdLst/>
              <a:ahLst/>
              <a:cxnLst/>
              <a:rect l="l" t="t" r="r" b="b"/>
              <a:pathLst>
                <a:path w="3838" h="12102" extrusionOk="0">
                  <a:moveTo>
                    <a:pt x="201" y="1"/>
                  </a:moveTo>
                  <a:cubicBezTo>
                    <a:pt x="189" y="23"/>
                    <a:pt x="179" y="56"/>
                    <a:pt x="156" y="78"/>
                  </a:cubicBezTo>
                  <a:cubicBezTo>
                    <a:pt x="245" y="323"/>
                    <a:pt x="345" y="557"/>
                    <a:pt x="456" y="790"/>
                  </a:cubicBezTo>
                  <a:cubicBezTo>
                    <a:pt x="545" y="1002"/>
                    <a:pt x="646" y="1202"/>
                    <a:pt x="735" y="1413"/>
                  </a:cubicBezTo>
                  <a:cubicBezTo>
                    <a:pt x="834" y="1647"/>
                    <a:pt x="935" y="1880"/>
                    <a:pt x="1034" y="2125"/>
                  </a:cubicBezTo>
                  <a:cubicBezTo>
                    <a:pt x="1135" y="2359"/>
                    <a:pt x="1246" y="2604"/>
                    <a:pt x="1390" y="2826"/>
                  </a:cubicBezTo>
                  <a:cubicBezTo>
                    <a:pt x="1524" y="3048"/>
                    <a:pt x="1669" y="3259"/>
                    <a:pt x="1813" y="3482"/>
                  </a:cubicBezTo>
                  <a:cubicBezTo>
                    <a:pt x="2369" y="4294"/>
                    <a:pt x="2859" y="5162"/>
                    <a:pt x="3148" y="6107"/>
                  </a:cubicBezTo>
                  <a:cubicBezTo>
                    <a:pt x="3315" y="6596"/>
                    <a:pt x="3392" y="7108"/>
                    <a:pt x="3471" y="7619"/>
                  </a:cubicBezTo>
                  <a:cubicBezTo>
                    <a:pt x="3537" y="8109"/>
                    <a:pt x="3604" y="8610"/>
                    <a:pt x="3659" y="9099"/>
                  </a:cubicBezTo>
                  <a:lnTo>
                    <a:pt x="3726" y="9866"/>
                  </a:lnTo>
                  <a:cubicBezTo>
                    <a:pt x="3615" y="9433"/>
                    <a:pt x="3437" y="9021"/>
                    <a:pt x="3326" y="8587"/>
                  </a:cubicBezTo>
                  <a:cubicBezTo>
                    <a:pt x="3214" y="8120"/>
                    <a:pt x="3170" y="7631"/>
                    <a:pt x="3059" y="7164"/>
                  </a:cubicBezTo>
                  <a:cubicBezTo>
                    <a:pt x="2948" y="6719"/>
                    <a:pt x="2792" y="6285"/>
                    <a:pt x="2592" y="5873"/>
                  </a:cubicBezTo>
                  <a:cubicBezTo>
                    <a:pt x="2369" y="5451"/>
                    <a:pt x="2092" y="5073"/>
                    <a:pt x="1835" y="4683"/>
                  </a:cubicBezTo>
                  <a:cubicBezTo>
                    <a:pt x="1702" y="4483"/>
                    <a:pt x="1568" y="4283"/>
                    <a:pt x="1457" y="4072"/>
                  </a:cubicBezTo>
                  <a:cubicBezTo>
                    <a:pt x="1346" y="3860"/>
                    <a:pt x="1268" y="3637"/>
                    <a:pt x="1190" y="3404"/>
                  </a:cubicBezTo>
                  <a:cubicBezTo>
                    <a:pt x="1113" y="3182"/>
                    <a:pt x="1034" y="2948"/>
                    <a:pt x="935" y="2737"/>
                  </a:cubicBezTo>
                  <a:cubicBezTo>
                    <a:pt x="834" y="2525"/>
                    <a:pt x="723" y="2314"/>
                    <a:pt x="612" y="2114"/>
                  </a:cubicBezTo>
                  <a:cubicBezTo>
                    <a:pt x="490" y="1902"/>
                    <a:pt x="379" y="1702"/>
                    <a:pt x="300" y="1480"/>
                  </a:cubicBezTo>
                  <a:cubicBezTo>
                    <a:pt x="201" y="1257"/>
                    <a:pt x="145" y="1024"/>
                    <a:pt x="100" y="790"/>
                  </a:cubicBezTo>
                  <a:lnTo>
                    <a:pt x="33" y="357"/>
                  </a:lnTo>
                  <a:lnTo>
                    <a:pt x="1" y="457"/>
                  </a:lnTo>
                  <a:cubicBezTo>
                    <a:pt x="33" y="668"/>
                    <a:pt x="67" y="879"/>
                    <a:pt x="112" y="1079"/>
                  </a:cubicBezTo>
                  <a:cubicBezTo>
                    <a:pt x="167" y="1302"/>
                    <a:pt x="245" y="1514"/>
                    <a:pt x="345" y="1724"/>
                  </a:cubicBezTo>
                  <a:cubicBezTo>
                    <a:pt x="545" y="2147"/>
                    <a:pt x="812" y="2548"/>
                    <a:pt x="990" y="2992"/>
                  </a:cubicBezTo>
                  <a:cubicBezTo>
                    <a:pt x="1079" y="3215"/>
                    <a:pt x="1146" y="3449"/>
                    <a:pt x="1224" y="3671"/>
                  </a:cubicBezTo>
                  <a:cubicBezTo>
                    <a:pt x="1313" y="3904"/>
                    <a:pt x="1413" y="4116"/>
                    <a:pt x="1535" y="4316"/>
                  </a:cubicBezTo>
                  <a:cubicBezTo>
                    <a:pt x="1780" y="4739"/>
                    <a:pt x="2080" y="5117"/>
                    <a:pt x="2325" y="5528"/>
                  </a:cubicBezTo>
                  <a:cubicBezTo>
                    <a:pt x="2559" y="5929"/>
                    <a:pt x="2747" y="6351"/>
                    <a:pt x="2892" y="6796"/>
                  </a:cubicBezTo>
                  <a:cubicBezTo>
                    <a:pt x="3036" y="7253"/>
                    <a:pt x="3103" y="7730"/>
                    <a:pt x="3192" y="8209"/>
                  </a:cubicBezTo>
                  <a:cubicBezTo>
                    <a:pt x="3226" y="8432"/>
                    <a:pt x="3281" y="8665"/>
                    <a:pt x="3348" y="8887"/>
                  </a:cubicBezTo>
                  <a:cubicBezTo>
                    <a:pt x="3426" y="9110"/>
                    <a:pt x="3504" y="9344"/>
                    <a:pt x="3582" y="9566"/>
                  </a:cubicBezTo>
                  <a:cubicBezTo>
                    <a:pt x="3659" y="9833"/>
                    <a:pt x="3726" y="10100"/>
                    <a:pt x="3748" y="10378"/>
                  </a:cubicBezTo>
                  <a:cubicBezTo>
                    <a:pt x="3771" y="10667"/>
                    <a:pt x="3771" y="10967"/>
                    <a:pt x="3771" y="11257"/>
                  </a:cubicBezTo>
                  <a:cubicBezTo>
                    <a:pt x="3748" y="11546"/>
                    <a:pt x="3715" y="11823"/>
                    <a:pt x="3671" y="12102"/>
                  </a:cubicBezTo>
                  <a:lnTo>
                    <a:pt x="3715" y="12035"/>
                  </a:lnTo>
                  <a:cubicBezTo>
                    <a:pt x="3726" y="11991"/>
                    <a:pt x="3738" y="11946"/>
                    <a:pt x="3738" y="11902"/>
                  </a:cubicBezTo>
                  <a:lnTo>
                    <a:pt x="3738" y="12024"/>
                  </a:lnTo>
                  <a:lnTo>
                    <a:pt x="3782" y="11957"/>
                  </a:lnTo>
                  <a:cubicBezTo>
                    <a:pt x="3804" y="11690"/>
                    <a:pt x="3827" y="11423"/>
                    <a:pt x="3827" y="11156"/>
                  </a:cubicBezTo>
                  <a:cubicBezTo>
                    <a:pt x="3837" y="10889"/>
                    <a:pt x="3837" y="10634"/>
                    <a:pt x="3815" y="10367"/>
                  </a:cubicBezTo>
                  <a:cubicBezTo>
                    <a:pt x="3804" y="10088"/>
                    <a:pt x="3782" y="9799"/>
                    <a:pt x="3760" y="9522"/>
                  </a:cubicBezTo>
                  <a:cubicBezTo>
                    <a:pt x="3715" y="9043"/>
                    <a:pt x="3659" y="8565"/>
                    <a:pt x="3604" y="8086"/>
                  </a:cubicBezTo>
                  <a:cubicBezTo>
                    <a:pt x="3537" y="7586"/>
                    <a:pt x="3471" y="7075"/>
                    <a:pt x="3359" y="6585"/>
                  </a:cubicBezTo>
                  <a:cubicBezTo>
                    <a:pt x="3137" y="5639"/>
                    <a:pt x="2714" y="4772"/>
                    <a:pt x="2203" y="3949"/>
                  </a:cubicBezTo>
                  <a:cubicBezTo>
                    <a:pt x="1947" y="3516"/>
                    <a:pt x="1635" y="3115"/>
                    <a:pt x="1390" y="2681"/>
                  </a:cubicBezTo>
                  <a:cubicBezTo>
                    <a:pt x="1135" y="2248"/>
                    <a:pt x="979" y="1769"/>
                    <a:pt x="768" y="1302"/>
                  </a:cubicBezTo>
                  <a:cubicBezTo>
                    <a:pt x="590" y="901"/>
                    <a:pt x="389" y="513"/>
                    <a:pt x="234" y="90"/>
                  </a:cubicBezTo>
                  <a:cubicBezTo>
                    <a:pt x="223" y="68"/>
                    <a:pt x="211" y="34"/>
                    <a:pt x="20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
            <p:cNvSpPr/>
            <p:nvPr/>
          </p:nvSpPr>
          <p:spPr>
            <a:xfrm>
              <a:off x="2093883" y="4020156"/>
              <a:ext cx="132363" cy="360911"/>
            </a:xfrm>
            <a:custGeom>
              <a:avLst/>
              <a:gdLst/>
              <a:ahLst/>
              <a:cxnLst/>
              <a:rect l="l" t="t" r="r" b="b"/>
              <a:pathLst>
                <a:path w="3794" h="10345" extrusionOk="0">
                  <a:moveTo>
                    <a:pt x="12" y="1"/>
                  </a:moveTo>
                  <a:cubicBezTo>
                    <a:pt x="1" y="57"/>
                    <a:pt x="1" y="112"/>
                    <a:pt x="1" y="168"/>
                  </a:cubicBezTo>
                  <a:cubicBezTo>
                    <a:pt x="134" y="535"/>
                    <a:pt x="279" y="880"/>
                    <a:pt x="435" y="1236"/>
                  </a:cubicBezTo>
                  <a:cubicBezTo>
                    <a:pt x="613" y="1614"/>
                    <a:pt x="779" y="2003"/>
                    <a:pt x="979" y="2381"/>
                  </a:cubicBezTo>
                  <a:cubicBezTo>
                    <a:pt x="1191" y="2771"/>
                    <a:pt x="1469" y="3104"/>
                    <a:pt x="1725" y="3471"/>
                  </a:cubicBezTo>
                  <a:cubicBezTo>
                    <a:pt x="1992" y="3827"/>
                    <a:pt x="2203" y="4217"/>
                    <a:pt x="2403" y="4605"/>
                  </a:cubicBezTo>
                  <a:cubicBezTo>
                    <a:pt x="2592" y="4984"/>
                    <a:pt x="2781" y="5373"/>
                    <a:pt x="2959" y="5774"/>
                  </a:cubicBezTo>
                  <a:cubicBezTo>
                    <a:pt x="3126" y="6163"/>
                    <a:pt x="3270" y="6563"/>
                    <a:pt x="3382" y="6975"/>
                  </a:cubicBezTo>
                  <a:cubicBezTo>
                    <a:pt x="3482" y="7375"/>
                    <a:pt x="3560" y="7764"/>
                    <a:pt x="3604" y="8165"/>
                  </a:cubicBezTo>
                  <a:cubicBezTo>
                    <a:pt x="3705" y="8888"/>
                    <a:pt x="3738" y="9610"/>
                    <a:pt x="3749" y="10345"/>
                  </a:cubicBezTo>
                  <a:lnTo>
                    <a:pt x="3794" y="10289"/>
                  </a:lnTo>
                  <a:cubicBezTo>
                    <a:pt x="3782" y="9677"/>
                    <a:pt x="3760" y="9066"/>
                    <a:pt x="3705" y="8454"/>
                  </a:cubicBezTo>
                  <a:cubicBezTo>
                    <a:pt x="3616" y="7642"/>
                    <a:pt x="3438" y="6841"/>
                    <a:pt x="3149" y="6074"/>
                  </a:cubicBezTo>
                  <a:cubicBezTo>
                    <a:pt x="2993" y="5673"/>
                    <a:pt x="2803" y="5284"/>
                    <a:pt x="2615" y="4895"/>
                  </a:cubicBezTo>
                  <a:cubicBezTo>
                    <a:pt x="2425" y="4506"/>
                    <a:pt x="2225" y="4116"/>
                    <a:pt x="1992" y="3738"/>
                  </a:cubicBezTo>
                  <a:cubicBezTo>
                    <a:pt x="1758" y="3371"/>
                    <a:pt x="1458" y="3038"/>
                    <a:pt x="1213" y="2660"/>
                  </a:cubicBezTo>
                  <a:cubicBezTo>
                    <a:pt x="979" y="2304"/>
                    <a:pt x="801" y="1903"/>
                    <a:pt x="623" y="1514"/>
                  </a:cubicBezTo>
                  <a:cubicBezTo>
                    <a:pt x="401" y="1013"/>
                    <a:pt x="190" y="513"/>
                    <a:pt x="1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
            <p:cNvSpPr/>
            <p:nvPr/>
          </p:nvSpPr>
          <p:spPr>
            <a:xfrm>
              <a:off x="2160240" y="3995734"/>
              <a:ext cx="122664" cy="367121"/>
            </a:xfrm>
            <a:custGeom>
              <a:avLst/>
              <a:gdLst/>
              <a:ahLst/>
              <a:cxnLst/>
              <a:rect l="l" t="t" r="r" b="b"/>
              <a:pathLst>
                <a:path w="3516" h="10523" extrusionOk="0">
                  <a:moveTo>
                    <a:pt x="212" y="1"/>
                  </a:moveTo>
                  <a:cubicBezTo>
                    <a:pt x="134" y="245"/>
                    <a:pt x="56" y="601"/>
                    <a:pt x="34" y="1024"/>
                  </a:cubicBezTo>
                  <a:cubicBezTo>
                    <a:pt x="1" y="1880"/>
                    <a:pt x="646" y="2080"/>
                    <a:pt x="1146" y="2903"/>
                  </a:cubicBezTo>
                  <a:cubicBezTo>
                    <a:pt x="1647" y="3738"/>
                    <a:pt x="1680" y="4027"/>
                    <a:pt x="2070" y="4739"/>
                  </a:cubicBezTo>
                  <a:cubicBezTo>
                    <a:pt x="2448" y="5439"/>
                    <a:pt x="2303" y="6129"/>
                    <a:pt x="2103" y="7030"/>
                  </a:cubicBezTo>
                  <a:cubicBezTo>
                    <a:pt x="1914" y="7930"/>
                    <a:pt x="1758" y="7686"/>
                    <a:pt x="1635" y="8620"/>
                  </a:cubicBezTo>
                  <a:cubicBezTo>
                    <a:pt x="1502" y="9554"/>
                    <a:pt x="2147" y="10522"/>
                    <a:pt x="2147" y="10522"/>
                  </a:cubicBezTo>
                  <a:lnTo>
                    <a:pt x="2458" y="10189"/>
                  </a:lnTo>
                  <a:lnTo>
                    <a:pt x="2525" y="10021"/>
                  </a:lnTo>
                  <a:cubicBezTo>
                    <a:pt x="2614" y="9788"/>
                    <a:pt x="2670" y="9332"/>
                    <a:pt x="2814" y="8642"/>
                  </a:cubicBezTo>
                  <a:cubicBezTo>
                    <a:pt x="2959" y="7953"/>
                    <a:pt x="3015" y="8053"/>
                    <a:pt x="3259" y="7330"/>
                  </a:cubicBezTo>
                  <a:cubicBezTo>
                    <a:pt x="3515" y="6607"/>
                    <a:pt x="3237" y="6318"/>
                    <a:pt x="3137" y="5261"/>
                  </a:cubicBezTo>
                  <a:cubicBezTo>
                    <a:pt x="3037" y="4205"/>
                    <a:pt x="1991" y="2848"/>
                    <a:pt x="1480" y="2258"/>
                  </a:cubicBezTo>
                  <a:cubicBezTo>
                    <a:pt x="968" y="1680"/>
                    <a:pt x="513" y="723"/>
                    <a:pt x="268" y="134"/>
                  </a:cubicBezTo>
                  <a:cubicBezTo>
                    <a:pt x="246" y="90"/>
                    <a:pt x="223" y="45"/>
                    <a:pt x="212"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
            <p:cNvSpPr/>
            <p:nvPr/>
          </p:nvSpPr>
          <p:spPr>
            <a:xfrm>
              <a:off x="2162578" y="4015516"/>
              <a:ext cx="103267" cy="321314"/>
            </a:xfrm>
            <a:custGeom>
              <a:avLst/>
              <a:gdLst/>
              <a:ahLst/>
              <a:cxnLst/>
              <a:rect l="l" t="t" r="r" b="b"/>
              <a:pathLst>
                <a:path w="2960" h="9210" extrusionOk="0">
                  <a:moveTo>
                    <a:pt x="11" y="0"/>
                  </a:moveTo>
                  <a:cubicBezTo>
                    <a:pt x="11" y="23"/>
                    <a:pt x="11" y="56"/>
                    <a:pt x="1" y="89"/>
                  </a:cubicBezTo>
                  <a:cubicBezTo>
                    <a:pt x="234" y="423"/>
                    <a:pt x="456" y="757"/>
                    <a:pt x="656" y="1090"/>
                  </a:cubicBezTo>
                  <a:cubicBezTo>
                    <a:pt x="957" y="1569"/>
                    <a:pt x="1235" y="2058"/>
                    <a:pt x="1513" y="2559"/>
                  </a:cubicBezTo>
                  <a:cubicBezTo>
                    <a:pt x="1780" y="3037"/>
                    <a:pt x="2069" y="3527"/>
                    <a:pt x="2314" y="4027"/>
                  </a:cubicBezTo>
                  <a:cubicBezTo>
                    <a:pt x="2559" y="4516"/>
                    <a:pt x="2692" y="5039"/>
                    <a:pt x="2792" y="5573"/>
                  </a:cubicBezTo>
                  <a:cubicBezTo>
                    <a:pt x="2848" y="5828"/>
                    <a:pt x="2892" y="6085"/>
                    <a:pt x="2903" y="6352"/>
                  </a:cubicBezTo>
                  <a:cubicBezTo>
                    <a:pt x="2915" y="6596"/>
                    <a:pt x="2859" y="6829"/>
                    <a:pt x="2781" y="7063"/>
                  </a:cubicBezTo>
                  <a:cubicBezTo>
                    <a:pt x="2703" y="7286"/>
                    <a:pt x="2614" y="7508"/>
                    <a:pt x="2547" y="7741"/>
                  </a:cubicBezTo>
                  <a:cubicBezTo>
                    <a:pt x="2492" y="7931"/>
                    <a:pt x="2458" y="8131"/>
                    <a:pt x="2458" y="8331"/>
                  </a:cubicBezTo>
                  <a:cubicBezTo>
                    <a:pt x="2448" y="8631"/>
                    <a:pt x="2492" y="8920"/>
                    <a:pt x="2525" y="9210"/>
                  </a:cubicBezTo>
                  <a:cubicBezTo>
                    <a:pt x="2536" y="9187"/>
                    <a:pt x="2536" y="9154"/>
                    <a:pt x="2547" y="9132"/>
                  </a:cubicBezTo>
                  <a:cubicBezTo>
                    <a:pt x="2547" y="9098"/>
                    <a:pt x="2559" y="9076"/>
                    <a:pt x="2559" y="9043"/>
                  </a:cubicBezTo>
                  <a:cubicBezTo>
                    <a:pt x="2547" y="8920"/>
                    <a:pt x="2525" y="8799"/>
                    <a:pt x="2525" y="8676"/>
                  </a:cubicBezTo>
                  <a:cubicBezTo>
                    <a:pt x="2503" y="8476"/>
                    <a:pt x="2503" y="8275"/>
                    <a:pt x="2525" y="8087"/>
                  </a:cubicBezTo>
                  <a:cubicBezTo>
                    <a:pt x="2547" y="7853"/>
                    <a:pt x="2625" y="7642"/>
                    <a:pt x="2703" y="7419"/>
                  </a:cubicBezTo>
                  <a:cubicBezTo>
                    <a:pt x="2770" y="7208"/>
                    <a:pt x="2859" y="6997"/>
                    <a:pt x="2903" y="6774"/>
                  </a:cubicBezTo>
                  <a:cubicBezTo>
                    <a:pt x="2959" y="6530"/>
                    <a:pt x="2959" y="6285"/>
                    <a:pt x="2915" y="6051"/>
                  </a:cubicBezTo>
                  <a:cubicBezTo>
                    <a:pt x="2881" y="5784"/>
                    <a:pt x="2826" y="5517"/>
                    <a:pt x="2781" y="5262"/>
                  </a:cubicBezTo>
                  <a:cubicBezTo>
                    <a:pt x="2725" y="4995"/>
                    <a:pt x="2670" y="4750"/>
                    <a:pt x="2581" y="4494"/>
                  </a:cubicBezTo>
                  <a:cubicBezTo>
                    <a:pt x="2403" y="3982"/>
                    <a:pt x="2114" y="3504"/>
                    <a:pt x="1847" y="3015"/>
                  </a:cubicBezTo>
                  <a:cubicBezTo>
                    <a:pt x="1301" y="2025"/>
                    <a:pt x="745" y="1035"/>
                    <a:pt x="90" y="112"/>
                  </a:cubicBezTo>
                  <a:cubicBezTo>
                    <a:pt x="67" y="67"/>
                    <a:pt x="45" y="34"/>
                    <a:pt x="1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
            <p:cNvSpPr/>
            <p:nvPr/>
          </p:nvSpPr>
          <p:spPr>
            <a:xfrm>
              <a:off x="2217667" y="4286773"/>
              <a:ext cx="7396" cy="56274"/>
            </a:xfrm>
            <a:custGeom>
              <a:avLst/>
              <a:gdLst/>
              <a:ahLst/>
              <a:cxnLst/>
              <a:rect l="l" t="t" r="r" b="b"/>
              <a:pathLst>
                <a:path w="212" h="1613" extrusionOk="0">
                  <a:moveTo>
                    <a:pt x="34" y="0"/>
                  </a:moveTo>
                  <a:cubicBezTo>
                    <a:pt x="23" y="45"/>
                    <a:pt x="12" y="100"/>
                    <a:pt x="1" y="156"/>
                  </a:cubicBezTo>
                  <a:cubicBezTo>
                    <a:pt x="23" y="278"/>
                    <a:pt x="45" y="401"/>
                    <a:pt x="56" y="523"/>
                  </a:cubicBezTo>
                  <a:cubicBezTo>
                    <a:pt x="101" y="834"/>
                    <a:pt x="134" y="1145"/>
                    <a:pt x="157" y="1457"/>
                  </a:cubicBezTo>
                  <a:cubicBezTo>
                    <a:pt x="167" y="1513"/>
                    <a:pt x="190" y="1568"/>
                    <a:pt x="212" y="1613"/>
                  </a:cubicBezTo>
                  <a:cubicBezTo>
                    <a:pt x="201" y="1346"/>
                    <a:pt x="179" y="1079"/>
                    <a:pt x="157" y="812"/>
                  </a:cubicBezTo>
                  <a:cubicBezTo>
                    <a:pt x="123" y="534"/>
                    <a:pt x="78" y="267"/>
                    <a:pt x="34"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3"/>
            <p:cNvSpPr/>
            <p:nvPr/>
          </p:nvSpPr>
          <p:spPr>
            <a:xfrm>
              <a:off x="2222342" y="4254536"/>
              <a:ext cx="13606" cy="107140"/>
            </a:xfrm>
            <a:custGeom>
              <a:avLst/>
              <a:gdLst/>
              <a:ahLst/>
              <a:cxnLst/>
              <a:rect l="l" t="t" r="r" b="b"/>
              <a:pathLst>
                <a:path w="390" h="3071" extrusionOk="0">
                  <a:moveTo>
                    <a:pt x="223" y="1"/>
                  </a:moveTo>
                  <a:cubicBezTo>
                    <a:pt x="211" y="57"/>
                    <a:pt x="189" y="101"/>
                    <a:pt x="178" y="146"/>
                  </a:cubicBezTo>
                  <a:cubicBezTo>
                    <a:pt x="189" y="245"/>
                    <a:pt x="201" y="334"/>
                    <a:pt x="211" y="435"/>
                  </a:cubicBezTo>
                  <a:lnTo>
                    <a:pt x="278" y="1202"/>
                  </a:lnTo>
                  <a:cubicBezTo>
                    <a:pt x="211" y="947"/>
                    <a:pt x="122" y="690"/>
                    <a:pt x="45" y="446"/>
                  </a:cubicBezTo>
                  <a:cubicBezTo>
                    <a:pt x="33" y="468"/>
                    <a:pt x="11" y="502"/>
                    <a:pt x="0" y="535"/>
                  </a:cubicBezTo>
                  <a:lnTo>
                    <a:pt x="134" y="902"/>
                  </a:lnTo>
                  <a:cubicBezTo>
                    <a:pt x="211" y="1169"/>
                    <a:pt x="278" y="1436"/>
                    <a:pt x="300" y="1714"/>
                  </a:cubicBezTo>
                  <a:cubicBezTo>
                    <a:pt x="323" y="2003"/>
                    <a:pt x="323" y="2303"/>
                    <a:pt x="323" y="2593"/>
                  </a:cubicBezTo>
                  <a:lnTo>
                    <a:pt x="290" y="2959"/>
                  </a:lnTo>
                  <a:cubicBezTo>
                    <a:pt x="312" y="3015"/>
                    <a:pt x="334" y="3048"/>
                    <a:pt x="356" y="3070"/>
                  </a:cubicBezTo>
                  <a:cubicBezTo>
                    <a:pt x="367" y="2882"/>
                    <a:pt x="379" y="2692"/>
                    <a:pt x="379" y="2492"/>
                  </a:cubicBezTo>
                  <a:cubicBezTo>
                    <a:pt x="389" y="2225"/>
                    <a:pt x="389" y="1970"/>
                    <a:pt x="367" y="1703"/>
                  </a:cubicBezTo>
                  <a:cubicBezTo>
                    <a:pt x="356" y="1424"/>
                    <a:pt x="334" y="1135"/>
                    <a:pt x="312" y="858"/>
                  </a:cubicBezTo>
                  <a:cubicBezTo>
                    <a:pt x="290" y="568"/>
                    <a:pt x="256" y="290"/>
                    <a:pt x="22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3"/>
            <p:cNvSpPr/>
            <p:nvPr/>
          </p:nvSpPr>
          <p:spPr>
            <a:xfrm>
              <a:off x="2162578" y="4043845"/>
              <a:ext cx="14792" cy="24875"/>
            </a:xfrm>
            <a:custGeom>
              <a:avLst/>
              <a:gdLst/>
              <a:ahLst/>
              <a:cxnLst/>
              <a:rect l="l" t="t" r="r" b="b"/>
              <a:pathLst>
                <a:path w="424" h="713" extrusionOk="0">
                  <a:moveTo>
                    <a:pt x="1" y="1"/>
                  </a:moveTo>
                  <a:lnTo>
                    <a:pt x="1" y="1"/>
                  </a:lnTo>
                  <a:cubicBezTo>
                    <a:pt x="67" y="278"/>
                    <a:pt x="223" y="490"/>
                    <a:pt x="423" y="713"/>
                  </a:cubicBezTo>
                  <a:cubicBezTo>
                    <a:pt x="278" y="468"/>
                    <a:pt x="145" y="234"/>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3"/>
            <p:cNvSpPr/>
            <p:nvPr/>
          </p:nvSpPr>
          <p:spPr>
            <a:xfrm>
              <a:off x="2239402" y="4204890"/>
              <a:ext cx="5861" cy="149807"/>
            </a:xfrm>
            <a:custGeom>
              <a:avLst/>
              <a:gdLst/>
              <a:ahLst/>
              <a:cxnLst/>
              <a:rect l="l" t="t" r="r" b="b"/>
              <a:pathLst>
                <a:path w="168" h="4294" extrusionOk="0">
                  <a:moveTo>
                    <a:pt x="23" y="0"/>
                  </a:moveTo>
                  <a:cubicBezTo>
                    <a:pt x="11" y="67"/>
                    <a:pt x="11" y="145"/>
                    <a:pt x="1" y="212"/>
                  </a:cubicBezTo>
                  <a:cubicBezTo>
                    <a:pt x="11" y="301"/>
                    <a:pt x="34" y="390"/>
                    <a:pt x="45" y="479"/>
                  </a:cubicBezTo>
                  <a:cubicBezTo>
                    <a:pt x="78" y="734"/>
                    <a:pt x="78" y="979"/>
                    <a:pt x="56" y="1235"/>
                  </a:cubicBezTo>
                  <a:cubicBezTo>
                    <a:pt x="34" y="1468"/>
                    <a:pt x="1" y="1713"/>
                    <a:pt x="1" y="1947"/>
                  </a:cubicBezTo>
                  <a:cubicBezTo>
                    <a:pt x="1" y="2447"/>
                    <a:pt x="68" y="2936"/>
                    <a:pt x="90" y="3426"/>
                  </a:cubicBezTo>
                  <a:cubicBezTo>
                    <a:pt x="100" y="3715"/>
                    <a:pt x="100" y="4004"/>
                    <a:pt x="90" y="4293"/>
                  </a:cubicBezTo>
                  <a:lnTo>
                    <a:pt x="157" y="4226"/>
                  </a:lnTo>
                  <a:cubicBezTo>
                    <a:pt x="167" y="4082"/>
                    <a:pt x="167" y="3937"/>
                    <a:pt x="167" y="3793"/>
                  </a:cubicBezTo>
                  <a:cubicBezTo>
                    <a:pt x="157" y="3559"/>
                    <a:pt x="145" y="3314"/>
                    <a:pt x="134" y="3070"/>
                  </a:cubicBezTo>
                  <a:cubicBezTo>
                    <a:pt x="123" y="2814"/>
                    <a:pt x="90" y="2570"/>
                    <a:pt x="78" y="2325"/>
                  </a:cubicBezTo>
                  <a:cubicBezTo>
                    <a:pt x="56" y="2069"/>
                    <a:pt x="56" y="1824"/>
                    <a:pt x="78" y="1569"/>
                  </a:cubicBezTo>
                  <a:cubicBezTo>
                    <a:pt x="100" y="1324"/>
                    <a:pt x="145" y="1090"/>
                    <a:pt x="145" y="845"/>
                  </a:cubicBezTo>
                  <a:cubicBezTo>
                    <a:pt x="145" y="556"/>
                    <a:pt x="90" y="279"/>
                    <a:pt x="23"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
            <p:cNvSpPr/>
            <p:nvPr/>
          </p:nvSpPr>
          <p:spPr>
            <a:xfrm>
              <a:off x="1922790" y="4373261"/>
              <a:ext cx="438501" cy="258656"/>
            </a:xfrm>
            <a:custGeom>
              <a:avLst/>
              <a:gdLst/>
              <a:ahLst/>
              <a:cxnLst/>
              <a:rect l="l" t="t" r="r" b="b"/>
              <a:pathLst>
                <a:path w="12569" h="7414" extrusionOk="0">
                  <a:moveTo>
                    <a:pt x="10422" y="0"/>
                  </a:moveTo>
                  <a:cubicBezTo>
                    <a:pt x="10160" y="0"/>
                    <a:pt x="9727" y="84"/>
                    <a:pt x="9064" y="157"/>
                  </a:cubicBezTo>
                  <a:cubicBezTo>
                    <a:pt x="8815" y="188"/>
                    <a:pt x="8665" y="199"/>
                    <a:pt x="8539" y="199"/>
                  </a:cubicBezTo>
                  <a:cubicBezTo>
                    <a:pt x="8312" y="199"/>
                    <a:pt x="8169" y="164"/>
                    <a:pt x="7674" y="157"/>
                  </a:cubicBezTo>
                  <a:cubicBezTo>
                    <a:pt x="7663" y="157"/>
                    <a:pt x="7652" y="157"/>
                    <a:pt x="7641" y="157"/>
                  </a:cubicBezTo>
                  <a:cubicBezTo>
                    <a:pt x="6901" y="157"/>
                    <a:pt x="6714" y="508"/>
                    <a:pt x="5761" y="935"/>
                  </a:cubicBezTo>
                  <a:cubicBezTo>
                    <a:pt x="4793" y="1370"/>
                    <a:pt x="3837" y="2793"/>
                    <a:pt x="3448" y="3461"/>
                  </a:cubicBezTo>
                  <a:cubicBezTo>
                    <a:pt x="3048" y="4128"/>
                    <a:pt x="2291" y="4873"/>
                    <a:pt x="1813" y="5295"/>
                  </a:cubicBezTo>
                  <a:cubicBezTo>
                    <a:pt x="1323" y="5718"/>
                    <a:pt x="845" y="6486"/>
                    <a:pt x="745" y="6630"/>
                  </a:cubicBezTo>
                  <a:cubicBezTo>
                    <a:pt x="545" y="6897"/>
                    <a:pt x="211" y="6986"/>
                    <a:pt x="33" y="7020"/>
                  </a:cubicBezTo>
                  <a:cubicBezTo>
                    <a:pt x="11" y="7020"/>
                    <a:pt x="0" y="7064"/>
                    <a:pt x="33" y="7075"/>
                  </a:cubicBezTo>
                  <a:cubicBezTo>
                    <a:pt x="156" y="7119"/>
                    <a:pt x="389" y="7198"/>
                    <a:pt x="723" y="7297"/>
                  </a:cubicBezTo>
                  <a:cubicBezTo>
                    <a:pt x="979" y="7367"/>
                    <a:pt x="1232" y="7413"/>
                    <a:pt x="1540" y="7413"/>
                  </a:cubicBezTo>
                  <a:cubicBezTo>
                    <a:pt x="1874" y="7413"/>
                    <a:pt x="2271" y="7359"/>
                    <a:pt x="2803" y="7220"/>
                  </a:cubicBezTo>
                  <a:cubicBezTo>
                    <a:pt x="3837" y="6953"/>
                    <a:pt x="4348" y="6686"/>
                    <a:pt x="5317" y="6141"/>
                  </a:cubicBezTo>
                  <a:cubicBezTo>
                    <a:pt x="6284" y="5596"/>
                    <a:pt x="7396" y="4472"/>
                    <a:pt x="8320" y="3550"/>
                  </a:cubicBezTo>
                  <a:cubicBezTo>
                    <a:pt x="9242" y="2615"/>
                    <a:pt x="9954" y="1703"/>
                    <a:pt x="10433" y="1436"/>
                  </a:cubicBezTo>
                  <a:cubicBezTo>
                    <a:pt x="10922" y="1158"/>
                    <a:pt x="10967" y="1180"/>
                    <a:pt x="11622" y="1125"/>
                  </a:cubicBezTo>
                  <a:cubicBezTo>
                    <a:pt x="12279" y="1069"/>
                    <a:pt x="12568" y="668"/>
                    <a:pt x="12568" y="668"/>
                  </a:cubicBezTo>
                  <a:lnTo>
                    <a:pt x="11000" y="68"/>
                  </a:lnTo>
                  <a:cubicBezTo>
                    <a:pt x="11000" y="68"/>
                    <a:pt x="10710" y="1"/>
                    <a:pt x="10466" y="1"/>
                  </a:cubicBezTo>
                  <a:cubicBezTo>
                    <a:pt x="10452" y="1"/>
                    <a:pt x="10437" y="0"/>
                    <a:pt x="10422"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3"/>
            <p:cNvSpPr/>
            <p:nvPr/>
          </p:nvSpPr>
          <p:spPr>
            <a:xfrm>
              <a:off x="2175382" y="4394647"/>
              <a:ext cx="183159" cy="139306"/>
            </a:xfrm>
            <a:custGeom>
              <a:avLst/>
              <a:gdLst/>
              <a:ahLst/>
              <a:cxnLst/>
              <a:rect l="l" t="t" r="r" b="b"/>
              <a:pathLst>
                <a:path w="5250" h="3993" extrusionOk="0">
                  <a:moveTo>
                    <a:pt x="5195" y="0"/>
                  </a:moveTo>
                  <a:cubicBezTo>
                    <a:pt x="5039" y="111"/>
                    <a:pt x="4849" y="178"/>
                    <a:pt x="4661" y="223"/>
                  </a:cubicBezTo>
                  <a:cubicBezTo>
                    <a:pt x="4305" y="300"/>
                    <a:pt x="3949" y="334"/>
                    <a:pt x="3593" y="411"/>
                  </a:cubicBezTo>
                  <a:cubicBezTo>
                    <a:pt x="3248" y="490"/>
                    <a:pt x="2948" y="668"/>
                    <a:pt x="2647" y="846"/>
                  </a:cubicBezTo>
                  <a:cubicBezTo>
                    <a:pt x="2336" y="1024"/>
                    <a:pt x="2036" y="1212"/>
                    <a:pt x="1747" y="1424"/>
                  </a:cubicBezTo>
                  <a:cubicBezTo>
                    <a:pt x="1602" y="1524"/>
                    <a:pt x="1458" y="1624"/>
                    <a:pt x="1313" y="1735"/>
                  </a:cubicBezTo>
                  <a:cubicBezTo>
                    <a:pt x="1168" y="1847"/>
                    <a:pt x="1023" y="1946"/>
                    <a:pt x="902" y="2069"/>
                  </a:cubicBezTo>
                  <a:cubicBezTo>
                    <a:pt x="779" y="2202"/>
                    <a:pt x="690" y="2358"/>
                    <a:pt x="623" y="2525"/>
                  </a:cubicBezTo>
                  <a:cubicBezTo>
                    <a:pt x="556" y="2703"/>
                    <a:pt x="501" y="2880"/>
                    <a:pt x="434" y="3058"/>
                  </a:cubicBezTo>
                  <a:cubicBezTo>
                    <a:pt x="312" y="3381"/>
                    <a:pt x="178" y="3693"/>
                    <a:pt x="0" y="3993"/>
                  </a:cubicBezTo>
                  <a:cubicBezTo>
                    <a:pt x="56" y="3948"/>
                    <a:pt x="101" y="3893"/>
                    <a:pt x="156" y="3849"/>
                  </a:cubicBezTo>
                  <a:cubicBezTo>
                    <a:pt x="234" y="3693"/>
                    <a:pt x="312" y="3537"/>
                    <a:pt x="378" y="3381"/>
                  </a:cubicBezTo>
                  <a:cubicBezTo>
                    <a:pt x="457" y="3203"/>
                    <a:pt x="523" y="3025"/>
                    <a:pt x="579" y="2848"/>
                  </a:cubicBezTo>
                  <a:cubicBezTo>
                    <a:pt x="645" y="2680"/>
                    <a:pt x="701" y="2492"/>
                    <a:pt x="790" y="2336"/>
                  </a:cubicBezTo>
                  <a:cubicBezTo>
                    <a:pt x="890" y="2169"/>
                    <a:pt x="1023" y="2047"/>
                    <a:pt x="1168" y="1936"/>
                  </a:cubicBezTo>
                  <a:lnTo>
                    <a:pt x="1602" y="1602"/>
                  </a:lnTo>
                  <a:cubicBezTo>
                    <a:pt x="1891" y="1390"/>
                    <a:pt x="2202" y="1179"/>
                    <a:pt x="2514" y="990"/>
                  </a:cubicBezTo>
                  <a:cubicBezTo>
                    <a:pt x="2803" y="812"/>
                    <a:pt x="3114" y="612"/>
                    <a:pt x="3460" y="500"/>
                  </a:cubicBezTo>
                  <a:cubicBezTo>
                    <a:pt x="3626" y="445"/>
                    <a:pt x="3804" y="423"/>
                    <a:pt x="3982" y="389"/>
                  </a:cubicBezTo>
                  <a:cubicBezTo>
                    <a:pt x="4171" y="356"/>
                    <a:pt x="4349" y="334"/>
                    <a:pt x="4538" y="300"/>
                  </a:cubicBezTo>
                  <a:cubicBezTo>
                    <a:pt x="4783" y="256"/>
                    <a:pt x="5050" y="178"/>
                    <a:pt x="5250" y="23"/>
                  </a:cubicBezTo>
                  <a:lnTo>
                    <a:pt x="5195"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3"/>
            <p:cNvSpPr/>
            <p:nvPr/>
          </p:nvSpPr>
          <p:spPr>
            <a:xfrm>
              <a:off x="1923941" y="4373679"/>
              <a:ext cx="355085" cy="247213"/>
            </a:xfrm>
            <a:custGeom>
              <a:avLst/>
              <a:gdLst/>
              <a:ahLst/>
              <a:cxnLst/>
              <a:rect l="l" t="t" r="r" b="b"/>
              <a:pathLst>
                <a:path w="10178" h="7086" extrusionOk="0">
                  <a:moveTo>
                    <a:pt x="10177" y="1"/>
                  </a:moveTo>
                  <a:cubicBezTo>
                    <a:pt x="10133" y="11"/>
                    <a:pt x="10077" y="11"/>
                    <a:pt x="10010" y="23"/>
                  </a:cubicBezTo>
                  <a:cubicBezTo>
                    <a:pt x="9899" y="78"/>
                    <a:pt x="9788" y="134"/>
                    <a:pt x="9676" y="179"/>
                  </a:cubicBezTo>
                  <a:cubicBezTo>
                    <a:pt x="9498" y="256"/>
                    <a:pt x="9310" y="323"/>
                    <a:pt x="9110" y="367"/>
                  </a:cubicBezTo>
                  <a:cubicBezTo>
                    <a:pt x="8887" y="412"/>
                    <a:pt x="8653" y="412"/>
                    <a:pt x="8431" y="412"/>
                  </a:cubicBezTo>
                  <a:cubicBezTo>
                    <a:pt x="8335" y="407"/>
                    <a:pt x="8242" y="405"/>
                    <a:pt x="8148" y="405"/>
                  </a:cubicBezTo>
                  <a:cubicBezTo>
                    <a:pt x="8014" y="405"/>
                    <a:pt x="7879" y="410"/>
                    <a:pt x="7741" y="423"/>
                  </a:cubicBezTo>
                  <a:cubicBezTo>
                    <a:pt x="7496" y="446"/>
                    <a:pt x="7274" y="523"/>
                    <a:pt x="7052" y="634"/>
                  </a:cubicBezTo>
                  <a:cubicBezTo>
                    <a:pt x="6818" y="757"/>
                    <a:pt x="6584" y="890"/>
                    <a:pt x="6351" y="1024"/>
                  </a:cubicBezTo>
                  <a:cubicBezTo>
                    <a:pt x="6129" y="1146"/>
                    <a:pt x="5906" y="1291"/>
                    <a:pt x="5695" y="1447"/>
                  </a:cubicBezTo>
                  <a:cubicBezTo>
                    <a:pt x="5261" y="1791"/>
                    <a:pt x="4894" y="2214"/>
                    <a:pt x="4527" y="2614"/>
                  </a:cubicBezTo>
                  <a:cubicBezTo>
                    <a:pt x="3759" y="3449"/>
                    <a:pt x="3003" y="4294"/>
                    <a:pt x="2325" y="5206"/>
                  </a:cubicBezTo>
                  <a:cubicBezTo>
                    <a:pt x="1757" y="5973"/>
                    <a:pt x="1146" y="6907"/>
                    <a:pt x="111" y="7052"/>
                  </a:cubicBezTo>
                  <a:cubicBezTo>
                    <a:pt x="78" y="7052"/>
                    <a:pt x="34" y="7063"/>
                    <a:pt x="0" y="7063"/>
                  </a:cubicBezTo>
                  <a:cubicBezTo>
                    <a:pt x="22" y="7074"/>
                    <a:pt x="45" y="7085"/>
                    <a:pt x="67" y="7085"/>
                  </a:cubicBezTo>
                  <a:cubicBezTo>
                    <a:pt x="412" y="7063"/>
                    <a:pt x="734" y="6929"/>
                    <a:pt x="1013" y="6741"/>
                  </a:cubicBezTo>
                  <a:cubicBezTo>
                    <a:pt x="1435" y="6462"/>
                    <a:pt x="1757" y="6062"/>
                    <a:pt x="2058" y="5661"/>
                  </a:cubicBezTo>
                  <a:cubicBezTo>
                    <a:pt x="2392" y="5228"/>
                    <a:pt x="2725" y="4783"/>
                    <a:pt x="3081" y="4361"/>
                  </a:cubicBezTo>
                  <a:cubicBezTo>
                    <a:pt x="3437" y="3926"/>
                    <a:pt x="3815" y="3504"/>
                    <a:pt x="4194" y="3081"/>
                  </a:cubicBezTo>
                  <a:cubicBezTo>
                    <a:pt x="4572" y="2670"/>
                    <a:pt x="4938" y="2247"/>
                    <a:pt x="5328" y="1858"/>
                  </a:cubicBezTo>
                  <a:cubicBezTo>
                    <a:pt x="5717" y="1469"/>
                    <a:pt x="6173" y="1168"/>
                    <a:pt x="6651" y="901"/>
                  </a:cubicBezTo>
                  <a:cubicBezTo>
                    <a:pt x="6874" y="779"/>
                    <a:pt x="7108" y="646"/>
                    <a:pt x="7341" y="557"/>
                  </a:cubicBezTo>
                  <a:cubicBezTo>
                    <a:pt x="7575" y="468"/>
                    <a:pt x="7819" y="446"/>
                    <a:pt x="8064" y="446"/>
                  </a:cubicBezTo>
                  <a:cubicBezTo>
                    <a:pt x="8249" y="446"/>
                    <a:pt x="8441" y="460"/>
                    <a:pt x="8630" y="460"/>
                  </a:cubicBezTo>
                  <a:cubicBezTo>
                    <a:pt x="8679" y="460"/>
                    <a:pt x="8728" y="459"/>
                    <a:pt x="8776" y="456"/>
                  </a:cubicBezTo>
                  <a:cubicBezTo>
                    <a:pt x="8976" y="446"/>
                    <a:pt x="9176" y="412"/>
                    <a:pt x="9376" y="345"/>
                  </a:cubicBezTo>
                  <a:cubicBezTo>
                    <a:pt x="9654" y="256"/>
                    <a:pt x="9921" y="134"/>
                    <a:pt x="1017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3"/>
            <p:cNvSpPr/>
            <p:nvPr/>
          </p:nvSpPr>
          <p:spPr>
            <a:xfrm>
              <a:off x="2080695" y="4389205"/>
              <a:ext cx="263122" cy="213442"/>
            </a:xfrm>
            <a:custGeom>
              <a:avLst/>
              <a:gdLst/>
              <a:ahLst/>
              <a:cxnLst/>
              <a:rect l="l" t="t" r="r" b="b"/>
              <a:pathLst>
                <a:path w="7542" h="6118" extrusionOk="0">
                  <a:moveTo>
                    <a:pt x="7475" y="1"/>
                  </a:moveTo>
                  <a:cubicBezTo>
                    <a:pt x="7308" y="56"/>
                    <a:pt x="7119" y="67"/>
                    <a:pt x="6941" y="90"/>
                  </a:cubicBezTo>
                  <a:cubicBezTo>
                    <a:pt x="6730" y="112"/>
                    <a:pt x="6540" y="156"/>
                    <a:pt x="6352" y="245"/>
                  </a:cubicBezTo>
                  <a:cubicBezTo>
                    <a:pt x="6151" y="323"/>
                    <a:pt x="5962" y="434"/>
                    <a:pt x="5762" y="534"/>
                  </a:cubicBezTo>
                  <a:cubicBezTo>
                    <a:pt x="5373" y="745"/>
                    <a:pt x="4995" y="990"/>
                    <a:pt x="4627" y="1235"/>
                  </a:cubicBezTo>
                  <a:cubicBezTo>
                    <a:pt x="4449" y="1357"/>
                    <a:pt x="4261" y="1479"/>
                    <a:pt x="4071" y="1591"/>
                  </a:cubicBezTo>
                  <a:cubicBezTo>
                    <a:pt x="3893" y="1691"/>
                    <a:pt x="3693" y="1780"/>
                    <a:pt x="3504" y="1880"/>
                  </a:cubicBezTo>
                  <a:cubicBezTo>
                    <a:pt x="3326" y="1980"/>
                    <a:pt x="3181" y="2124"/>
                    <a:pt x="3059" y="2292"/>
                  </a:cubicBezTo>
                  <a:cubicBezTo>
                    <a:pt x="2937" y="2458"/>
                    <a:pt x="2837" y="2636"/>
                    <a:pt x="2726" y="2814"/>
                  </a:cubicBezTo>
                  <a:cubicBezTo>
                    <a:pt x="2514" y="3192"/>
                    <a:pt x="2292" y="3570"/>
                    <a:pt x="2058" y="3938"/>
                  </a:cubicBezTo>
                  <a:cubicBezTo>
                    <a:pt x="1824" y="4304"/>
                    <a:pt x="1558" y="4660"/>
                    <a:pt x="1268" y="4983"/>
                  </a:cubicBezTo>
                  <a:cubicBezTo>
                    <a:pt x="968" y="5305"/>
                    <a:pt x="613" y="5572"/>
                    <a:pt x="279" y="5851"/>
                  </a:cubicBezTo>
                  <a:cubicBezTo>
                    <a:pt x="178" y="5940"/>
                    <a:pt x="89" y="6029"/>
                    <a:pt x="0" y="6118"/>
                  </a:cubicBezTo>
                  <a:cubicBezTo>
                    <a:pt x="56" y="6084"/>
                    <a:pt x="112" y="6062"/>
                    <a:pt x="168" y="6029"/>
                  </a:cubicBezTo>
                  <a:cubicBezTo>
                    <a:pt x="468" y="5750"/>
                    <a:pt x="801" y="5517"/>
                    <a:pt x="1090" y="5239"/>
                  </a:cubicBezTo>
                  <a:cubicBezTo>
                    <a:pt x="1402" y="4939"/>
                    <a:pt x="1669" y="4605"/>
                    <a:pt x="1913" y="4249"/>
                  </a:cubicBezTo>
                  <a:cubicBezTo>
                    <a:pt x="2158" y="3893"/>
                    <a:pt x="2381" y="3515"/>
                    <a:pt x="2615" y="3148"/>
                  </a:cubicBezTo>
                  <a:lnTo>
                    <a:pt x="2948" y="2581"/>
                  </a:lnTo>
                  <a:cubicBezTo>
                    <a:pt x="3059" y="2391"/>
                    <a:pt x="3181" y="2213"/>
                    <a:pt x="3349" y="2069"/>
                  </a:cubicBezTo>
                  <a:cubicBezTo>
                    <a:pt x="3504" y="1936"/>
                    <a:pt x="3715" y="1847"/>
                    <a:pt x="3905" y="1758"/>
                  </a:cubicBezTo>
                  <a:cubicBezTo>
                    <a:pt x="4105" y="1657"/>
                    <a:pt x="4294" y="1535"/>
                    <a:pt x="4472" y="1413"/>
                  </a:cubicBezTo>
                  <a:cubicBezTo>
                    <a:pt x="4850" y="1168"/>
                    <a:pt x="5217" y="913"/>
                    <a:pt x="5606" y="690"/>
                  </a:cubicBezTo>
                  <a:cubicBezTo>
                    <a:pt x="5806" y="579"/>
                    <a:pt x="5996" y="468"/>
                    <a:pt x="6196" y="367"/>
                  </a:cubicBezTo>
                  <a:cubicBezTo>
                    <a:pt x="6396" y="278"/>
                    <a:pt x="6596" y="189"/>
                    <a:pt x="6807" y="145"/>
                  </a:cubicBezTo>
                  <a:cubicBezTo>
                    <a:pt x="7041" y="112"/>
                    <a:pt x="7308" y="100"/>
                    <a:pt x="7541" y="23"/>
                  </a:cubicBezTo>
                  <a:lnTo>
                    <a:pt x="7475"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
            <p:cNvSpPr/>
            <p:nvPr/>
          </p:nvSpPr>
          <p:spPr>
            <a:xfrm>
              <a:off x="1942188" y="4374063"/>
              <a:ext cx="359341" cy="252655"/>
            </a:xfrm>
            <a:custGeom>
              <a:avLst/>
              <a:gdLst/>
              <a:ahLst/>
              <a:cxnLst/>
              <a:rect l="l" t="t" r="r" b="b"/>
              <a:pathLst>
                <a:path w="10300" h="7242" extrusionOk="0">
                  <a:moveTo>
                    <a:pt x="10154" y="0"/>
                  </a:moveTo>
                  <a:lnTo>
                    <a:pt x="9721" y="134"/>
                  </a:lnTo>
                  <a:cubicBezTo>
                    <a:pt x="9499" y="223"/>
                    <a:pt x="9265" y="301"/>
                    <a:pt x="9042" y="401"/>
                  </a:cubicBezTo>
                  <a:cubicBezTo>
                    <a:pt x="8809" y="490"/>
                    <a:pt x="8587" y="601"/>
                    <a:pt x="8353" y="690"/>
                  </a:cubicBezTo>
                  <a:cubicBezTo>
                    <a:pt x="8119" y="790"/>
                    <a:pt x="7885" y="868"/>
                    <a:pt x="7641" y="924"/>
                  </a:cubicBezTo>
                  <a:cubicBezTo>
                    <a:pt x="7396" y="979"/>
                    <a:pt x="7163" y="1013"/>
                    <a:pt x="6929" y="1102"/>
                  </a:cubicBezTo>
                  <a:cubicBezTo>
                    <a:pt x="6496" y="1246"/>
                    <a:pt x="6095" y="1525"/>
                    <a:pt x="5717" y="1791"/>
                  </a:cubicBezTo>
                  <a:cubicBezTo>
                    <a:pt x="4961" y="2336"/>
                    <a:pt x="4304" y="3003"/>
                    <a:pt x="3681" y="3693"/>
                  </a:cubicBezTo>
                  <a:cubicBezTo>
                    <a:pt x="3058" y="4394"/>
                    <a:pt x="2469" y="5117"/>
                    <a:pt x="1847" y="5806"/>
                  </a:cubicBezTo>
                  <a:cubicBezTo>
                    <a:pt x="1335" y="6384"/>
                    <a:pt x="745" y="6985"/>
                    <a:pt x="0" y="7219"/>
                  </a:cubicBezTo>
                  <a:cubicBezTo>
                    <a:pt x="22" y="7230"/>
                    <a:pt x="33" y="7230"/>
                    <a:pt x="55" y="7241"/>
                  </a:cubicBezTo>
                  <a:cubicBezTo>
                    <a:pt x="678" y="7041"/>
                    <a:pt x="1190" y="6585"/>
                    <a:pt x="1635" y="6118"/>
                  </a:cubicBezTo>
                  <a:cubicBezTo>
                    <a:pt x="2269" y="5462"/>
                    <a:pt x="2848" y="4738"/>
                    <a:pt x="3448" y="4049"/>
                  </a:cubicBezTo>
                  <a:cubicBezTo>
                    <a:pt x="4059" y="3349"/>
                    <a:pt x="4704" y="2670"/>
                    <a:pt x="5439" y="2081"/>
                  </a:cubicBezTo>
                  <a:cubicBezTo>
                    <a:pt x="5806" y="1791"/>
                    <a:pt x="6195" y="1525"/>
                    <a:pt x="6617" y="1302"/>
                  </a:cubicBezTo>
                  <a:cubicBezTo>
                    <a:pt x="6840" y="1191"/>
                    <a:pt x="7074" y="1113"/>
                    <a:pt x="7329" y="1057"/>
                  </a:cubicBezTo>
                  <a:cubicBezTo>
                    <a:pt x="7563" y="1001"/>
                    <a:pt x="7796" y="957"/>
                    <a:pt x="8030" y="879"/>
                  </a:cubicBezTo>
                  <a:cubicBezTo>
                    <a:pt x="8498" y="724"/>
                    <a:pt x="8931" y="501"/>
                    <a:pt x="9398" y="323"/>
                  </a:cubicBezTo>
                  <a:cubicBezTo>
                    <a:pt x="9699" y="212"/>
                    <a:pt x="9999" y="112"/>
                    <a:pt x="10299" y="12"/>
                  </a:cubicBezTo>
                  <a:cubicBezTo>
                    <a:pt x="10266" y="12"/>
                    <a:pt x="10210" y="0"/>
                    <a:pt x="10154"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
            <p:cNvSpPr/>
            <p:nvPr/>
          </p:nvSpPr>
          <p:spPr>
            <a:xfrm>
              <a:off x="1959632" y="4379122"/>
              <a:ext cx="361679" cy="253039"/>
            </a:xfrm>
            <a:custGeom>
              <a:avLst/>
              <a:gdLst/>
              <a:ahLst/>
              <a:cxnLst/>
              <a:rect l="l" t="t" r="r" b="b"/>
              <a:pathLst>
                <a:path w="10367" h="7253" extrusionOk="0">
                  <a:moveTo>
                    <a:pt x="10200" y="0"/>
                  </a:moveTo>
                  <a:cubicBezTo>
                    <a:pt x="9944" y="56"/>
                    <a:pt x="9677" y="134"/>
                    <a:pt x="9421" y="211"/>
                  </a:cubicBezTo>
                  <a:cubicBezTo>
                    <a:pt x="9165" y="278"/>
                    <a:pt x="8920" y="367"/>
                    <a:pt x="8676" y="478"/>
                  </a:cubicBezTo>
                  <a:cubicBezTo>
                    <a:pt x="8409" y="579"/>
                    <a:pt x="8153" y="690"/>
                    <a:pt x="7897" y="801"/>
                  </a:cubicBezTo>
                  <a:cubicBezTo>
                    <a:pt x="7452" y="990"/>
                    <a:pt x="7019" y="1202"/>
                    <a:pt x="6585" y="1412"/>
                  </a:cubicBezTo>
                  <a:cubicBezTo>
                    <a:pt x="6129" y="1635"/>
                    <a:pt x="5673" y="1857"/>
                    <a:pt x="5239" y="2114"/>
                  </a:cubicBezTo>
                  <a:cubicBezTo>
                    <a:pt x="4416" y="2625"/>
                    <a:pt x="3715" y="3303"/>
                    <a:pt x="3104" y="4049"/>
                  </a:cubicBezTo>
                  <a:cubicBezTo>
                    <a:pt x="2781" y="4438"/>
                    <a:pt x="2503" y="4850"/>
                    <a:pt x="2170" y="5228"/>
                  </a:cubicBezTo>
                  <a:cubicBezTo>
                    <a:pt x="1836" y="5606"/>
                    <a:pt x="1424" y="5906"/>
                    <a:pt x="1057" y="6251"/>
                  </a:cubicBezTo>
                  <a:cubicBezTo>
                    <a:pt x="734" y="6551"/>
                    <a:pt x="423" y="6874"/>
                    <a:pt x="79" y="7141"/>
                  </a:cubicBezTo>
                  <a:cubicBezTo>
                    <a:pt x="56" y="7163"/>
                    <a:pt x="23" y="7185"/>
                    <a:pt x="0" y="7208"/>
                  </a:cubicBezTo>
                  <a:cubicBezTo>
                    <a:pt x="34" y="7208"/>
                    <a:pt x="67" y="7218"/>
                    <a:pt x="89" y="7218"/>
                  </a:cubicBezTo>
                  <a:cubicBezTo>
                    <a:pt x="301" y="7063"/>
                    <a:pt x="490" y="6896"/>
                    <a:pt x="679" y="6718"/>
                  </a:cubicBezTo>
                  <a:cubicBezTo>
                    <a:pt x="846" y="6562"/>
                    <a:pt x="1001" y="6407"/>
                    <a:pt x="1169" y="6251"/>
                  </a:cubicBezTo>
                  <a:cubicBezTo>
                    <a:pt x="1357" y="6084"/>
                    <a:pt x="1557" y="5917"/>
                    <a:pt x="1747" y="5739"/>
                  </a:cubicBezTo>
                  <a:cubicBezTo>
                    <a:pt x="1947" y="5572"/>
                    <a:pt x="2136" y="5384"/>
                    <a:pt x="2303" y="5183"/>
                  </a:cubicBezTo>
                  <a:cubicBezTo>
                    <a:pt x="2469" y="4983"/>
                    <a:pt x="2625" y="4771"/>
                    <a:pt x="2781" y="4571"/>
                  </a:cubicBezTo>
                  <a:cubicBezTo>
                    <a:pt x="3381" y="3782"/>
                    <a:pt x="4049" y="3048"/>
                    <a:pt x="4850" y="2458"/>
                  </a:cubicBezTo>
                  <a:cubicBezTo>
                    <a:pt x="5262" y="2158"/>
                    <a:pt x="5717" y="1913"/>
                    <a:pt x="6184" y="1679"/>
                  </a:cubicBezTo>
                  <a:cubicBezTo>
                    <a:pt x="6629" y="1457"/>
                    <a:pt x="7074" y="1234"/>
                    <a:pt x="7530" y="1034"/>
                  </a:cubicBezTo>
                  <a:cubicBezTo>
                    <a:pt x="7764" y="923"/>
                    <a:pt x="7998" y="823"/>
                    <a:pt x="8231" y="723"/>
                  </a:cubicBezTo>
                  <a:lnTo>
                    <a:pt x="8231" y="723"/>
                  </a:lnTo>
                  <a:cubicBezTo>
                    <a:pt x="7853" y="968"/>
                    <a:pt x="7519" y="1268"/>
                    <a:pt x="7141" y="1501"/>
                  </a:cubicBezTo>
                  <a:cubicBezTo>
                    <a:pt x="6740" y="1768"/>
                    <a:pt x="6295" y="1958"/>
                    <a:pt x="5884" y="2213"/>
                  </a:cubicBezTo>
                  <a:cubicBezTo>
                    <a:pt x="5495" y="2458"/>
                    <a:pt x="5139" y="2747"/>
                    <a:pt x="4817" y="3070"/>
                  </a:cubicBezTo>
                  <a:cubicBezTo>
                    <a:pt x="4483" y="3414"/>
                    <a:pt x="4204" y="3793"/>
                    <a:pt x="3915" y="4171"/>
                  </a:cubicBezTo>
                  <a:cubicBezTo>
                    <a:pt x="3771" y="4360"/>
                    <a:pt x="3626" y="4549"/>
                    <a:pt x="3460" y="4716"/>
                  </a:cubicBezTo>
                  <a:cubicBezTo>
                    <a:pt x="3292" y="4894"/>
                    <a:pt x="3104" y="5038"/>
                    <a:pt x="2914" y="5183"/>
                  </a:cubicBezTo>
                  <a:cubicBezTo>
                    <a:pt x="2726" y="5327"/>
                    <a:pt x="2536" y="5472"/>
                    <a:pt x="2358" y="5639"/>
                  </a:cubicBezTo>
                  <a:cubicBezTo>
                    <a:pt x="2192" y="5806"/>
                    <a:pt x="2036" y="5973"/>
                    <a:pt x="1869" y="6150"/>
                  </a:cubicBezTo>
                  <a:cubicBezTo>
                    <a:pt x="1713" y="6318"/>
                    <a:pt x="1557" y="6496"/>
                    <a:pt x="1379" y="6640"/>
                  </a:cubicBezTo>
                  <a:cubicBezTo>
                    <a:pt x="1191" y="6807"/>
                    <a:pt x="991" y="6929"/>
                    <a:pt x="790" y="7052"/>
                  </a:cubicBezTo>
                  <a:cubicBezTo>
                    <a:pt x="657" y="7119"/>
                    <a:pt x="523" y="7185"/>
                    <a:pt x="401" y="7252"/>
                  </a:cubicBezTo>
                  <a:lnTo>
                    <a:pt x="501" y="7252"/>
                  </a:lnTo>
                  <a:cubicBezTo>
                    <a:pt x="690" y="7151"/>
                    <a:pt x="879" y="7063"/>
                    <a:pt x="1057" y="6951"/>
                  </a:cubicBezTo>
                  <a:cubicBezTo>
                    <a:pt x="1246" y="6818"/>
                    <a:pt x="1424" y="6674"/>
                    <a:pt x="1591" y="6518"/>
                  </a:cubicBezTo>
                  <a:cubicBezTo>
                    <a:pt x="1936" y="6195"/>
                    <a:pt x="2225" y="5817"/>
                    <a:pt x="2592" y="5505"/>
                  </a:cubicBezTo>
                  <a:cubicBezTo>
                    <a:pt x="2770" y="5350"/>
                    <a:pt x="2970" y="5216"/>
                    <a:pt x="3159" y="5061"/>
                  </a:cubicBezTo>
                  <a:cubicBezTo>
                    <a:pt x="3349" y="4916"/>
                    <a:pt x="3515" y="4749"/>
                    <a:pt x="3671" y="4571"/>
                  </a:cubicBezTo>
                  <a:cubicBezTo>
                    <a:pt x="3982" y="4205"/>
                    <a:pt x="4249" y="3804"/>
                    <a:pt x="4560" y="3437"/>
                  </a:cubicBezTo>
                  <a:cubicBezTo>
                    <a:pt x="4861" y="3081"/>
                    <a:pt x="5205" y="2769"/>
                    <a:pt x="5584" y="2492"/>
                  </a:cubicBezTo>
                  <a:cubicBezTo>
                    <a:pt x="5973" y="2203"/>
                    <a:pt x="6407" y="1991"/>
                    <a:pt x="6829" y="1758"/>
                  </a:cubicBezTo>
                  <a:cubicBezTo>
                    <a:pt x="7030" y="1646"/>
                    <a:pt x="7230" y="1524"/>
                    <a:pt x="7419" y="1390"/>
                  </a:cubicBezTo>
                  <a:cubicBezTo>
                    <a:pt x="7619" y="1246"/>
                    <a:pt x="7797" y="1101"/>
                    <a:pt x="7998" y="957"/>
                  </a:cubicBezTo>
                  <a:cubicBezTo>
                    <a:pt x="8220" y="790"/>
                    <a:pt x="8453" y="645"/>
                    <a:pt x="8698" y="534"/>
                  </a:cubicBezTo>
                  <a:cubicBezTo>
                    <a:pt x="8976" y="423"/>
                    <a:pt x="9254" y="322"/>
                    <a:pt x="9543" y="233"/>
                  </a:cubicBezTo>
                  <a:cubicBezTo>
                    <a:pt x="9810" y="167"/>
                    <a:pt x="10089" y="112"/>
                    <a:pt x="10366" y="67"/>
                  </a:cubicBezTo>
                  <a:lnTo>
                    <a:pt x="10289" y="33"/>
                  </a:lnTo>
                  <a:cubicBezTo>
                    <a:pt x="10244" y="45"/>
                    <a:pt x="10200" y="45"/>
                    <a:pt x="10155" y="56"/>
                  </a:cubicBezTo>
                  <a:cubicBezTo>
                    <a:pt x="10188" y="45"/>
                    <a:pt x="10233" y="33"/>
                    <a:pt x="10266" y="23"/>
                  </a:cubicBezTo>
                  <a:lnTo>
                    <a:pt x="10200"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
            <p:cNvSpPr/>
            <p:nvPr/>
          </p:nvSpPr>
          <p:spPr>
            <a:xfrm>
              <a:off x="2028711" y="4383378"/>
              <a:ext cx="300346" cy="239817"/>
            </a:xfrm>
            <a:custGeom>
              <a:avLst/>
              <a:gdLst/>
              <a:ahLst/>
              <a:cxnLst/>
              <a:rect l="l" t="t" r="r" b="b"/>
              <a:pathLst>
                <a:path w="8609" h="6874" extrusionOk="0">
                  <a:moveTo>
                    <a:pt x="8553" y="0"/>
                  </a:moveTo>
                  <a:cubicBezTo>
                    <a:pt x="7975" y="200"/>
                    <a:pt x="7397" y="423"/>
                    <a:pt x="6841" y="679"/>
                  </a:cubicBezTo>
                  <a:cubicBezTo>
                    <a:pt x="6095" y="1013"/>
                    <a:pt x="5395" y="1435"/>
                    <a:pt x="4760" y="1958"/>
                  </a:cubicBezTo>
                  <a:cubicBezTo>
                    <a:pt x="4427" y="2236"/>
                    <a:pt x="4115" y="2525"/>
                    <a:pt x="3815" y="2837"/>
                  </a:cubicBezTo>
                  <a:cubicBezTo>
                    <a:pt x="3504" y="3148"/>
                    <a:pt x="3193" y="3460"/>
                    <a:pt x="2914" y="3793"/>
                  </a:cubicBezTo>
                  <a:cubicBezTo>
                    <a:pt x="2636" y="4138"/>
                    <a:pt x="2414" y="4527"/>
                    <a:pt x="2147" y="4872"/>
                  </a:cubicBezTo>
                  <a:cubicBezTo>
                    <a:pt x="1869" y="5217"/>
                    <a:pt x="1546" y="5506"/>
                    <a:pt x="1235" y="5806"/>
                  </a:cubicBezTo>
                  <a:cubicBezTo>
                    <a:pt x="835" y="6174"/>
                    <a:pt x="434" y="6540"/>
                    <a:pt x="0" y="6874"/>
                  </a:cubicBezTo>
                  <a:cubicBezTo>
                    <a:pt x="56" y="6852"/>
                    <a:pt x="111" y="6841"/>
                    <a:pt x="167" y="6819"/>
                  </a:cubicBezTo>
                  <a:cubicBezTo>
                    <a:pt x="467" y="6585"/>
                    <a:pt x="756" y="6329"/>
                    <a:pt x="1035" y="6073"/>
                  </a:cubicBezTo>
                  <a:cubicBezTo>
                    <a:pt x="1346" y="5784"/>
                    <a:pt x="1658" y="5506"/>
                    <a:pt x="1947" y="5195"/>
                  </a:cubicBezTo>
                  <a:cubicBezTo>
                    <a:pt x="2258" y="4872"/>
                    <a:pt x="2491" y="4494"/>
                    <a:pt x="2748" y="4138"/>
                  </a:cubicBezTo>
                  <a:cubicBezTo>
                    <a:pt x="3003" y="3771"/>
                    <a:pt x="3292" y="3448"/>
                    <a:pt x="3604" y="3137"/>
                  </a:cubicBezTo>
                  <a:cubicBezTo>
                    <a:pt x="3904" y="2825"/>
                    <a:pt x="4216" y="2525"/>
                    <a:pt x="4538" y="2236"/>
                  </a:cubicBezTo>
                  <a:cubicBezTo>
                    <a:pt x="4861" y="1958"/>
                    <a:pt x="5195" y="1691"/>
                    <a:pt x="5550" y="1446"/>
                  </a:cubicBezTo>
                  <a:cubicBezTo>
                    <a:pt x="5884" y="1224"/>
                    <a:pt x="6228" y="1035"/>
                    <a:pt x="6596" y="857"/>
                  </a:cubicBezTo>
                  <a:cubicBezTo>
                    <a:pt x="7252" y="534"/>
                    <a:pt x="7931" y="279"/>
                    <a:pt x="8609" y="23"/>
                  </a:cubicBezTo>
                  <a:lnTo>
                    <a:pt x="8553"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3"/>
            <p:cNvSpPr/>
            <p:nvPr/>
          </p:nvSpPr>
          <p:spPr>
            <a:xfrm>
              <a:off x="1982135" y="4373261"/>
              <a:ext cx="326373" cy="188253"/>
            </a:xfrm>
            <a:custGeom>
              <a:avLst/>
              <a:gdLst/>
              <a:ahLst/>
              <a:cxnLst/>
              <a:rect l="l" t="t" r="r" b="b"/>
              <a:pathLst>
                <a:path w="9355" h="5396" extrusionOk="0">
                  <a:moveTo>
                    <a:pt x="8721" y="0"/>
                  </a:moveTo>
                  <a:cubicBezTo>
                    <a:pt x="8459" y="0"/>
                    <a:pt x="8026" y="84"/>
                    <a:pt x="7363" y="157"/>
                  </a:cubicBezTo>
                  <a:cubicBezTo>
                    <a:pt x="7114" y="188"/>
                    <a:pt x="6964" y="199"/>
                    <a:pt x="6838" y="199"/>
                  </a:cubicBezTo>
                  <a:cubicBezTo>
                    <a:pt x="6611" y="199"/>
                    <a:pt x="6468" y="164"/>
                    <a:pt x="5973" y="157"/>
                  </a:cubicBezTo>
                  <a:cubicBezTo>
                    <a:pt x="5962" y="157"/>
                    <a:pt x="5951" y="157"/>
                    <a:pt x="5940" y="157"/>
                  </a:cubicBezTo>
                  <a:cubicBezTo>
                    <a:pt x="5200" y="157"/>
                    <a:pt x="5013" y="508"/>
                    <a:pt x="4060" y="935"/>
                  </a:cubicBezTo>
                  <a:cubicBezTo>
                    <a:pt x="3092" y="1370"/>
                    <a:pt x="2136" y="2793"/>
                    <a:pt x="1747" y="3461"/>
                  </a:cubicBezTo>
                  <a:cubicBezTo>
                    <a:pt x="1347" y="4128"/>
                    <a:pt x="590" y="4873"/>
                    <a:pt x="112" y="5295"/>
                  </a:cubicBezTo>
                  <a:cubicBezTo>
                    <a:pt x="79" y="5329"/>
                    <a:pt x="45" y="5362"/>
                    <a:pt x="0" y="5396"/>
                  </a:cubicBezTo>
                  <a:cubicBezTo>
                    <a:pt x="267" y="5384"/>
                    <a:pt x="623" y="5340"/>
                    <a:pt x="1024" y="5229"/>
                  </a:cubicBezTo>
                  <a:cubicBezTo>
                    <a:pt x="1847" y="4995"/>
                    <a:pt x="1836" y="4317"/>
                    <a:pt x="2459" y="3572"/>
                  </a:cubicBezTo>
                  <a:cubicBezTo>
                    <a:pt x="3082" y="2838"/>
                    <a:pt x="3349" y="2715"/>
                    <a:pt x="3905" y="2126"/>
                  </a:cubicBezTo>
                  <a:cubicBezTo>
                    <a:pt x="4449" y="1525"/>
                    <a:pt x="5150" y="1447"/>
                    <a:pt x="6062" y="1347"/>
                  </a:cubicBezTo>
                  <a:cubicBezTo>
                    <a:pt x="6248" y="1327"/>
                    <a:pt x="6388" y="1320"/>
                    <a:pt x="6502" y="1320"/>
                  </a:cubicBezTo>
                  <a:cubicBezTo>
                    <a:pt x="6780" y="1320"/>
                    <a:pt x="6897" y="1363"/>
                    <a:pt x="7118" y="1363"/>
                  </a:cubicBezTo>
                  <a:cubicBezTo>
                    <a:pt x="7256" y="1363"/>
                    <a:pt x="7435" y="1346"/>
                    <a:pt x="7719" y="1291"/>
                  </a:cubicBezTo>
                  <a:cubicBezTo>
                    <a:pt x="8653" y="1113"/>
                    <a:pt x="9355" y="201"/>
                    <a:pt x="9355" y="201"/>
                  </a:cubicBezTo>
                  <a:lnTo>
                    <a:pt x="8943" y="13"/>
                  </a:lnTo>
                  <a:cubicBezTo>
                    <a:pt x="8887" y="1"/>
                    <a:pt x="8821" y="1"/>
                    <a:pt x="8765" y="1"/>
                  </a:cubicBezTo>
                  <a:cubicBezTo>
                    <a:pt x="8751" y="1"/>
                    <a:pt x="8736" y="0"/>
                    <a:pt x="8721"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3"/>
            <p:cNvSpPr/>
            <p:nvPr/>
          </p:nvSpPr>
          <p:spPr>
            <a:xfrm>
              <a:off x="2002301" y="4373679"/>
              <a:ext cx="276728" cy="185532"/>
            </a:xfrm>
            <a:custGeom>
              <a:avLst/>
              <a:gdLst/>
              <a:ahLst/>
              <a:cxnLst/>
              <a:rect l="l" t="t" r="r" b="b"/>
              <a:pathLst>
                <a:path w="7932" h="5318" extrusionOk="0">
                  <a:moveTo>
                    <a:pt x="7931" y="1"/>
                  </a:moveTo>
                  <a:cubicBezTo>
                    <a:pt x="7909" y="1"/>
                    <a:pt x="7887" y="11"/>
                    <a:pt x="7853" y="11"/>
                  </a:cubicBezTo>
                  <a:cubicBezTo>
                    <a:pt x="7820" y="11"/>
                    <a:pt x="7798" y="23"/>
                    <a:pt x="7764" y="23"/>
                  </a:cubicBezTo>
                  <a:cubicBezTo>
                    <a:pt x="7653" y="78"/>
                    <a:pt x="7542" y="134"/>
                    <a:pt x="7430" y="179"/>
                  </a:cubicBezTo>
                  <a:cubicBezTo>
                    <a:pt x="7252" y="256"/>
                    <a:pt x="7064" y="323"/>
                    <a:pt x="6864" y="367"/>
                  </a:cubicBezTo>
                  <a:cubicBezTo>
                    <a:pt x="6641" y="412"/>
                    <a:pt x="6407" y="412"/>
                    <a:pt x="6185" y="412"/>
                  </a:cubicBezTo>
                  <a:cubicBezTo>
                    <a:pt x="6089" y="407"/>
                    <a:pt x="5996" y="405"/>
                    <a:pt x="5902" y="405"/>
                  </a:cubicBezTo>
                  <a:cubicBezTo>
                    <a:pt x="5768" y="405"/>
                    <a:pt x="5633" y="410"/>
                    <a:pt x="5495" y="423"/>
                  </a:cubicBezTo>
                  <a:cubicBezTo>
                    <a:pt x="5250" y="446"/>
                    <a:pt x="5028" y="523"/>
                    <a:pt x="4806" y="634"/>
                  </a:cubicBezTo>
                  <a:cubicBezTo>
                    <a:pt x="4572" y="757"/>
                    <a:pt x="4338" y="890"/>
                    <a:pt x="4105" y="1024"/>
                  </a:cubicBezTo>
                  <a:cubicBezTo>
                    <a:pt x="3883" y="1146"/>
                    <a:pt x="3660" y="1291"/>
                    <a:pt x="3449" y="1447"/>
                  </a:cubicBezTo>
                  <a:cubicBezTo>
                    <a:pt x="3015" y="1791"/>
                    <a:pt x="2648" y="2214"/>
                    <a:pt x="2281" y="2614"/>
                  </a:cubicBezTo>
                  <a:cubicBezTo>
                    <a:pt x="1513" y="3449"/>
                    <a:pt x="757" y="4294"/>
                    <a:pt x="79" y="5206"/>
                  </a:cubicBezTo>
                  <a:cubicBezTo>
                    <a:pt x="57" y="5239"/>
                    <a:pt x="23" y="5283"/>
                    <a:pt x="1" y="5317"/>
                  </a:cubicBezTo>
                  <a:cubicBezTo>
                    <a:pt x="35" y="5306"/>
                    <a:pt x="67" y="5306"/>
                    <a:pt x="90" y="5295"/>
                  </a:cubicBezTo>
                  <a:cubicBezTo>
                    <a:pt x="334" y="4983"/>
                    <a:pt x="579" y="4660"/>
                    <a:pt x="835" y="4361"/>
                  </a:cubicBezTo>
                  <a:cubicBezTo>
                    <a:pt x="1191" y="3926"/>
                    <a:pt x="1569" y="3504"/>
                    <a:pt x="1948" y="3081"/>
                  </a:cubicBezTo>
                  <a:cubicBezTo>
                    <a:pt x="2326" y="2670"/>
                    <a:pt x="2692" y="2247"/>
                    <a:pt x="3082" y="1858"/>
                  </a:cubicBezTo>
                  <a:cubicBezTo>
                    <a:pt x="3471" y="1469"/>
                    <a:pt x="3927" y="1168"/>
                    <a:pt x="4405" y="901"/>
                  </a:cubicBezTo>
                  <a:cubicBezTo>
                    <a:pt x="4628" y="779"/>
                    <a:pt x="4862" y="646"/>
                    <a:pt x="5095" y="557"/>
                  </a:cubicBezTo>
                  <a:cubicBezTo>
                    <a:pt x="5329" y="468"/>
                    <a:pt x="5573" y="446"/>
                    <a:pt x="5818" y="446"/>
                  </a:cubicBezTo>
                  <a:cubicBezTo>
                    <a:pt x="6003" y="446"/>
                    <a:pt x="6195" y="460"/>
                    <a:pt x="6384" y="460"/>
                  </a:cubicBezTo>
                  <a:cubicBezTo>
                    <a:pt x="6433" y="460"/>
                    <a:pt x="6482" y="459"/>
                    <a:pt x="6530" y="456"/>
                  </a:cubicBezTo>
                  <a:cubicBezTo>
                    <a:pt x="6730" y="446"/>
                    <a:pt x="6930" y="412"/>
                    <a:pt x="7130" y="345"/>
                  </a:cubicBezTo>
                  <a:cubicBezTo>
                    <a:pt x="7408" y="256"/>
                    <a:pt x="7675" y="134"/>
                    <a:pt x="793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
            <p:cNvSpPr/>
            <p:nvPr/>
          </p:nvSpPr>
          <p:spPr>
            <a:xfrm>
              <a:off x="2241740" y="4396182"/>
              <a:ext cx="51633" cy="23689"/>
            </a:xfrm>
            <a:custGeom>
              <a:avLst/>
              <a:gdLst/>
              <a:ahLst/>
              <a:cxnLst/>
              <a:rect l="l" t="t" r="r" b="b"/>
              <a:pathLst>
                <a:path w="1480" h="679" extrusionOk="0">
                  <a:moveTo>
                    <a:pt x="1479" y="1"/>
                  </a:moveTo>
                  <a:lnTo>
                    <a:pt x="1479" y="1"/>
                  </a:lnTo>
                  <a:cubicBezTo>
                    <a:pt x="1224" y="90"/>
                    <a:pt x="979" y="201"/>
                    <a:pt x="735" y="312"/>
                  </a:cubicBezTo>
                  <a:cubicBezTo>
                    <a:pt x="490" y="423"/>
                    <a:pt x="234" y="545"/>
                    <a:pt x="1" y="679"/>
                  </a:cubicBezTo>
                  <a:cubicBezTo>
                    <a:pt x="45" y="679"/>
                    <a:pt x="100" y="668"/>
                    <a:pt x="167" y="657"/>
                  </a:cubicBezTo>
                  <a:cubicBezTo>
                    <a:pt x="267" y="601"/>
                    <a:pt x="379" y="545"/>
                    <a:pt x="490" y="490"/>
                  </a:cubicBezTo>
                  <a:cubicBezTo>
                    <a:pt x="768" y="345"/>
                    <a:pt x="1057" y="223"/>
                    <a:pt x="1346" y="100"/>
                  </a:cubicBezTo>
                  <a:lnTo>
                    <a:pt x="1479"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3"/>
            <p:cNvSpPr/>
            <p:nvPr/>
          </p:nvSpPr>
          <p:spPr>
            <a:xfrm>
              <a:off x="2207968" y="4381041"/>
              <a:ext cx="100127" cy="39597"/>
            </a:xfrm>
            <a:custGeom>
              <a:avLst/>
              <a:gdLst/>
              <a:ahLst/>
              <a:cxnLst/>
              <a:rect l="l" t="t" r="r" b="b"/>
              <a:pathLst>
                <a:path w="2870" h="1135" extrusionOk="0">
                  <a:moveTo>
                    <a:pt x="2870" y="1"/>
                  </a:moveTo>
                  <a:lnTo>
                    <a:pt x="2870" y="1"/>
                  </a:lnTo>
                  <a:cubicBezTo>
                    <a:pt x="2681" y="45"/>
                    <a:pt x="2492" y="101"/>
                    <a:pt x="2303" y="156"/>
                  </a:cubicBezTo>
                  <a:cubicBezTo>
                    <a:pt x="2047" y="223"/>
                    <a:pt x="1802" y="312"/>
                    <a:pt x="1558" y="423"/>
                  </a:cubicBezTo>
                  <a:cubicBezTo>
                    <a:pt x="1291" y="524"/>
                    <a:pt x="1035" y="635"/>
                    <a:pt x="779" y="746"/>
                  </a:cubicBezTo>
                  <a:cubicBezTo>
                    <a:pt x="512" y="857"/>
                    <a:pt x="257" y="979"/>
                    <a:pt x="0" y="1102"/>
                  </a:cubicBezTo>
                  <a:lnTo>
                    <a:pt x="146" y="1102"/>
                  </a:lnTo>
                  <a:cubicBezTo>
                    <a:pt x="234" y="1058"/>
                    <a:pt x="323" y="1013"/>
                    <a:pt x="412" y="979"/>
                  </a:cubicBezTo>
                  <a:cubicBezTo>
                    <a:pt x="646" y="868"/>
                    <a:pt x="880" y="768"/>
                    <a:pt x="1113" y="668"/>
                  </a:cubicBezTo>
                  <a:lnTo>
                    <a:pt x="1113" y="668"/>
                  </a:lnTo>
                  <a:cubicBezTo>
                    <a:pt x="890" y="813"/>
                    <a:pt x="679" y="969"/>
                    <a:pt x="468" y="1135"/>
                  </a:cubicBezTo>
                  <a:lnTo>
                    <a:pt x="568" y="1135"/>
                  </a:lnTo>
                  <a:cubicBezTo>
                    <a:pt x="668" y="1058"/>
                    <a:pt x="768" y="979"/>
                    <a:pt x="880" y="902"/>
                  </a:cubicBezTo>
                  <a:cubicBezTo>
                    <a:pt x="1102" y="735"/>
                    <a:pt x="1335" y="590"/>
                    <a:pt x="1580" y="479"/>
                  </a:cubicBezTo>
                  <a:cubicBezTo>
                    <a:pt x="1858" y="368"/>
                    <a:pt x="2136" y="267"/>
                    <a:pt x="2425" y="178"/>
                  </a:cubicBezTo>
                  <a:cubicBezTo>
                    <a:pt x="2536" y="146"/>
                    <a:pt x="2659" y="123"/>
                    <a:pt x="2781" y="101"/>
                  </a:cubicBezTo>
                  <a:cubicBezTo>
                    <a:pt x="2815" y="57"/>
                    <a:pt x="2848" y="23"/>
                    <a:pt x="287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3"/>
            <p:cNvSpPr/>
            <p:nvPr/>
          </p:nvSpPr>
          <p:spPr>
            <a:xfrm>
              <a:off x="2029479" y="4528898"/>
              <a:ext cx="18665" cy="21770"/>
            </a:xfrm>
            <a:custGeom>
              <a:avLst/>
              <a:gdLst/>
              <a:ahLst/>
              <a:cxnLst/>
              <a:rect l="l" t="t" r="r" b="b"/>
              <a:pathLst>
                <a:path w="535" h="624" extrusionOk="0">
                  <a:moveTo>
                    <a:pt x="534" y="1"/>
                  </a:moveTo>
                  <a:lnTo>
                    <a:pt x="534" y="1"/>
                  </a:lnTo>
                  <a:cubicBezTo>
                    <a:pt x="356" y="211"/>
                    <a:pt x="178" y="412"/>
                    <a:pt x="0" y="623"/>
                  </a:cubicBezTo>
                  <a:cubicBezTo>
                    <a:pt x="245" y="478"/>
                    <a:pt x="390" y="256"/>
                    <a:pt x="53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3"/>
            <p:cNvSpPr/>
            <p:nvPr/>
          </p:nvSpPr>
          <p:spPr>
            <a:xfrm>
              <a:off x="2157519" y="4374063"/>
              <a:ext cx="140911" cy="51668"/>
            </a:xfrm>
            <a:custGeom>
              <a:avLst/>
              <a:gdLst/>
              <a:ahLst/>
              <a:cxnLst/>
              <a:rect l="l" t="t" r="r" b="b"/>
              <a:pathLst>
                <a:path w="4039" h="1481" extrusionOk="0">
                  <a:moveTo>
                    <a:pt x="3960" y="0"/>
                  </a:moveTo>
                  <a:cubicBezTo>
                    <a:pt x="3827" y="45"/>
                    <a:pt x="3682" y="89"/>
                    <a:pt x="3549" y="134"/>
                  </a:cubicBezTo>
                  <a:cubicBezTo>
                    <a:pt x="3327" y="223"/>
                    <a:pt x="3093" y="301"/>
                    <a:pt x="2870" y="401"/>
                  </a:cubicBezTo>
                  <a:cubicBezTo>
                    <a:pt x="2637" y="490"/>
                    <a:pt x="2415" y="601"/>
                    <a:pt x="2181" y="690"/>
                  </a:cubicBezTo>
                  <a:cubicBezTo>
                    <a:pt x="1947" y="790"/>
                    <a:pt x="1713" y="868"/>
                    <a:pt x="1469" y="924"/>
                  </a:cubicBezTo>
                  <a:cubicBezTo>
                    <a:pt x="1224" y="979"/>
                    <a:pt x="991" y="1013"/>
                    <a:pt x="757" y="1102"/>
                  </a:cubicBezTo>
                  <a:cubicBezTo>
                    <a:pt x="490" y="1191"/>
                    <a:pt x="235" y="1324"/>
                    <a:pt x="1" y="1480"/>
                  </a:cubicBezTo>
                  <a:cubicBezTo>
                    <a:pt x="67" y="1468"/>
                    <a:pt x="134" y="1446"/>
                    <a:pt x="212" y="1436"/>
                  </a:cubicBezTo>
                  <a:lnTo>
                    <a:pt x="445" y="1302"/>
                  </a:lnTo>
                  <a:cubicBezTo>
                    <a:pt x="668" y="1191"/>
                    <a:pt x="902" y="1113"/>
                    <a:pt x="1157" y="1057"/>
                  </a:cubicBezTo>
                  <a:cubicBezTo>
                    <a:pt x="1391" y="1001"/>
                    <a:pt x="1624" y="957"/>
                    <a:pt x="1858" y="879"/>
                  </a:cubicBezTo>
                  <a:cubicBezTo>
                    <a:pt x="2326" y="724"/>
                    <a:pt x="2759" y="501"/>
                    <a:pt x="3226" y="323"/>
                  </a:cubicBezTo>
                  <a:cubicBezTo>
                    <a:pt x="3493" y="223"/>
                    <a:pt x="3771" y="134"/>
                    <a:pt x="4038" y="45"/>
                  </a:cubicBezTo>
                  <a:lnTo>
                    <a:pt x="3960"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
            <p:cNvSpPr/>
            <p:nvPr/>
          </p:nvSpPr>
          <p:spPr>
            <a:xfrm>
              <a:off x="2726026" y="4131554"/>
              <a:ext cx="73752" cy="63844"/>
            </a:xfrm>
            <a:custGeom>
              <a:avLst/>
              <a:gdLst/>
              <a:ahLst/>
              <a:cxnLst/>
              <a:rect l="l" t="t" r="r" b="b"/>
              <a:pathLst>
                <a:path w="2114" h="1830" extrusionOk="0">
                  <a:moveTo>
                    <a:pt x="1524" y="1"/>
                  </a:moveTo>
                  <a:cubicBezTo>
                    <a:pt x="1215" y="1"/>
                    <a:pt x="819" y="175"/>
                    <a:pt x="634" y="267"/>
                  </a:cubicBezTo>
                  <a:cubicBezTo>
                    <a:pt x="356" y="401"/>
                    <a:pt x="0" y="646"/>
                    <a:pt x="33" y="868"/>
                  </a:cubicBezTo>
                  <a:cubicBezTo>
                    <a:pt x="67" y="1079"/>
                    <a:pt x="267" y="1024"/>
                    <a:pt x="367" y="1168"/>
                  </a:cubicBezTo>
                  <a:cubicBezTo>
                    <a:pt x="411" y="1246"/>
                    <a:pt x="378" y="1212"/>
                    <a:pt x="400" y="1346"/>
                  </a:cubicBezTo>
                  <a:cubicBezTo>
                    <a:pt x="411" y="1479"/>
                    <a:pt x="356" y="1546"/>
                    <a:pt x="522" y="1702"/>
                  </a:cubicBezTo>
                  <a:cubicBezTo>
                    <a:pt x="620" y="1787"/>
                    <a:pt x="772" y="1829"/>
                    <a:pt x="907" y="1829"/>
                  </a:cubicBezTo>
                  <a:cubicBezTo>
                    <a:pt x="1018" y="1829"/>
                    <a:pt x="1117" y="1801"/>
                    <a:pt x="1167" y="1746"/>
                  </a:cubicBezTo>
                  <a:cubicBezTo>
                    <a:pt x="1279" y="1624"/>
                    <a:pt x="1668" y="1235"/>
                    <a:pt x="1869" y="945"/>
                  </a:cubicBezTo>
                  <a:cubicBezTo>
                    <a:pt x="2057" y="668"/>
                    <a:pt x="2113" y="411"/>
                    <a:pt x="1857" y="122"/>
                  </a:cubicBezTo>
                  <a:cubicBezTo>
                    <a:pt x="1779" y="34"/>
                    <a:pt x="1660" y="1"/>
                    <a:pt x="152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
            <p:cNvSpPr/>
            <p:nvPr/>
          </p:nvSpPr>
          <p:spPr>
            <a:xfrm>
              <a:off x="2729096" y="4131554"/>
              <a:ext cx="69112" cy="31922"/>
            </a:xfrm>
            <a:custGeom>
              <a:avLst/>
              <a:gdLst/>
              <a:ahLst/>
              <a:cxnLst/>
              <a:rect l="l" t="t" r="r" b="b"/>
              <a:pathLst>
                <a:path w="1981" h="915" extrusionOk="0">
                  <a:moveTo>
                    <a:pt x="1436" y="1"/>
                  </a:moveTo>
                  <a:cubicBezTo>
                    <a:pt x="1127" y="1"/>
                    <a:pt x="731" y="175"/>
                    <a:pt x="546" y="267"/>
                  </a:cubicBezTo>
                  <a:cubicBezTo>
                    <a:pt x="357" y="356"/>
                    <a:pt x="112" y="512"/>
                    <a:pt x="1" y="668"/>
                  </a:cubicBezTo>
                  <a:cubicBezTo>
                    <a:pt x="12" y="690"/>
                    <a:pt x="23" y="701"/>
                    <a:pt x="45" y="723"/>
                  </a:cubicBezTo>
                  <a:cubicBezTo>
                    <a:pt x="112" y="790"/>
                    <a:pt x="212" y="823"/>
                    <a:pt x="301" y="823"/>
                  </a:cubicBezTo>
                  <a:cubicBezTo>
                    <a:pt x="316" y="824"/>
                    <a:pt x="332" y="824"/>
                    <a:pt x="347" y="824"/>
                  </a:cubicBezTo>
                  <a:cubicBezTo>
                    <a:pt x="494" y="824"/>
                    <a:pt x="640" y="796"/>
                    <a:pt x="786" y="796"/>
                  </a:cubicBezTo>
                  <a:cubicBezTo>
                    <a:pt x="858" y="796"/>
                    <a:pt x="930" y="803"/>
                    <a:pt x="1002" y="823"/>
                  </a:cubicBezTo>
                  <a:cubicBezTo>
                    <a:pt x="1124" y="846"/>
                    <a:pt x="1224" y="901"/>
                    <a:pt x="1346" y="912"/>
                  </a:cubicBezTo>
                  <a:cubicBezTo>
                    <a:pt x="1361" y="914"/>
                    <a:pt x="1375" y="914"/>
                    <a:pt x="1390" y="914"/>
                  </a:cubicBezTo>
                  <a:cubicBezTo>
                    <a:pt x="1487" y="914"/>
                    <a:pt x="1583" y="886"/>
                    <a:pt x="1680" y="856"/>
                  </a:cubicBezTo>
                  <a:cubicBezTo>
                    <a:pt x="1736" y="846"/>
                    <a:pt x="1803" y="823"/>
                    <a:pt x="1870" y="801"/>
                  </a:cubicBezTo>
                  <a:cubicBezTo>
                    <a:pt x="1981" y="567"/>
                    <a:pt x="1981" y="356"/>
                    <a:pt x="1769" y="122"/>
                  </a:cubicBezTo>
                  <a:cubicBezTo>
                    <a:pt x="1691" y="34"/>
                    <a:pt x="1572" y="1"/>
                    <a:pt x="1436"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
            <p:cNvSpPr/>
            <p:nvPr/>
          </p:nvSpPr>
          <p:spPr>
            <a:xfrm>
              <a:off x="2772567" y="4147429"/>
              <a:ext cx="20235" cy="3942"/>
            </a:xfrm>
            <a:custGeom>
              <a:avLst/>
              <a:gdLst/>
              <a:ahLst/>
              <a:cxnLst/>
              <a:rect l="l" t="t" r="r" b="b"/>
              <a:pathLst>
                <a:path w="580" h="113" extrusionOk="0">
                  <a:moveTo>
                    <a:pt x="579" y="1"/>
                  </a:moveTo>
                  <a:lnTo>
                    <a:pt x="579" y="1"/>
                  </a:lnTo>
                  <a:cubicBezTo>
                    <a:pt x="501" y="57"/>
                    <a:pt x="401" y="79"/>
                    <a:pt x="301" y="79"/>
                  </a:cubicBezTo>
                  <a:cubicBezTo>
                    <a:pt x="245" y="79"/>
                    <a:pt x="201" y="79"/>
                    <a:pt x="145" y="68"/>
                  </a:cubicBezTo>
                  <a:cubicBezTo>
                    <a:pt x="100" y="68"/>
                    <a:pt x="56" y="45"/>
                    <a:pt x="34" y="13"/>
                  </a:cubicBezTo>
                  <a:lnTo>
                    <a:pt x="1" y="45"/>
                  </a:lnTo>
                  <a:cubicBezTo>
                    <a:pt x="34" y="90"/>
                    <a:pt x="100" y="102"/>
                    <a:pt x="145" y="112"/>
                  </a:cubicBezTo>
                  <a:cubicBezTo>
                    <a:pt x="201" y="112"/>
                    <a:pt x="245" y="102"/>
                    <a:pt x="301" y="102"/>
                  </a:cubicBezTo>
                  <a:cubicBezTo>
                    <a:pt x="401" y="90"/>
                    <a:pt x="501" y="68"/>
                    <a:pt x="579"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
            <p:cNvSpPr/>
            <p:nvPr/>
          </p:nvSpPr>
          <p:spPr>
            <a:xfrm>
              <a:off x="2765973" y="4134659"/>
              <a:ext cx="12839" cy="18665"/>
            </a:xfrm>
            <a:custGeom>
              <a:avLst/>
              <a:gdLst/>
              <a:ahLst/>
              <a:cxnLst/>
              <a:rect l="l" t="t" r="r" b="b"/>
              <a:pathLst>
                <a:path w="368" h="535" extrusionOk="0">
                  <a:moveTo>
                    <a:pt x="367" y="0"/>
                  </a:moveTo>
                  <a:cubicBezTo>
                    <a:pt x="256" y="33"/>
                    <a:pt x="167" y="122"/>
                    <a:pt x="111" y="211"/>
                  </a:cubicBezTo>
                  <a:cubicBezTo>
                    <a:pt x="56" y="312"/>
                    <a:pt x="34" y="423"/>
                    <a:pt x="0" y="523"/>
                  </a:cubicBezTo>
                  <a:lnTo>
                    <a:pt x="34" y="534"/>
                  </a:lnTo>
                  <a:cubicBezTo>
                    <a:pt x="56" y="434"/>
                    <a:pt x="78" y="322"/>
                    <a:pt x="134" y="223"/>
                  </a:cubicBezTo>
                  <a:cubicBezTo>
                    <a:pt x="178" y="122"/>
                    <a:pt x="256" y="33"/>
                    <a:pt x="367"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
            <p:cNvSpPr/>
            <p:nvPr/>
          </p:nvSpPr>
          <p:spPr>
            <a:xfrm>
              <a:off x="2757844" y="4157546"/>
              <a:ext cx="31817" cy="4291"/>
            </a:xfrm>
            <a:custGeom>
              <a:avLst/>
              <a:gdLst/>
              <a:ahLst/>
              <a:cxnLst/>
              <a:rect l="l" t="t" r="r" b="b"/>
              <a:pathLst>
                <a:path w="912" h="123" extrusionOk="0">
                  <a:moveTo>
                    <a:pt x="45" y="0"/>
                  </a:moveTo>
                  <a:lnTo>
                    <a:pt x="0" y="56"/>
                  </a:lnTo>
                  <a:cubicBezTo>
                    <a:pt x="77" y="101"/>
                    <a:pt x="156" y="123"/>
                    <a:pt x="233" y="123"/>
                  </a:cubicBezTo>
                  <a:lnTo>
                    <a:pt x="467" y="123"/>
                  </a:lnTo>
                  <a:cubicBezTo>
                    <a:pt x="623" y="101"/>
                    <a:pt x="778" y="56"/>
                    <a:pt x="912" y="0"/>
                  </a:cubicBezTo>
                  <a:lnTo>
                    <a:pt x="912" y="0"/>
                  </a:lnTo>
                  <a:cubicBezTo>
                    <a:pt x="778" y="56"/>
                    <a:pt x="623" y="78"/>
                    <a:pt x="467" y="89"/>
                  </a:cubicBezTo>
                  <a:cubicBezTo>
                    <a:pt x="389" y="89"/>
                    <a:pt x="311" y="89"/>
                    <a:pt x="245" y="78"/>
                  </a:cubicBezTo>
                  <a:cubicBezTo>
                    <a:pt x="166" y="67"/>
                    <a:pt x="89" y="45"/>
                    <a:pt x="45"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
            <p:cNvSpPr/>
            <p:nvPr/>
          </p:nvSpPr>
          <p:spPr>
            <a:xfrm>
              <a:off x="2748878" y="4164908"/>
              <a:ext cx="24491" cy="8582"/>
            </a:xfrm>
            <a:custGeom>
              <a:avLst/>
              <a:gdLst/>
              <a:ahLst/>
              <a:cxnLst/>
              <a:rect l="l" t="t" r="r" b="b"/>
              <a:pathLst>
                <a:path w="702" h="246" extrusionOk="0">
                  <a:moveTo>
                    <a:pt x="23" y="1"/>
                  </a:moveTo>
                  <a:lnTo>
                    <a:pt x="1" y="23"/>
                  </a:lnTo>
                  <a:cubicBezTo>
                    <a:pt x="79" y="123"/>
                    <a:pt x="201" y="190"/>
                    <a:pt x="324" y="223"/>
                  </a:cubicBezTo>
                  <a:cubicBezTo>
                    <a:pt x="446" y="246"/>
                    <a:pt x="579" y="246"/>
                    <a:pt x="702" y="246"/>
                  </a:cubicBezTo>
                  <a:cubicBezTo>
                    <a:pt x="579" y="246"/>
                    <a:pt x="446" y="234"/>
                    <a:pt x="334" y="201"/>
                  </a:cubicBezTo>
                  <a:cubicBezTo>
                    <a:pt x="213" y="167"/>
                    <a:pt x="101" y="101"/>
                    <a:pt x="23"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
            <p:cNvSpPr/>
            <p:nvPr/>
          </p:nvSpPr>
          <p:spPr>
            <a:xfrm>
              <a:off x="2741516" y="4168815"/>
              <a:ext cx="12071" cy="16676"/>
            </a:xfrm>
            <a:custGeom>
              <a:avLst/>
              <a:gdLst/>
              <a:ahLst/>
              <a:cxnLst/>
              <a:rect l="l" t="t" r="r" b="b"/>
              <a:pathLst>
                <a:path w="346" h="478" extrusionOk="0">
                  <a:moveTo>
                    <a:pt x="56" y="0"/>
                  </a:moveTo>
                  <a:lnTo>
                    <a:pt x="1" y="11"/>
                  </a:lnTo>
                  <a:cubicBezTo>
                    <a:pt x="23" y="111"/>
                    <a:pt x="68" y="200"/>
                    <a:pt x="134" y="278"/>
                  </a:cubicBezTo>
                  <a:cubicBezTo>
                    <a:pt x="201" y="356"/>
                    <a:pt x="290" y="389"/>
                    <a:pt x="345" y="478"/>
                  </a:cubicBezTo>
                  <a:cubicBezTo>
                    <a:pt x="323" y="433"/>
                    <a:pt x="290" y="401"/>
                    <a:pt x="246" y="367"/>
                  </a:cubicBezTo>
                  <a:lnTo>
                    <a:pt x="145" y="267"/>
                  </a:lnTo>
                  <a:cubicBezTo>
                    <a:pt x="90" y="189"/>
                    <a:pt x="56" y="100"/>
                    <a:pt x="56"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
            <p:cNvSpPr/>
            <p:nvPr/>
          </p:nvSpPr>
          <p:spPr>
            <a:xfrm>
              <a:off x="2733004" y="4150534"/>
              <a:ext cx="7012" cy="20619"/>
            </a:xfrm>
            <a:custGeom>
              <a:avLst/>
              <a:gdLst/>
              <a:ahLst/>
              <a:cxnLst/>
              <a:rect l="l" t="t" r="r" b="b"/>
              <a:pathLst>
                <a:path w="201" h="591" extrusionOk="0">
                  <a:moveTo>
                    <a:pt x="55" y="1"/>
                  </a:moveTo>
                  <a:lnTo>
                    <a:pt x="55" y="1"/>
                  </a:lnTo>
                  <a:cubicBezTo>
                    <a:pt x="45" y="57"/>
                    <a:pt x="33" y="102"/>
                    <a:pt x="22" y="157"/>
                  </a:cubicBezTo>
                  <a:cubicBezTo>
                    <a:pt x="11" y="213"/>
                    <a:pt x="0" y="257"/>
                    <a:pt x="11" y="312"/>
                  </a:cubicBezTo>
                  <a:cubicBezTo>
                    <a:pt x="11" y="368"/>
                    <a:pt x="45" y="424"/>
                    <a:pt x="78" y="468"/>
                  </a:cubicBezTo>
                  <a:cubicBezTo>
                    <a:pt x="111" y="502"/>
                    <a:pt x="156" y="546"/>
                    <a:pt x="167" y="591"/>
                  </a:cubicBezTo>
                  <a:lnTo>
                    <a:pt x="200" y="579"/>
                  </a:lnTo>
                  <a:cubicBezTo>
                    <a:pt x="178" y="524"/>
                    <a:pt x="134" y="490"/>
                    <a:pt x="100" y="446"/>
                  </a:cubicBezTo>
                  <a:cubicBezTo>
                    <a:pt x="67" y="413"/>
                    <a:pt x="33" y="368"/>
                    <a:pt x="22" y="312"/>
                  </a:cubicBezTo>
                  <a:cubicBezTo>
                    <a:pt x="22" y="268"/>
                    <a:pt x="22" y="213"/>
                    <a:pt x="33" y="157"/>
                  </a:cubicBezTo>
                  <a:cubicBezTo>
                    <a:pt x="45" y="102"/>
                    <a:pt x="55" y="57"/>
                    <a:pt x="55"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
            <p:cNvSpPr/>
            <p:nvPr/>
          </p:nvSpPr>
          <p:spPr>
            <a:xfrm>
              <a:off x="2745005" y="4146661"/>
              <a:ext cx="5094" cy="20235"/>
            </a:xfrm>
            <a:custGeom>
              <a:avLst/>
              <a:gdLst/>
              <a:ahLst/>
              <a:cxnLst/>
              <a:rect l="l" t="t" r="r" b="b"/>
              <a:pathLst>
                <a:path w="146" h="580" extrusionOk="0">
                  <a:moveTo>
                    <a:pt x="146" y="1"/>
                  </a:moveTo>
                  <a:cubicBezTo>
                    <a:pt x="112" y="90"/>
                    <a:pt x="67" y="179"/>
                    <a:pt x="45" y="279"/>
                  </a:cubicBezTo>
                  <a:cubicBezTo>
                    <a:pt x="12" y="368"/>
                    <a:pt x="1" y="479"/>
                    <a:pt x="23" y="579"/>
                  </a:cubicBezTo>
                  <a:lnTo>
                    <a:pt x="79" y="557"/>
                  </a:lnTo>
                  <a:cubicBezTo>
                    <a:pt x="57" y="479"/>
                    <a:pt x="57" y="379"/>
                    <a:pt x="67" y="279"/>
                  </a:cubicBezTo>
                  <a:cubicBezTo>
                    <a:pt x="90" y="190"/>
                    <a:pt x="112" y="101"/>
                    <a:pt x="146"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
            <p:cNvSpPr/>
            <p:nvPr/>
          </p:nvSpPr>
          <p:spPr>
            <a:xfrm>
              <a:off x="2755507" y="4159849"/>
              <a:ext cx="35" cy="35"/>
            </a:xfrm>
            <a:custGeom>
              <a:avLst/>
              <a:gdLst/>
              <a:ahLst/>
              <a:cxnLst/>
              <a:rect l="l" t="t" r="r" b="b"/>
              <a:pathLst>
                <a:path w="1" h="1" extrusionOk="0">
                  <a:moveTo>
                    <a:pt x="0" y="1"/>
                  </a:move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
            <p:cNvSpPr/>
            <p:nvPr/>
          </p:nvSpPr>
          <p:spPr>
            <a:xfrm>
              <a:off x="2755507" y="4141253"/>
              <a:ext cx="7396" cy="18630"/>
            </a:xfrm>
            <a:custGeom>
              <a:avLst/>
              <a:gdLst/>
              <a:ahLst/>
              <a:cxnLst/>
              <a:rect l="l" t="t" r="r" b="b"/>
              <a:pathLst>
                <a:path w="212" h="534" extrusionOk="0">
                  <a:moveTo>
                    <a:pt x="211" y="0"/>
                  </a:moveTo>
                  <a:cubicBezTo>
                    <a:pt x="200" y="56"/>
                    <a:pt x="167" y="89"/>
                    <a:pt x="144" y="133"/>
                  </a:cubicBezTo>
                  <a:lnTo>
                    <a:pt x="78" y="267"/>
                  </a:lnTo>
                  <a:cubicBezTo>
                    <a:pt x="55" y="311"/>
                    <a:pt x="45" y="356"/>
                    <a:pt x="23" y="412"/>
                  </a:cubicBezTo>
                  <a:cubicBezTo>
                    <a:pt x="23" y="434"/>
                    <a:pt x="11" y="456"/>
                    <a:pt x="11" y="479"/>
                  </a:cubicBezTo>
                  <a:lnTo>
                    <a:pt x="0" y="523"/>
                  </a:lnTo>
                  <a:lnTo>
                    <a:pt x="0" y="534"/>
                  </a:lnTo>
                  <a:cubicBezTo>
                    <a:pt x="0" y="523"/>
                    <a:pt x="11" y="523"/>
                    <a:pt x="11" y="523"/>
                  </a:cubicBezTo>
                  <a:cubicBezTo>
                    <a:pt x="11" y="523"/>
                    <a:pt x="31" y="528"/>
                    <a:pt x="44" y="528"/>
                  </a:cubicBezTo>
                  <a:cubicBezTo>
                    <a:pt x="51" y="528"/>
                    <a:pt x="55" y="527"/>
                    <a:pt x="55" y="523"/>
                  </a:cubicBezTo>
                  <a:lnTo>
                    <a:pt x="67" y="489"/>
                  </a:lnTo>
                  <a:lnTo>
                    <a:pt x="67" y="423"/>
                  </a:lnTo>
                  <a:cubicBezTo>
                    <a:pt x="78" y="368"/>
                    <a:pt x="89" y="323"/>
                    <a:pt x="100" y="279"/>
                  </a:cubicBezTo>
                  <a:cubicBezTo>
                    <a:pt x="122" y="234"/>
                    <a:pt x="134" y="190"/>
                    <a:pt x="156" y="145"/>
                  </a:cubicBezTo>
                  <a:cubicBezTo>
                    <a:pt x="178" y="101"/>
                    <a:pt x="200" y="56"/>
                    <a:pt x="21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
            <p:cNvSpPr/>
            <p:nvPr/>
          </p:nvSpPr>
          <p:spPr>
            <a:xfrm>
              <a:off x="2657296" y="4127786"/>
              <a:ext cx="59448" cy="58681"/>
            </a:xfrm>
            <a:custGeom>
              <a:avLst/>
              <a:gdLst/>
              <a:ahLst/>
              <a:cxnLst/>
              <a:rect l="l" t="t" r="r" b="b"/>
              <a:pathLst>
                <a:path w="1704" h="1682" extrusionOk="0">
                  <a:moveTo>
                    <a:pt x="1374" y="1"/>
                  </a:moveTo>
                  <a:cubicBezTo>
                    <a:pt x="1289" y="1"/>
                    <a:pt x="1188" y="25"/>
                    <a:pt x="1091" y="42"/>
                  </a:cubicBezTo>
                  <a:cubicBezTo>
                    <a:pt x="902" y="64"/>
                    <a:pt x="391" y="242"/>
                    <a:pt x="201" y="608"/>
                  </a:cubicBezTo>
                  <a:cubicBezTo>
                    <a:pt x="1" y="964"/>
                    <a:pt x="101" y="1343"/>
                    <a:pt x="290" y="1432"/>
                  </a:cubicBezTo>
                  <a:cubicBezTo>
                    <a:pt x="490" y="1520"/>
                    <a:pt x="569" y="1587"/>
                    <a:pt x="713" y="1587"/>
                  </a:cubicBezTo>
                  <a:cubicBezTo>
                    <a:pt x="805" y="1587"/>
                    <a:pt x="947" y="1681"/>
                    <a:pt x="1096" y="1681"/>
                  </a:cubicBezTo>
                  <a:cubicBezTo>
                    <a:pt x="1146" y="1681"/>
                    <a:pt x="1197" y="1671"/>
                    <a:pt x="1247" y="1643"/>
                  </a:cubicBezTo>
                  <a:cubicBezTo>
                    <a:pt x="1447" y="1532"/>
                    <a:pt x="1525" y="1476"/>
                    <a:pt x="1614" y="1243"/>
                  </a:cubicBezTo>
                  <a:cubicBezTo>
                    <a:pt x="1703" y="1009"/>
                    <a:pt x="1669" y="820"/>
                    <a:pt x="1636" y="642"/>
                  </a:cubicBezTo>
                  <a:cubicBezTo>
                    <a:pt x="1603" y="464"/>
                    <a:pt x="1636" y="286"/>
                    <a:pt x="1570" y="119"/>
                  </a:cubicBezTo>
                  <a:cubicBezTo>
                    <a:pt x="1535" y="28"/>
                    <a:pt x="1463" y="1"/>
                    <a:pt x="137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
            <p:cNvSpPr/>
            <p:nvPr/>
          </p:nvSpPr>
          <p:spPr>
            <a:xfrm>
              <a:off x="2660401" y="4127786"/>
              <a:ext cx="53238" cy="34434"/>
            </a:xfrm>
            <a:custGeom>
              <a:avLst/>
              <a:gdLst/>
              <a:ahLst/>
              <a:cxnLst/>
              <a:rect l="l" t="t" r="r" b="b"/>
              <a:pathLst>
                <a:path w="1526" h="987" extrusionOk="0">
                  <a:moveTo>
                    <a:pt x="1285" y="1"/>
                  </a:moveTo>
                  <a:cubicBezTo>
                    <a:pt x="1200" y="1"/>
                    <a:pt x="1099" y="25"/>
                    <a:pt x="1002" y="42"/>
                  </a:cubicBezTo>
                  <a:cubicBezTo>
                    <a:pt x="813" y="64"/>
                    <a:pt x="302" y="242"/>
                    <a:pt x="112" y="608"/>
                  </a:cubicBezTo>
                  <a:cubicBezTo>
                    <a:pt x="35" y="731"/>
                    <a:pt x="1" y="865"/>
                    <a:pt x="1" y="987"/>
                  </a:cubicBezTo>
                  <a:cubicBezTo>
                    <a:pt x="68" y="987"/>
                    <a:pt x="134" y="976"/>
                    <a:pt x="190" y="954"/>
                  </a:cubicBezTo>
                  <a:cubicBezTo>
                    <a:pt x="335" y="898"/>
                    <a:pt x="446" y="786"/>
                    <a:pt x="569" y="709"/>
                  </a:cubicBezTo>
                  <a:cubicBezTo>
                    <a:pt x="635" y="665"/>
                    <a:pt x="713" y="631"/>
                    <a:pt x="791" y="620"/>
                  </a:cubicBezTo>
                  <a:cubicBezTo>
                    <a:pt x="812" y="618"/>
                    <a:pt x="832" y="617"/>
                    <a:pt x="853" y="617"/>
                  </a:cubicBezTo>
                  <a:cubicBezTo>
                    <a:pt x="932" y="617"/>
                    <a:pt x="1012" y="631"/>
                    <a:pt x="1091" y="631"/>
                  </a:cubicBezTo>
                  <a:cubicBezTo>
                    <a:pt x="1247" y="620"/>
                    <a:pt x="1402" y="564"/>
                    <a:pt x="1525" y="464"/>
                  </a:cubicBezTo>
                  <a:cubicBezTo>
                    <a:pt x="1525" y="353"/>
                    <a:pt x="1525" y="230"/>
                    <a:pt x="1481" y="119"/>
                  </a:cubicBezTo>
                  <a:cubicBezTo>
                    <a:pt x="1446" y="28"/>
                    <a:pt x="1374" y="1"/>
                    <a:pt x="1285"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3"/>
            <p:cNvSpPr/>
            <p:nvPr/>
          </p:nvSpPr>
          <p:spPr>
            <a:xfrm>
              <a:off x="2697662" y="4130368"/>
              <a:ext cx="3907" cy="14409"/>
            </a:xfrm>
            <a:custGeom>
              <a:avLst/>
              <a:gdLst/>
              <a:ahLst/>
              <a:cxnLst/>
              <a:rect l="l" t="t" r="r" b="b"/>
              <a:pathLst>
                <a:path w="112" h="413" extrusionOk="0">
                  <a:moveTo>
                    <a:pt x="112" y="1"/>
                  </a:moveTo>
                  <a:lnTo>
                    <a:pt x="112" y="1"/>
                  </a:lnTo>
                  <a:cubicBezTo>
                    <a:pt x="57" y="134"/>
                    <a:pt x="12" y="268"/>
                    <a:pt x="1" y="413"/>
                  </a:cubicBezTo>
                  <a:lnTo>
                    <a:pt x="34" y="413"/>
                  </a:lnTo>
                  <a:cubicBezTo>
                    <a:pt x="34" y="279"/>
                    <a:pt x="67" y="134"/>
                    <a:pt x="11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3"/>
            <p:cNvSpPr/>
            <p:nvPr/>
          </p:nvSpPr>
          <p:spPr>
            <a:xfrm>
              <a:off x="2694975" y="4140451"/>
              <a:ext cx="17095" cy="11164"/>
            </a:xfrm>
            <a:custGeom>
              <a:avLst/>
              <a:gdLst/>
              <a:ahLst/>
              <a:cxnLst/>
              <a:rect l="l" t="t" r="r" b="b"/>
              <a:pathLst>
                <a:path w="490" h="320" extrusionOk="0">
                  <a:moveTo>
                    <a:pt x="490" y="1"/>
                  </a:moveTo>
                  <a:cubicBezTo>
                    <a:pt x="445" y="23"/>
                    <a:pt x="411" y="57"/>
                    <a:pt x="378" y="90"/>
                  </a:cubicBezTo>
                  <a:cubicBezTo>
                    <a:pt x="345" y="124"/>
                    <a:pt x="312" y="156"/>
                    <a:pt x="267" y="179"/>
                  </a:cubicBezTo>
                  <a:cubicBezTo>
                    <a:pt x="233" y="201"/>
                    <a:pt x="189" y="223"/>
                    <a:pt x="144" y="245"/>
                  </a:cubicBezTo>
                  <a:cubicBezTo>
                    <a:pt x="122" y="257"/>
                    <a:pt x="100" y="268"/>
                    <a:pt x="89" y="268"/>
                  </a:cubicBezTo>
                  <a:cubicBezTo>
                    <a:pt x="83" y="271"/>
                    <a:pt x="76" y="273"/>
                    <a:pt x="70" y="273"/>
                  </a:cubicBezTo>
                  <a:cubicBezTo>
                    <a:pt x="55" y="273"/>
                    <a:pt x="41" y="265"/>
                    <a:pt x="33" y="257"/>
                  </a:cubicBezTo>
                  <a:lnTo>
                    <a:pt x="0" y="302"/>
                  </a:lnTo>
                  <a:cubicBezTo>
                    <a:pt x="19" y="314"/>
                    <a:pt x="39" y="320"/>
                    <a:pt x="56" y="320"/>
                  </a:cubicBezTo>
                  <a:cubicBezTo>
                    <a:pt x="69" y="320"/>
                    <a:pt x="80" y="317"/>
                    <a:pt x="89" y="312"/>
                  </a:cubicBezTo>
                  <a:cubicBezTo>
                    <a:pt x="122" y="302"/>
                    <a:pt x="144" y="290"/>
                    <a:pt x="167" y="279"/>
                  </a:cubicBezTo>
                  <a:cubicBezTo>
                    <a:pt x="200" y="257"/>
                    <a:pt x="245" y="223"/>
                    <a:pt x="278" y="201"/>
                  </a:cubicBezTo>
                  <a:cubicBezTo>
                    <a:pt x="322" y="168"/>
                    <a:pt x="356" y="134"/>
                    <a:pt x="389" y="101"/>
                  </a:cubicBezTo>
                  <a:cubicBezTo>
                    <a:pt x="423" y="68"/>
                    <a:pt x="445" y="23"/>
                    <a:pt x="49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
            <p:cNvSpPr/>
            <p:nvPr/>
          </p:nvSpPr>
          <p:spPr>
            <a:xfrm>
              <a:off x="2688765" y="4155209"/>
              <a:ext cx="24875" cy="9350"/>
            </a:xfrm>
            <a:custGeom>
              <a:avLst/>
              <a:gdLst/>
              <a:ahLst/>
              <a:cxnLst/>
              <a:rect l="l" t="t" r="r" b="b"/>
              <a:pathLst>
                <a:path w="713" h="268" extrusionOk="0">
                  <a:moveTo>
                    <a:pt x="712" y="0"/>
                  </a:moveTo>
                  <a:lnTo>
                    <a:pt x="712" y="0"/>
                  </a:lnTo>
                  <a:cubicBezTo>
                    <a:pt x="589" y="23"/>
                    <a:pt x="478" y="89"/>
                    <a:pt x="367" y="145"/>
                  </a:cubicBezTo>
                  <a:cubicBezTo>
                    <a:pt x="312" y="178"/>
                    <a:pt x="256" y="201"/>
                    <a:pt x="200" y="223"/>
                  </a:cubicBezTo>
                  <a:cubicBezTo>
                    <a:pt x="167" y="223"/>
                    <a:pt x="134" y="234"/>
                    <a:pt x="111" y="234"/>
                  </a:cubicBezTo>
                  <a:cubicBezTo>
                    <a:pt x="78" y="234"/>
                    <a:pt x="45" y="234"/>
                    <a:pt x="33" y="212"/>
                  </a:cubicBezTo>
                  <a:lnTo>
                    <a:pt x="0" y="234"/>
                  </a:lnTo>
                  <a:cubicBezTo>
                    <a:pt x="23" y="257"/>
                    <a:pt x="45" y="267"/>
                    <a:pt x="55" y="267"/>
                  </a:cubicBezTo>
                  <a:lnTo>
                    <a:pt x="111" y="267"/>
                  </a:lnTo>
                  <a:cubicBezTo>
                    <a:pt x="144" y="267"/>
                    <a:pt x="167" y="257"/>
                    <a:pt x="200" y="245"/>
                  </a:cubicBezTo>
                  <a:cubicBezTo>
                    <a:pt x="267" y="223"/>
                    <a:pt x="322" y="201"/>
                    <a:pt x="378" y="168"/>
                  </a:cubicBezTo>
                  <a:cubicBezTo>
                    <a:pt x="478" y="101"/>
                    <a:pt x="589" y="34"/>
                    <a:pt x="712"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
            <p:cNvSpPr/>
            <p:nvPr/>
          </p:nvSpPr>
          <p:spPr>
            <a:xfrm>
              <a:off x="2683706" y="4171536"/>
              <a:ext cx="22921" cy="7745"/>
            </a:xfrm>
            <a:custGeom>
              <a:avLst/>
              <a:gdLst/>
              <a:ahLst/>
              <a:cxnLst/>
              <a:rect l="l" t="t" r="r" b="b"/>
              <a:pathLst>
                <a:path w="657" h="222" extrusionOk="0">
                  <a:moveTo>
                    <a:pt x="657" y="1"/>
                  </a:moveTo>
                  <a:lnTo>
                    <a:pt x="657" y="1"/>
                  </a:lnTo>
                  <a:cubicBezTo>
                    <a:pt x="645" y="34"/>
                    <a:pt x="612" y="44"/>
                    <a:pt x="579" y="56"/>
                  </a:cubicBezTo>
                  <a:cubicBezTo>
                    <a:pt x="556" y="66"/>
                    <a:pt x="534" y="78"/>
                    <a:pt x="501" y="89"/>
                  </a:cubicBezTo>
                  <a:cubicBezTo>
                    <a:pt x="445" y="111"/>
                    <a:pt x="390" y="133"/>
                    <a:pt x="334" y="145"/>
                  </a:cubicBezTo>
                  <a:cubicBezTo>
                    <a:pt x="279" y="155"/>
                    <a:pt x="223" y="178"/>
                    <a:pt x="168" y="178"/>
                  </a:cubicBezTo>
                  <a:cubicBezTo>
                    <a:pt x="158" y="181"/>
                    <a:pt x="149" y="182"/>
                    <a:pt x="140" y="182"/>
                  </a:cubicBezTo>
                  <a:cubicBezTo>
                    <a:pt x="121" y="182"/>
                    <a:pt x="105" y="174"/>
                    <a:pt x="89" y="167"/>
                  </a:cubicBezTo>
                  <a:cubicBezTo>
                    <a:pt x="67" y="155"/>
                    <a:pt x="45" y="145"/>
                    <a:pt x="45" y="122"/>
                  </a:cubicBezTo>
                  <a:lnTo>
                    <a:pt x="0" y="133"/>
                  </a:lnTo>
                  <a:cubicBezTo>
                    <a:pt x="12" y="167"/>
                    <a:pt x="45" y="200"/>
                    <a:pt x="67" y="211"/>
                  </a:cubicBezTo>
                  <a:cubicBezTo>
                    <a:pt x="101" y="222"/>
                    <a:pt x="134" y="222"/>
                    <a:pt x="168" y="222"/>
                  </a:cubicBezTo>
                  <a:cubicBezTo>
                    <a:pt x="234" y="211"/>
                    <a:pt x="289" y="189"/>
                    <a:pt x="345" y="167"/>
                  </a:cubicBezTo>
                  <a:lnTo>
                    <a:pt x="512" y="100"/>
                  </a:lnTo>
                  <a:cubicBezTo>
                    <a:pt x="534" y="89"/>
                    <a:pt x="556" y="66"/>
                    <a:pt x="590" y="56"/>
                  </a:cubicBezTo>
                  <a:cubicBezTo>
                    <a:pt x="612" y="44"/>
                    <a:pt x="645" y="34"/>
                    <a:pt x="657"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
            <p:cNvSpPr/>
            <p:nvPr/>
          </p:nvSpPr>
          <p:spPr>
            <a:xfrm>
              <a:off x="2667413" y="4158314"/>
              <a:ext cx="15944" cy="22956"/>
            </a:xfrm>
            <a:custGeom>
              <a:avLst/>
              <a:gdLst/>
              <a:ahLst/>
              <a:cxnLst/>
              <a:rect l="l" t="t" r="r" b="b"/>
              <a:pathLst>
                <a:path w="457" h="658" extrusionOk="0">
                  <a:moveTo>
                    <a:pt x="0" y="0"/>
                  </a:moveTo>
                  <a:cubicBezTo>
                    <a:pt x="22" y="267"/>
                    <a:pt x="190" y="524"/>
                    <a:pt x="423" y="657"/>
                  </a:cubicBezTo>
                  <a:lnTo>
                    <a:pt x="457" y="613"/>
                  </a:lnTo>
                  <a:cubicBezTo>
                    <a:pt x="223" y="501"/>
                    <a:pt x="45" y="267"/>
                    <a:pt x="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
            <p:cNvSpPr/>
            <p:nvPr/>
          </p:nvSpPr>
          <p:spPr>
            <a:xfrm>
              <a:off x="2673624" y="4143975"/>
              <a:ext cx="14757" cy="23689"/>
            </a:xfrm>
            <a:custGeom>
              <a:avLst/>
              <a:gdLst/>
              <a:ahLst/>
              <a:cxnLst/>
              <a:rect l="l" t="t" r="r" b="b"/>
              <a:pathLst>
                <a:path w="423" h="679" extrusionOk="0">
                  <a:moveTo>
                    <a:pt x="0" y="0"/>
                  </a:moveTo>
                  <a:cubicBezTo>
                    <a:pt x="134" y="23"/>
                    <a:pt x="234" y="122"/>
                    <a:pt x="267" y="256"/>
                  </a:cubicBezTo>
                  <a:cubicBezTo>
                    <a:pt x="279" y="312"/>
                    <a:pt x="289" y="378"/>
                    <a:pt x="301" y="445"/>
                  </a:cubicBezTo>
                  <a:cubicBezTo>
                    <a:pt x="311" y="512"/>
                    <a:pt x="345" y="623"/>
                    <a:pt x="390" y="678"/>
                  </a:cubicBezTo>
                  <a:lnTo>
                    <a:pt x="423" y="601"/>
                  </a:lnTo>
                  <a:cubicBezTo>
                    <a:pt x="378" y="556"/>
                    <a:pt x="356" y="500"/>
                    <a:pt x="334" y="434"/>
                  </a:cubicBezTo>
                  <a:cubicBezTo>
                    <a:pt x="323" y="378"/>
                    <a:pt x="311" y="312"/>
                    <a:pt x="289" y="245"/>
                  </a:cubicBezTo>
                  <a:cubicBezTo>
                    <a:pt x="267" y="178"/>
                    <a:pt x="234" y="122"/>
                    <a:pt x="178" y="78"/>
                  </a:cubicBezTo>
                  <a:cubicBezTo>
                    <a:pt x="123" y="33"/>
                    <a:pt x="67" y="0"/>
                    <a:pt x="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
            <p:cNvSpPr/>
            <p:nvPr/>
          </p:nvSpPr>
          <p:spPr>
            <a:xfrm>
              <a:off x="2690300" y="4137346"/>
              <a:ext cx="4291" cy="15978"/>
            </a:xfrm>
            <a:custGeom>
              <a:avLst/>
              <a:gdLst/>
              <a:ahLst/>
              <a:cxnLst/>
              <a:rect l="l" t="t" r="r" b="b"/>
              <a:pathLst>
                <a:path w="123" h="458" extrusionOk="0">
                  <a:moveTo>
                    <a:pt x="1" y="1"/>
                  </a:moveTo>
                  <a:lnTo>
                    <a:pt x="1" y="1"/>
                  </a:lnTo>
                  <a:cubicBezTo>
                    <a:pt x="45" y="23"/>
                    <a:pt x="45" y="68"/>
                    <a:pt x="45" y="101"/>
                  </a:cubicBezTo>
                  <a:cubicBezTo>
                    <a:pt x="45" y="146"/>
                    <a:pt x="34" y="179"/>
                    <a:pt x="34" y="223"/>
                  </a:cubicBezTo>
                  <a:cubicBezTo>
                    <a:pt x="34" y="302"/>
                    <a:pt x="45" y="391"/>
                    <a:pt x="100" y="457"/>
                  </a:cubicBezTo>
                  <a:lnTo>
                    <a:pt x="123" y="435"/>
                  </a:lnTo>
                  <a:cubicBezTo>
                    <a:pt x="78" y="379"/>
                    <a:pt x="56" y="302"/>
                    <a:pt x="56" y="223"/>
                  </a:cubicBezTo>
                  <a:lnTo>
                    <a:pt x="56" y="101"/>
                  </a:lnTo>
                  <a:cubicBezTo>
                    <a:pt x="56" y="68"/>
                    <a:pt x="45" y="23"/>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
            <p:cNvSpPr/>
            <p:nvPr/>
          </p:nvSpPr>
          <p:spPr>
            <a:xfrm>
              <a:off x="2586333" y="4165152"/>
              <a:ext cx="54704" cy="57041"/>
            </a:xfrm>
            <a:custGeom>
              <a:avLst/>
              <a:gdLst/>
              <a:ahLst/>
              <a:cxnLst/>
              <a:rect l="l" t="t" r="r" b="b"/>
              <a:pathLst>
                <a:path w="1568" h="1635" extrusionOk="0">
                  <a:moveTo>
                    <a:pt x="1158" y="1"/>
                  </a:moveTo>
                  <a:cubicBezTo>
                    <a:pt x="999" y="1"/>
                    <a:pt x="864" y="157"/>
                    <a:pt x="712" y="239"/>
                  </a:cubicBezTo>
                  <a:cubicBezTo>
                    <a:pt x="545" y="316"/>
                    <a:pt x="255" y="627"/>
                    <a:pt x="133" y="839"/>
                  </a:cubicBezTo>
                  <a:cubicBezTo>
                    <a:pt x="0" y="1039"/>
                    <a:pt x="0" y="1273"/>
                    <a:pt x="200" y="1362"/>
                  </a:cubicBezTo>
                  <a:cubicBezTo>
                    <a:pt x="245" y="1383"/>
                    <a:pt x="285" y="1390"/>
                    <a:pt x="323" y="1390"/>
                  </a:cubicBezTo>
                  <a:cubicBezTo>
                    <a:pt x="409" y="1390"/>
                    <a:pt x="481" y="1350"/>
                    <a:pt x="555" y="1350"/>
                  </a:cubicBezTo>
                  <a:cubicBezTo>
                    <a:pt x="585" y="1350"/>
                    <a:pt x="614" y="1356"/>
                    <a:pt x="645" y="1373"/>
                  </a:cubicBezTo>
                  <a:cubicBezTo>
                    <a:pt x="745" y="1440"/>
                    <a:pt x="812" y="1551"/>
                    <a:pt x="989" y="1618"/>
                  </a:cubicBezTo>
                  <a:cubicBezTo>
                    <a:pt x="1018" y="1629"/>
                    <a:pt x="1046" y="1635"/>
                    <a:pt x="1073" y="1635"/>
                  </a:cubicBezTo>
                  <a:cubicBezTo>
                    <a:pt x="1199" y="1635"/>
                    <a:pt x="1298" y="1516"/>
                    <a:pt x="1390" y="1406"/>
                  </a:cubicBezTo>
                  <a:cubicBezTo>
                    <a:pt x="1490" y="1262"/>
                    <a:pt x="1557" y="906"/>
                    <a:pt x="1546" y="750"/>
                  </a:cubicBezTo>
                  <a:cubicBezTo>
                    <a:pt x="1535" y="595"/>
                    <a:pt x="1568" y="305"/>
                    <a:pt x="1523" y="183"/>
                  </a:cubicBezTo>
                  <a:cubicBezTo>
                    <a:pt x="1479" y="61"/>
                    <a:pt x="1368" y="49"/>
                    <a:pt x="1201" y="5"/>
                  </a:cubicBezTo>
                  <a:cubicBezTo>
                    <a:pt x="1186" y="2"/>
                    <a:pt x="1172" y="1"/>
                    <a:pt x="1158"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
            <p:cNvSpPr/>
            <p:nvPr/>
          </p:nvSpPr>
          <p:spPr>
            <a:xfrm>
              <a:off x="2588252" y="4165152"/>
              <a:ext cx="51633" cy="35864"/>
            </a:xfrm>
            <a:custGeom>
              <a:avLst/>
              <a:gdLst/>
              <a:ahLst/>
              <a:cxnLst/>
              <a:rect l="l" t="t" r="r" b="b"/>
              <a:pathLst>
                <a:path w="1480" h="1028" extrusionOk="0">
                  <a:moveTo>
                    <a:pt x="1103" y="1"/>
                  </a:moveTo>
                  <a:cubicBezTo>
                    <a:pt x="944" y="1"/>
                    <a:pt x="809" y="157"/>
                    <a:pt x="657" y="239"/>
                  </a:cubicBezTo>
                  <a:cubicBezTo>
                    <a:pt x="490" y="316"/>
                    <a:pt x="200" y="627"/>
                    <a:pt x="78" y="839"/>
                  </a:cubicBezTo>
                  <a:cubicBezTo>
                    <a:pt x="34" y="894"/>
                    <a:pt x="12" y="961"/>
                    <a:pt x="0" y="1028"/>
                  </a:cubicBezTo>
                  <a:cubicBezTo>
                    <a:pt x="56" y="1028"/>
                    <a:pt x="111" y="1017"/>
                    <a:pt x="167" y="983"/>
                  </a:cubicBezTo>
                  <a:cubicBezTo>
                    <a:pt x="479" y="850"/>
                    <a:pt x="635" y="516"/>
                    <a:pt x="957" y="394"/>
                  </a:cubicBezTo>
                  <a:cubicBezTo>
                    <a:pt x="1057" y="361"/>
                    <a:pt x="1168" y="338"/>
                    <a:pt x="1268" y="316"/>
                  </a:cubicBezTo>
                  <a:cubicBezTo>
                    <a:pt x="1346" y="294"/>
                    <a:pt x="1413" y="272"/>
                    <a:pt x="1480" y="239"/>
                  </a:cubicBezTo>
                  <a:cubicBezTo>
                    <a:pt x="1480" y="216"/>
                    <a:pt x="1468" y="205"/>
                    <a:pt x="1468" y="183"/>
                  </a:cubicBezTo>
                  <a:cubicBezTo>
                    <a:pt x="1424" y="61"/>
                    <a:pt x="1313" y="49"/>
                    <a:pt x="1146" y="5"/>
                  </a:cubicBezTo>
                  <a:cubicBezTo>
                    <a:pt x="1131" y="2"/>
                    <a:pt x="1117" y="1"/>
                    <a:pt x="1103"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
            <p:cNvSpPr/>
            <p:nvPr/>
          </p:nvSpPr>
          <p:spPr>
            <a:xfrm>
              <a:off x="2624710" y="4179282"/>
              <a:ext cx="11304" cy="3907"/>
            </a:xfrm>
            <a:custGeom>
              <a:avLst/>
              <a:gdLst/>
              <a:ahLst/>
              <a:cxnLst/>
              <a:rect l="l" t="t" r="r" b="b"/>
              <a:pathLst>
                <a:path w="324" h="112" extrusionOk="0">
                  <a:moveTo>
                    <a:pt x="324" y="0"/>
                  </a:moveTo>
                  <a:lnTo>
                    <a:pt x="1" y="78"/>
                  </a:lnTo>
                  <a:lnTo>
                    <a:pt x="12" y="111"/>
                  </a:lnTo>
                  <a:lnTo>
                    <a:pt x="324"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
            <p:cNvSpPr/>
            <p:nvPr/>
          </p:nvSpPr>
          <p:spPr>
            <a:xfrm>
              <a:off x="2620070" y="4169164"/>
              <a:ext cx="3838" cy="17897"/>
            </a:xfrm>
            <a:custGeom>
              <a:avLst/>
              <a:gdLst/>
              <a:ahLst/>
              <a:cxnLst/>
              <a:rect l="l" t="t" r="r" b="b"/>
              <a:pathLst>
                <a:path w="110" h="513" extrusionOk="0">
                  <a:moveTo>
                    <a:pt x="79" y="1"/>
                  </a:moveTo>
                  <a:lnTo>
                    <a:pt x="79" y="1"/>
                  </a:lnTo>
                  <a:cubicBezTo>
                    <a:pt x="88" y="10"/>
                    <a:pt x="94" y="21"/>
                    <a:pt x="99" y="33"/>
                  </a:cubicBezTo>
                  <a:lnTo>
                    <a:pt x="99" y="33"/>
                  </a:lnTo>
                  <a:cubicBezTo>
                    <a:pt x="96" y="19"/>
                    <a:pt x="90" y="7"/>
                    <a:pt x="79" y="1"/>
                  </a:cubicBezTo>
                  <a:close/>
                  <a:moveTo>
                    <a:pt x="99" y="33"/>
                  </a:moveTo>
                  <a:cubicBezTo>
                    <a:pt x="101" y="45"/>
                    <a:pt x="101" y="57"/>
                    <a:pt x="101" y="68"/>
                  </a:cubicBezTo>
                  <a:cubicBezTo>
                    <a:pt x="101" y="79"/>
                    <a:pt x="89" y="101"/>
                    <a:pt x="79" y="124"/>
                  </a:cubicBezTo>
                  <a:cubicBezTo>
                    <a:pt x="56" y="157"/>
                    <a:pt x="34" y="201"/>
                    <a:pt x="22" y="246"/>
                  </a:cubicBezTo>
                  <a:cubicBezTo>
                    <a:pt x="0" y="334"/>
                    <a:pt x="12" y="423"/>
                    <a:pt x="34" y="512"/>
                  </a:cubicBezTo>
                  <a:lnTo>
                    <a:pt x="67" y="502"/>
                  </a:lnTo>
                  <a:cubicBezTo>
                    <a:pt x="34" y="423"/>
                    <a:pt x="22" y="334"/>
                    <a:pt x="45" y="246"/>
                  </a:cubicBezTo>
                  <a:cubicBezTo>
                    <a:pt x="45" y="201"/>
                    <a:pt x="67" y="168"/>
                    <a:pt x="89" y="124"/>
                  </a:cubicBezTo>
                  <a:cubicBezTo>
                    <a:pt x="105" y="99"/>
                    <a:pt x="110" y="64"/>
                    <a:pt x="99" y="33"/>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
            <p:cNvSpPr/>
            <p:nvPr/>
          </p:nvSpPr>
          <p:spPr>
            <a:xfrm>
              <a:off x="2616162" y="4189748"/>
              <a:ext cx="19851" cy="6629"/>
            </a:xfrm>
            <a:custGeom>
              <a:avLst/>
              <a:gdLst/>
              <a:ahLst/>
              <a:cxnLst/>
              <a:rect l="l" t="t" r="r" b="b"/>
              <a:pathLst>
                <a:path w="569" h="190" extrusionOk="0">
                  <a:moveTo>
                    <a:pt x="569" y="1"/>
                  </a:moveTo>
                  <a:cubicBezTo>
                    <a:pt x="524" y="1"/>
                    <a:pt x="468" y="1"/>
                    <a:pt x="424" y="23"/>
                  </a:cubicBezTo>
                  <a:cubicBezTo>
                    <a:pt x="379" y="34"/>
                    <a:pt x="324" y="56"/>
                    <a:pt x="279" y="78"/>
                  </a:cubicBezTo>
                  <a:cubicBezTo>
                    <a:pt x="191" y="112"/>
                    <a:pt x="102" y="156"/>
                    <a:pt x="1" y="156"/>
                  </a:cubicBezTo>
                  <a:lnTo>
                    <a:pt x="1" y="189"/>
                  </a:lnTo>
                  <a:cubicBezTo>
                    <a:pt x="57" y="189"/>
                    <a:pt x="102" y="179"/>
                    <a:pt x="157" y="156"/>
                  </a:cubicBezTo>
                  <a:lnTo>
                    <a:pt x="290" y="90"/>
                  </a:lnTo>
                  <a:cubicBezTo>
                    <a:pt x="379" y="45"/>
                    <a:pt x="468" y="1"/>
                    <a:pt x="569"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
            <p:cNvSpPr/>
            <p:nvPr/>
          </p:nvSpPr>
          <p:spPr>
            <a:xfrm>
              <a:off x="2611941" y="4200982"/>
              <a:ext cx="21735" cy="5094"/>
            </a:xfrm>
            <a:custGeom>
              <a:avLst/>
              <a:gdLst/>
              <a:ahLst/>
              <a:cxnLst/>
              <a:rect l="l" t="t" r="r" b="b"/>
              <a:pathLst>
                <a:path w="623" h="146" extrusionOk="0">
                  <a:moveTo>
                    <a:pt x="623" y="1"/>
                  </a:moveTo>
                  <a:cubicBezTo>
                    <a:pt x="589" y="45"/>
                    <a:pt x="545" y="79"/>
                    <a:pt x="489" y="101"/>
                  </a:cubicBezTo>
                  <a:cubicBezTo>
                    <a:pt x="545" y="90"/>
                    <a:pt x="589" y="45"/>
                    <a:pt x="623" y="1"/>
                  </a:cubicBezTo>
                  <a:close/>
                  <a:moveTo>
                    <a:pt x="22" y="57"/>
                  </a:moveTo>
                  <a:lnTo>
                    <a:pt x="0" y="79"/>
                  </a:lnTo>
                  <a:cubicBezTo>
                    <a:pt x="55" y="124"/>
                    <a:pt x="111" y="134"/>
                    <a:pt x="166" y="146"/>
                  </a:cubicBezTo>
                  <a:lnTo>
                    <a:pt x="334" y="146"/>
                  </a:lnTo>
                  <a:cubicBezTo>
                    <a:pt x="389" y="134"/>
                    <a:pt x="445" y="124"/>
                    <a:pt x="489" y="101"/>
                  </a:cubicBezTo>
                  <a:lnTo>
                    <a:pt x="489" y="101"/>
                  </a:lnTo>
                  <a:cubicBezTo>
                    <a:pt x="433" y="112"/>
                    <a:pt x="389" y="124"/>
                    <a:pt x="334" y="124"/>
                  </a:cubicBezTo>
                  <a:lnTo>
                    <a:pt x="166" y="124"/>
                  </a:lnTo>
                  <a:cubicBezTo>
                    <a:pt x="111" y="112"/>
                    <a:pt x="67" y="90"/>
                    <a:pt x="22" y="57"/>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
            <p:cNvSpPr/>
            <p:nvPr/>
          </p:nvSpPr>
          <p:spPr>
            <a:xfrm>
              <a:off x="2609185" y="4209146"/>
              <a:ext cx="20584" cy="8966"/>
            </a:xfrm>
            <a:custGeom>
              <a:avLst/>
              <a:gdLst/>
              <a:ahLst/>
              <a:cxnLst/>
              <a:rect l="l" t="t" r="r" b="b"/>
              <a:pathLst>
                <a:path w="590" h="257" extrusionOk="0">
                  <a:moveTo>
                    <a:pt x="57" y="1"/>
                  </a:moveTo>
                  <a:lnTo>
                    <a:pt x="1" y="23"/>
                  </a:lnTo>
                  <a:cubicBezTo>
                    <a:pt x="12" y="56"/>
                    <a:pt x="45" y="78"/>
                    <a:pt x="68" y="90"/>
                  </a:cubicBezTo>
                  <a:lnTo>
                    <a:pt x="134" y="123"/>
                  </a:lnTo>
                  <a:lnTo>
                    <a:pt x="279" y="201"/>
                  </a:lnTo>
                  <a:cubicBezTo>
                    <a:pt x="324" y="223"/>
                    <a:pt x="379" y="246"/>
                    <a:pt x="435" y="256"/>
                  </a:cubicBezTo>
                  <a:cubicBezTo>
                    <a:pt x="479" y="256"/>
                    <a:pt x="534" y="256"/>
                    <a:pt x="590" y="246"/>
                  </a:cubicBezTo>
                  <a:lnTo>
                    <a:pt x="590" y="246"/>
                  </a:lnTo>
                  <a:cubicBezTo>
                    <a:pt x="567" y="250"/>
                    <a:pt x="545" y="252"/>
                    <a:pt x="523" y="252"/>
                  </a:cubicBezTo>
                  <a:cubicBezTo>
                    <a:pt x="491" y="252"/>
                    <a:pt x="461" y="247"/>
                    <a:pt x="435" y="234"/>
                  </a:cubicBezTo>
                  <a:cubicBezTo>
                    <a:pt x="379" y="223"/>
                    <a:pt x="334" y="201"/>
                    <a:pt x="290" y="167"/>
                  </a:cubicBezTo>
                  <a:lnTo>
                    <a:pt x="157" y="90"/>
                  </a:lnTo>
                  <a:cubicBezTo>
                    <a:pt x="112" y="56"/>
                    <a:pt x="57" y="34"/>
                    <a:pt x="57"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
            <p:cNvSpPr/>
            <p:nvPr/>
          </p:nvSpPr>
          <p:spPr>
            <a:xfrm>
              <a:off x="2609987" y="4177712"/>
              <a:ext cx="4675" cy="21770"/>
            </a:xfrm>
            <a:custGeom>
              <a:avLst/>
              <a:gdLst/>
              <a:ahLst/>
              <a:cxnLst/>
              <a:rect l="l" t="t" r="r" b="b"/>
              <a:pathLst>
                <a:path w="134" h="624" extrusionOk="0">
                  <a:moveTo>
                    <a:pt x="0" y="1"/>
                  </a:moveTo>
                  <a:lnTo>
                    <a:pt x="0" y="1"/>
                  </a:lnTo>
                  <a:cubicBezTo>
                    <a:pt x="22" y="101"/>
                    <a:pt x="34" y="201"/>
                    <a:pt x="34" y="312"/>
                  </a:cubicBezTo>
                  <a:cubicBezTo>
                    <a:pt x="22" y="356"/>
                    <a:pt x="22" y="412"/>
                    <a:pt x="22" y="468"/>
                  </a:cubicBezTo>
                  <a:cubicBezTo>
                    <a:pt x="34" y="524"/>
                    <a:pt x="56" y="579"/>
                    <a:pt x="101" y="623"/>
                  </a:cubicBezTo>
                  <a:lnTo>
                    <a:pt x="134" y="579"/>
                  </a:lnTo>
                  <a:cubicBezTo>
                    <a:pt x="89" y="557"/>
                    <a:pt x="67" y="512"/>
                    <a:pt x="56" y="468"/>
                  </a:cubicBezTo>
                  <a:lnTo>
                    <a:pt x="56" y="312"/>
                  </a:lnTo>
                  <a:cubicBezTo>
                    <a:pt x="45" y="201"/>
                    <a:pt x="34" y="101"/>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
            <p:cNvSpPr/>
            <p:nvPr/>
          </p:nvSpPr>
          <p:spPr>
            <a:xfrm>
              <a:off x="2594846" y="4199063"/>
              <a:ext cx="15560" cy="9524"/>
            </a:xfrm>
            <a:custGeom>
              <a:avLst/>
              <a:gdLst/>
              <a:ahLst/>
              <a:cxnLst/>
              <a:rect l="l" t="t" r="r" b="b"/>
              <a:pathLst>
                <a:path w="446" h="273" extrusionOk="0">
                  <a:moveTo>
                    <a:pt x="1" y="1"/>
                  </a:moveTo>
                  <a:cubicBezTo>
                    <a:pt x="90" y="11"/>
                    <a:pt x="167" y="56"/>
                    <a:pt x="223" y="112"/>
                  </a:cubicBezTo>
                  <a:cubicBezTo>
                    <a:pt x="268" y="134"/>
                    <a:pt x="290" y="167"/>
                    <a:pt x="323" y="201"/>
                  </a:cubicBezTo>
                  <a:lnTo>
                    <a:pt x="379" y="245"/>
                  </a:lnTo>
                  <a:lnTo>
                    <a:pt x="401" y="268"/>
                  </a:lnTo>
                  <a:cubicBezTo>
                    <a:pt x="408" y="268"/>
                    <a:pt x="420" y="272"/>
                    <a:pt x="431" y="272"/>
                  </a:cubicBezTo>
                  <a:cubicBezTo>
                    <a:pt x="437" y="272"/>
                    <a:pt x="442" y="271"/>
                    <a:pt x="446" y="268"/>
                  </a:cubicBezTo>
                  <a:lnTo>
                    <a:pt x="434" y="234"/>
                  </a:lnTo>
                  <a:cubicBezTo>
                    <a:pt x="434" y="237"/>
                    <a:pt x="432" y="239"/>
                    <a:pt x="429" y="239"/>
                  </a:cubicBezTo>
                  <a:cubicBezTo>
                    <a:pt x="421" y="239"/>
                    <a:pt x="405" y="231"/>
                    <a:pt x="390" y="223"/>
                  </a:cubicBezTo>
                  <a:lnTo>
                    <a:pt x="345" y="179"/>
                  </a:lnTo>
                  <a:cubicBezTo>
                    <a:pt x="312" y="145"/>
                    <a:pt x="278" y="123"/>
                    <a:pt x="234" y="100"/>
                  </a:cubicBezTo>
                  <a:cubicBezTo>
                    <a:pt x="167" y="45"/>
                    <a:pt x="90" y="1"/>
                    <a:pt x="1"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
            <p:cNvSpPr/>
            <p:nvPr/>
          </p:nvSpPr>
          <p:spPr>
            <a:xfrm>
              <a:off x="2519591" y="4177467"/>
              <a:ext cx="59762" cy="63914"/>
            </a:xfrm>
            <a:custGeom>
              <a:avLst/>
              <a:gdLst/>
              <a:ahLst/>
              <a:cxnLst/>
              <a:rect l="l" t="t" r="r" b="b"/>
              <a:pathLst>
                <a:path w="1713" h="1832" extrusionOk="0">
                  <a:moveTo>
                    <a:pt x="1364" y="1"/>
                  </a:moveTo>
                  <a:cubicBezTo>
                    <a:pt x="1236" y="1"/>
                    <a:pt x="925" y="158"/>
                    <a:pt x="756" y="297"/>
                  </a:cubicBezTo>
                  <a:cubicBezTo>
                    <a:pt x="567" y="452"/>
                    <a:pt x="133" y="897"/>
                    <a:pt x="77" y="1142"/>
                  </a:cubicBezTo>
                  <a:cubicBezTo>
                    <a:pt x="33" y="1398"/>
                    <a:pt x="0" y="1443"/>
                    <a:pt x="233" y="1554"/>
                  </a:cubicBezTo>
                  <a:cubicBezTo>
                    <a:pt x="289" y="1582"/>
                    <a:pt x="337" y="1592"/>
                    <a:pt x="379" y="1592"/>
                  </a:cubicBezTo>
                  <a:cubicBezTo>
                    <a:pt x="502" y="1592"/>
                    <a:pt x="573" y="1503"/>
                    <a:pt x="646" y="1503"/>
                  </a:cubicBezTo>
                  <a:cubicBezTo>
                    <a:pt x="656" y="1503"/>
                    <a:pt x="667" y="1505"/>
                    <a:pt x="678" y="1509"/>
                  </a:cubicBezTo>
                  <a:cubicBezTo>
                    <a:pt x="779" y="1554"/>
                    <a:pt x="712" y="1520"/>
                    <a:pt x="779" y="1609"/>
                  </a:cubicBezTo>
                  <a:cubicBezTo>
                    <a:pt x="834" y="1698"/>
                    <a:pt x="1012" y="1821"/>
                    <a:pt x="1246" y="1832"/>
                  </a:cubicBezTo>
                  <a:cubicBezTo>
                    <a:pt x="1479" y="1832"/>
                    <a:pt x="1523" y="1542"/>
                    <a:pt x="1557" y="1298"/>
                  </a:cubicBezTo>
                  <a:cubicBezTo>
                    <a:pt x="1590" y="1053"/>
                    <a:pt x="1713" y="608"/>
                    <a:pt x="1679" y="419"/>
                  </a:cubicBezTo>
                  <a:cubicBezTo>
                    <a:pt x="1646" y="242"/>
                    <a:pt x="1501" y="52"/>
                    <a:pt x="1401" y="8"/>
                  </a:cubicBezTo>
                  <a:cubicBezTo>
                    <a:pt x="1392" y="3"/>
                    <a:pt x="1379" y="1"/>
                    <a:pt x="136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
            <p:cNvSpPr/>
            <p:nvPr/>
          </p:nvSpPr>
          <p:spPr>
            <a:xfrm>
              <a:off x="2522278" y="4177467"/>
              <a:ext cx="56692" cy="40260"/>
            </a:xfrm>
            <a:custGeom>
              <a:avLst/>
              <a:gdLst/>
              <a:ahLst/>
              <a:cxnLst/>
              <a:rect l="l" t="t" r="r" b="b"/>
              <a:pathLst>
                <a:path w="1625" h="1154" extrusionOk="0">
                  <a:moveTo>
                    <a:pt x="1287" y="1"/>
                  </a:moveTo>
                  <a:cubicBezTo>
                    <a:pt x="1159" y="1"/>
                    <a:pt x="848" y="158"/>
                    <a:pt x="679" y="297"/>
                  </a:cubicBezTo>
                  <a:cubicBezTo>
                    <a:pt x="490" y="452"/>
                    <a:pt x="56" y="897"/>
                    <a:pt x="0" y="1142"/>
                  </a:cubicBezTo>
                  <a:lnTo>
                    <a:pt x="0" y="1154"/>
                  </a:lnTo>
                  <a:cubicBezTo>
                    <a:pt x="89" y="1131"/>
                    <a:pt x="178" y="1065"/>
                    <a:pt x="245" y="998"/>
                  </a:cubicBezTo>
                  <a:cubicBezTo>
                    <a:pt x="312" y="931"/>
                    <a:pt x="368" y="842"/>
                    <a:pt x="435" y="764"/>
                  </a:cubicBezTo>
                  <a:cubicBezTo>
                    <a:pt x="501" y="675"/>
                    <a:pt x="579" y="608"/>
                    <a:pt x="668" y="541"/>
                  </a:cubicBezTo>
                  <a:cubicBezTo>
                    <a:pt x="768" y="475"/>
                    <a:pt x="857" y="419"/>
                    <a:pt x="957" y="375"/>
                  </a:cubicBezTo>
                  <a:cubicBezTo>
                    <a:pt x="1013" y="341"/>
                    <a:pt x="1068" y="319"/>
                    <a:pt x="1124" y="308"/>
                  </a:cubicBezTo>
                  <a:cubicBezTo>
                    <a:pt x="1138" y="308"/>
                    <a:pt x="1151" y="306"/>
                    <a:pt x="1164" y="306"/>
                  </a:cubicBezTo>
                  <a:cubicBezTo>
                    <a:pt x="1183" y="306"/>
                    <a:pt x="1200" y="310"/>
                    <a:pt x="1213" y="331"/>
                  </a:cubicBezTo>
                  <a:cubicBezTo>
                    <a:pt x="1235" y="353"/>
                    <a:pt x="1246" y="375"/>
                    <a:pt x="1258" y="386"/>
                  </a:cubicBezTo>
                  <a:cubicBezTo>
                    <a:pt x="1324" y="475"/>
                    <a:pt x="1380" y="564"/>
                    <a:pt x="1402" y="664"/>
                  </a:cubicBezTo>
                  <a:cubicBezTo>
                    <a:pt x="1424" y="742"/>
                    <a:pt x="1380" y="875"/>
                    <a:pt x="1480" y="909"/>
                  </a:cubicBezTo>
                  <a:cubicBezTo>
                    <a:pt x="1491" y="914"/>
                    <a:pt x="1502" y="917"/>
                    <a:pt x="1513" y="917"/>
                  </a:cubicBezTo>
                  <a:cubicBezTo>
                    <a:pt x="1525" y="917"/>
                    <a:pt x="1536" y="914"/>
                    <a:pt x="1547" y="909"/>
                  </a:cubicBezTo>
                  <a:cubicBezTo>
                    <a:pt x="1591" y="719"/>
                    <a:pt x="1624" y="531"/>
                    <a:pt x="1602" y="419"/>
                  </a:cubicBezTo>
                  <a:cubicBezTo>
                    <a:pt x="1569" y="242"/>
                    <a:pt x="1424" y="52"/>
                    <a:pt x="1324" y="8"/>
                  </a:cubicBezTo>
                  <a:cubicBezTo>
                    <a:pt x="1315" y="3"/>
                    <a:pt x="1302" y="1"/>
                    <a:pt x="1287"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
            <p:cNvSpPr/>
            <p:nvPr/>
          </p:nvSpPr>
          <p:spPr>
            <a:xfrm>
              <a:off x="2544397" y="4225439"/>
              <a:ext cx="19432" cy="6489"/>
            </a:xfrm>
            <a:custGeom>
              <a:avLst/>
              <a:gdLst/>
              <a:ahLst/>
              <a:cxnLst/>
              <a:rect l="l" t="t" r="r" b="b"/>
              <a:pathLst>
                <a:path w="557" h="186" extrusionOk="0">
                  <a:moveTo>
                    <a:pt x="34" y="1"/>
                  </a:moveTo>
                  <a:lnTo>
                    <a:pt x="1" y="45"/>
                  </a:lnTo>
                  <a:cubicBezTo>
                    <a:pt x="90" y="90"/>
                    <a:pt x="179" y="145"/>
                    <a:pt x="278" y="167"/>
                  </a:cubicBezTo>
                  <a:cubicBezTo>
                    <a:pt x="305" y="181"/>
                    <a:pt x="335" y="186"/>
                    <a:pt x="367" y="186"/>
                  </a:cubicBezTo>
                  <a:cubicBezTo>
                    <a:pt x="389" y="186"/>
                    <a:pt x="412" y="183"/>
                    <a:pt x="434" y="179"/>
                  </a:cubicBezTo>
                  <a:cubicBezTo>
                    <a:pt x="479" y="167"/>
                    <a:pt x="523" y="145"/>
                    <a:pt x="557" y="112"/>
                  </a:cubicBezTo>
                  <a:lnTo>
                    <a:pt x="557" y="112"/>
                  </a:lnTo>
                  <a:cubicBezTo>
                    <a:pt x="523" y="145"/>
                    <a:pt x="479" y="157"/>
                    <a:pt x="423" y="167"/>
                  </a:cubicBezTo>
                  <a:cubicBezTo>
                    <a:pt x="379" y="167"/>
                    <a:pt x="334" y="157"/>
                    <a:pt x="290" y="145"/>
                  </a:cubicBezTo>
                  <a:cubicBezTo>
                    <a:pt x="189" y="112"/>
                    <a:pt x="123" y="45"/>
                    <a:pt x="34"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
            <p:cNvSpPr/>
            <p:nvPr/>
          </p:nvSpPr>
          <p:spPr>
            <a:xfrm>
              <a:off x="2530442" y="4204890"/>
              <a:ext cx="14792" cy="21386"/>
            </a:xfrm>
            <a:custGeom>
              <a:avLst/>
              <a:gdLst/>
              <a:ahLst/>
              <a:cxnLst/>
              <a:rect l="l" t="t" r="r" b="b"/>
              <a:pathLst>
                <a:path w="424" h="613" extrusionOk="0">
                  <a:moveTo>
                    <a:pt x="45" y="0"/>
                  </a:moveTo>
                  <a:lnTo>
                    <a:pt x="45" y="0"/>
                  </a:lnTo>
                  <a:cubicBezTo>
                    <a:pt x="0" y="123"/>
                    <a:pt x="23" y="267"/>
                    <a:pt x="89" y="390"/>
                  </a:cubicBezTo>
                  <a:cubicBezTo>
                    <a:pt x="122" y="445"/>
                    <a:pt x="167" y="501"/>
                    <a:pt x="223" y="534"/>
                  </a:cubicBezTo>
                  <a:cubicBezTo>
                    <a:pt x="256" y="556"/>
                    <a:pt x="278" y="578"/>
                    <a:pt x="312" y="590"/>
                  </a:cubicBezTo>
                  <a:cubicBezTo>
                    <a:pt x="334" y="601"/>
                    <a:pt x="345" y="601"/>
                    <a:pt x="367" y="612"/>
                  </a:cubicBezTo>
                  <a:cubicBezTo>
                    <a:pt x="379" y="612"/>
                    <a:pt x="412" y="612"/>
                    <a:pt x="423" y="590"/>
                  </a:cubicBezTo>
                  <a:lnTo>
                    <a:pt x="401" y="568"/>
                  </a:lnTo>
                  <a:cubicBezTo>
                    <a:pt x="389" y="568"/>
                    <a:pt x="379" y="578"/>
                    <a:pt x="367" y="578"/>
                  </a:cubicBezTo>
                  <a:cubicBezTo>
                    <a:pt x="356" y="568"/>
                    <a:pt x="345" y="568"/>
                    <a:pt x="323" y="556"/>
                  </a:cubicBezTo>
                  <a:cubicBezTo>
                    <a:pt x="300" y="545"/>
                    <a:pt x="267" y="534"/>
                    <a:pt x="245" y="512"/>
                  </a:cubicBezTo>
                  <a:cubicBezTo>
                    <a:pt x="189" y="479"/>
                    <a:pt x="134" y="434"/>
                    <a:pt x="100" y="378"/>
                  </a:cubicBezTo>
                  <a:cubicBezTo>
                    <a:pt x="33" y="267"/>
                    <a:pt x="11" y="123"/>
                    <a:pt x="45"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
            <p:cNvSpPr/>
            <p:nvPr/>
          </p:nvSpPr>
          <p:spPr>
            <a:xfrm>
              <a:off x="2544781" y="4193621"/>
              <a:ext cx="6664" cy="21002"/>
            </a:xfrm>
            <a:custGeom>
              <a:avLst/>
              <a:gdLst/>
              <a:ahLst/>
              <a:cxnLst/>
              <a:rect l="l" t="t" r="r" b="b"/>
              <a:pathLst>
                <a:path w="191" h="602" extrusionOk="0">
                  <a:moveTo>
                    <a:pt x="12" y="1"/>
                  </a:moveTo>
                  <a:cubicBezTo>
                    <a:pt x="1" y="112"/>
                    <a:pt x="1" y="212"/>
                    <a:pt x="23" y="323"/>
                  </a:cubicBezTo>
                  <a:cubicBezTo>
                    <a:pt x="34" y="368"/>
                    <a:pt x="34" y="424"/>
                    <a:pt x="57" y="479"/>
                  </a:cubicBezTo>
                  <a:cubicBezTo>
                    <a:pt x="79" y="523"/>
                    <a:pt x="112" y="579"/>
                    <a:pt x="178" y="602"/>
                  </a:cubicBezTo>
                  <a:lnTo>
                    <a:pt x="190" y="546"/>
                  </a:lnTo>
                  <a:cubicBezTo>
                    <a:pt x="156" y="535"/>
                    <a:pt x="123" y="501"/>
                    <a:pt x="101" y="457"/>
                  </a:cubicBezTo>
                  <a:cubicBezTo>
                    <a:pt x="79" y="412"/>
                    <a:pt x="67" y="368"/>
                    <a:pt x="45" y="312"/>
                  </a:cubicBezTo>
                  <a:cubicBezTo>
                    <a:pt x="23" y="212"/>
                    <a:pt x="12" y="112"/>
                    <a:pt x="1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
            <p:cNvSpPr/>
            <p:nvPr/>
          </p:nvSpPr>
          <p:spPr>
            <a:xfrm>
              <a:off x="2556433" y="4198226"/>
              <a:ext cx="17862" cy="5547"/>
            </a:xfrm>
            <a:custGeom>
              <a:avLst/>
              <a:gdLst/>
              <a:ahLst/>
              <a:cxnLst/>
              <a:rect l="l" t="t" r="r" b="b"/>
              <a:pathLst>
                <a:path w="512" h="159" extrusionOk="0">
                  <a:moveTo>
                    <a:pt x="475" y="0"/>
                  </a:moveTo>
                  <a:cubicBezTo>
                    <a:pt x="399" y="0"/>
                    <a:pt x="323" y="29"/>
                    <a:pt x="256" y="58"/>
                  </a:cubicBezTo>
                  <a:cubicBezTo>
                    <a:pt x="167" y="91"/>
                    <a:pt x="89" y="124"/>
                    <a:pt x="0" y="124"/>
                  </a:cubicBezTo>
                  <a:lnTo>
                    <a:pt x="12" y="158"/>
                  </a:lnTo>
                  <a:cubicBezTo>
                    <a:pt x="101" y="147"/>
                    <a:pt x="178" y="114"/>
                    <a:pt x="256" y="69"/>
                  </a:cubicBezTo>
                  <a:cubicBezTo>
                    <a:pt x="345" y="35"/>
                    <a:pt x="423" y="2"/>
                    <a:pt x="512" y="2"/>
                  </a:cubicBezTo>
                  <a:cubicBezTo>
                    <a:pt x="500" y="1"/>
                    <a:pt x="487" y="0"/>
                    <a:pt x="475"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
            <p:cNvSpPr/>
            <p:nvPr/>
          </p:nvSpPr>
          <p:spPr>
            <a:xfrm>
              <a:off x="2548653" y="4211100"/>
              <a:ext cx="22956" cy="7536"/>
            </a:xfrm>
            <a:custGeom>
              <a:avLst/>
              <a:gdLst/>
              <a:ahLst/>
              <a:cxnLst/>
              <a:rect l="l" t="t" r="r" b="b"/>
              <a:pathLst>
                <a:path w="658" h="216" extrusionOk="0">
                  <a:moveTo>
                    <a:pt x="657" y="0"/>
                  </a:moveTo>
                  <a:lnTo>
                    <a:pt x="334" y="101"/>
                  </a:lnTo>
                  <a:lnTo>
                    <a:pt x="168" y="156"/>
                  </a:lnTo>
                  <a:cubicBezTo>
                    <a:pt x="146" y="167"/>
                    <a:pt x="124" y="178"/>
                    <a:pt x="90" y="178"/>
                  </a:cubicBezTo>
                  <a:cubicBezTo>
                    <a:pt x="67" y="178"/>
                    <a:pt x="45" y="167"/>
                    <a:pt x="35" y="156"/>
                  </a:cubicBezTo>
                  <a:lnTo>
                    <a:pt x="1" y="178"/>
                  </a:lnTo>
                  <a:cubicBezTo>
                    <a:pt x="17" y="203"/>
                    <a:pt x="47" y="216"/>
                    <a:pt x="75" y="216"/>
                  </a:cubicBezTo>
                  <a:cubicBezTo>
                    <a:pt x="84" y="216"/>
                    <a:pt x="93" y="214"/>
                    <a:pt x="101" y="212"/>
                  </a:cubicBezTo>
                  <a:cubicBezTo>
                    <a:pt x="134" y="212"/>
                    <a:pt x="156" y="200"/>
                    <a:pt x="179" y="190"/>
                  </a:cubicBezTo>
                  <a:lnTo>
                    <a:pt x="346" y="123"/>
                  </a:lnTo>
                  <a:lnTo>
                    <a:pt x="657" y="0"/>
                  </a:ln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
            <p:cNvSpPr/>
            <p:nvPr/>
          </p:nvSpPr>
          <p:spPr>
            <a:xfrm>
              <a:off x="2561074" y="4182770"/>
              <a:ext cx="2756" cy="12455"/>
            </a:xfrm>
            <a:custGeom>
              <a:avLst/>
              <a:gdLst/>
              <a:ahLst/>
              <a:cxnLst/>
              <a:rect l="l" t="t" r="r" b="b"/>
              <a:pathLst>
                <a:path w="79" h="357" extrusionOk="0">
                  <a:moveTo>
                    <a:pt x="79" y="1"/>
                  </a:moveTo>
                  <a:lnTo>
                    <a:pt x="79" y="1"/>
                  </a:lnTo>
                  <a:cubicBezTo>
                    <a:pt x="34" y="112"/>
                    <a:pt x="1" y="234"/>
                    <a:pt x="1" y="356"/>
                  </a:cubicBezTo>
                  <a:lnTo>
                    <a:pt x="34" y="356"/>
                  </a:lnTo>
                  <a:cubicBezTo>
                    <a:pt x="34" y="245"/>
                    <a:pt x="45" y="122"/>
                    <a:pt x="79"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
            <p:cNvSpPr/>
            <p:nvPr/>
          </p:nvSpPr>
          <p:spPr>
            <a:xfrm>
              <a:off x="2432649" y="4198540"/>
              <a:ext cx="64437" cy="67856"/>
            </a:xfrm>
            <a:custGeom>
              <a:avLst/>
              <a:gdLst/>
              <a:ahLst/>
              <a:cxnLst/>
              <a:rect l="l" t="t" r="r" b="b"/>
              <a:pathLst>
                <a:path w="1847" h="1945" extrusionOk="0">
                  <a:moveTo>
                    <a:pt x="1481" y="1"/>
                  </a:moveTo>
                  <a:cubicBezTo>
                    <a:pt x="1362" y="1"/>
                    <a:pt x="1225" y="33"/>
                    <a:pt x="1101" y="82"/>
                  </a:cubicBezTo>
                  <a:cubicBezTo>
                    <a:pt x="868" y="171"/>
                    <a:pt x="456" y="382"/>
                    <a:pt x="245" y="694"/>
                  </a:cubicBezTo>
                  <a:cubicBezTo>
                    <a:pt x="45" y="1005"/>
                    <a:pt x="1" y="1517"/>
                    <a:pt x="123" y="1672"/>
                  </a:cubicBezTo>
                  <a:cubicBezTo>
                    <a:pt x="187" y="1754"/>
                    <a:pt x="244" y="1771"/>
                    <a:pt x="304" y="1771"/>
                  </a:cubicBezTo>
                  <a:cubicBezTo>
                    <a:pt x="350" y="1771"/>
                    <a:pt x="398" y="1760"/>
                    <a:pt x="451" y="1760"/>
                  </a:cubicBezTo>
                  <a:cubicBezTo>
                    <a:pt x="460" y="1760"/>
                    <a:pt x="469" y="1761"/>
                    <a:pt x="478" y="1761"/>
                  </a:cubicBezTo>
                  <a:cubicBezTo>
                    <a:pt x="579" y="1773"/>
                    <a:pt x="523" y="1784"/>
                    <a:pt x="668" y="1840"/>
                  </a:cubicBezTo>
                  <a:cubicBezTo>
                    <a:pt x="785" y="1873"/>
                    <a:pt x="933" y="1944"/>
                    <a:pt x="1080" y="1944"/>
                  </a:cubicBezTo>
                  <a:cubicBezTo>
                    <a:pt x="1129" y="1944"/>
                    <a:pt x="1177" y="1937"/>
                    <a:pt x="1224" y="1917"/>
                  </a:cubicBezTo>
                  <a:cubicBezTo>
                    <a:pt x="1413" y="1828"/>
                    <a:pt x="1536" y="1573"/>
                    <a:pt x="1536" y="1373"/>
                  </a:cubicBezTo>
                  <a:cubicBezTo>
                    <a:pt x="1536" y="1161"/>
                    <a:pt x="1602" y="872"/>
                    <a:pt x="1702" y="527"/>
                  </a:cubicBezTo>
                  <a:cubicBezTo>
                    <a:pt x="1791" y="194"/>
                    <a:pt x="1847" y="194"/>
                    <a:pt x="1713" y="71"/>
                  </a:cubicBezTo>
                  <a:cubicBezTo>
                    <a:pt x="1659" y="21"/>
                    <a:pt x="1576" y="1"/>
                    <a:pt x="148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
            <p:cNvSpPr/>
            <p:nvPr/>
          </p:nvSpPr>
          <p:spPr>
            <a:xfrm>
              <a:off x="2435371" y="4198540"/>
              <a:ext cx="61332" cy="40923"/>
            </a:xfrm>
            <a:custGeom>
              <a:avLst/>
              <a:gdLst/>
              <a:ahLst/>
              <a:cxnLst/>
              <a:rect l="l" t="t" r="r" b="b"/>
              <a:pathLst>
                <a:path w="1758" h="1173" extrusionOk="0">
                  <a:moveTo>
                    <a:pt x="1403" y="1"/>
                  </a:moveTo>
                  <a:cubicBezTo>
                    <a:pt x="1284" y="1"/>
                    <a:pt x="1147" y="33"/>
                    <a:pt x="1023" y="82"/>
                  </a:cubicBezTo>
                  <a:cubicBezTo>
                    <a:pt x="790" y="171"/>
                    <a:pt x="378" y="382"/>
                    <a:pt x="167" y="694"/>
                  </a:cubicBezTo>
                  <a:cubicBezTo>
                    <a:pt x="89" y="827"/>
                    <a:pt x="22" y="994"/>
                    <a:pt x="0" y="1161"/>
                  </a:cubicBezTo>
                  <a:cubicBezTo>
                    <a:pt x="34" y="1172"/>
                    <a:pt x="67" y="1172"/>
                    <a:pt x="111" y="1172"/>
                  </a:cubicBezTo>
                  <a:cubicBezTo>
                    <a:pt x="212" y="1150"/>
                    <a:pt x="301" y="1083"/>
                    <a:pt x="390" y="1027"/>
                  </a:cubicBezTo>
                  <a:lnTo>
                    <a:pt x="690" y="794"/>
                  </a:lnTo>
                  <a:cubicBezTo>
                    <a:pt x="845" y="671"/>
                    <a:pt x="1013" y="483"/>
                    <a:pt x="1224" y="471"/>
                  </a:cubicBezTo>
                  <a:cubicBezTo>
                    <a:pt x="1240" y="468"/>
                    <a:pt x="1257" y="467"/>
                    <a:pt x="1274" y="467"/>
                  </a:cubicBezTo>
                  <a:cubicBezTo>
                    <a:pt x="1317" y="467"/>
                    <a:pt x="1362" y="475"/>
                    <a:pt x="1401" y="483"/>
                  </a:cubicBezTo>
                  <a:cubicBezTo>
                    <a:pt x="1458" y="483"/>
                    <a:pt x="1513" y="483"/>
                    <a:pt x="1569" y="461"/>
                  </a:cubicBezTo>
                  <a:cubicBezTo>
                    <a:pt x="1591" y="449"/>
                    <a:pt x="1624" y="449"/>
                    <a:pt x="1646" y="438"/>
                  </a:cubicBezTo>
                  <a:cubicBezTo>
                    <a:pt x="1724" y="194"/>
                    <a:pt x="1757" y="171"/>
                    <a:pt x="1635" y="71"/>
                  </a:cubicBezTo>
                  <a:cubicBezTo>
                    <a:pt x="1581" y="21"/>
                    <a:pt x="1498" y="1"/>
                    <a:pt x="1403"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
            <p:cNvSpPr/>
            <p:nvPr/>
          </p:nvSpPr>
          <p:spPr>
            <a:xfrm>
              <a:off x="2470678" y="4213507"/>
              <a:ext cx="16327" cy="3454"/>
            </a:xfrm>
            <a:custGeom>
              <a:avLst/>
              <a:gdLst/>
              <a:ahLst/>
              <a:cxnLst/>
              <a:rect l="l" t="t" r="r" b="b"/>
              <a:pathLst>
                <a:path w="468" h="99" extrusionOk="0">
                  <a:moveTo>
                    <a:pt x="412" y="1"/>
                  </a:moveTo>
                  <a:cubicBezTo>
                    <a:pt x="392" y="1"/>
                    <a:pt x="373" y="4"/>
                    <a:pt x="357" y="9"/>
                  </a:cubicBezTo>
                  <a:cubicBezTo>
                    <a:pt x="312" y="20"/>
                    <a:pt x="278" y="32"/>
                    <a:pt x="245" y="42"/>
                  </a:cubicBezTo>
                  <a:cubicBezTo>
                    <a:pt x="201" y="54"/>
                    <a:pt x="167" y="54"/>
                    <a:pt x="123" y="64"/>
                  </a:cubicBezTo>
                  <a:cubicBezTo>
                    <a:pt x="101" y="64"/>
                    <a:pt x="73" y="70"/>
                    <a:pt x="51" y="70"/>
                  </a:cubicBezTo>
                  <a:cubicBezTo>
                    <a:pt x="40" y="70"/>
                    <a:pt x="30" y="68"/>
                    <a:pt x="23" y="64"/>
                  </a:cubicBezTo>
                  <a:lnTo>
                    <a:pt x="1" y="87"/>
                  </a:lnTo>
                  <a:cubicBezTo>
                    <a:pt x="34" y="98"/>
                    <a:pt x="56" y="98"/>
                    <a:pt x="67" y="98"/>
                  </a:cubicBezTo>
                  <a:cubicBezTo>
                    <a:pt x="90" y="98"/>
                    <a:pt x="112" y="87"/>
                    <a:pt x="134" y="87"/>
                  </a:cubicBezTo>
                  <a:cubicBezTo>
                    <a:pt x="167" y="76"/>
                    <a:pt x="212" y="64"/>
                    <a:pt x="245" y="54"/>
                  </a:cubicBezTo>
                  <a:cubicBezTo>
                    <a:pt x="278" y="42"/>
                    <a:pt x="323" y="32"/>
                    <a:pt x="357" y="20"/>
                  </a:cubicBezTo>
                  <a:cubicBezTo>
                    <a:pt x="380" y="12"/>
                    <a:pt x="409" y="5"/>
                    <a:pt x="436" y="5"/>
                  </a:cubicBezTo>
                  <a:cubicBezTo>
                    <a:pt x="447" y="5"/>
                    <a:pt x="458" y="6"/>
                    <a:pt x="468" y="9"/>
                  </a:cubicBezTo>
                  <a:cubicBezTo>
                    <a:pt x="451" y="4"/>
                    <a:pt x="431" y="1"/>
                    <a:pt x="41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
            <p:cNvSpPr/>
            <p:nvPr/>
          </p:nvSpPr>
          <p:spPr>
            <a:xfrm>
              <a:off x="2467189" y="4207227"/>
              <a:ext cx="5442" cy="13606"/>
            </a:xfrm>
            <a:custGeom>
              <a:avLst/>
              <a:gdLst/>
              <a:ahLst/>
              <a:cxnLst/>
              <a:rect l="l" t="t" r="r" b="b"/>
              <a:pathLst>
                <a:path w="156" h="390" extrusionOk="0">
                  <a:moveTo>
                    <a:pt x="155" y="0"/>
                  </a:moveTo>
                  <a:lnTo>
                    <a:pt x="155" y="0"/>
                  </a:lnTo>
                  <a:cubicBezTo>
                    <a:pt x="133" y="22"/>
                    <a:pt x="100" y="44"/>
                    <a:pt x="67" y="67"/>
                  </a:cubicBezTo>
                  <a:cubicBezTo>
                    <a:pt x="45" y="89"/>
                    <a:pt x="22" y="133"/>
                    <a:pt x="22" y="167"/>
                  </a:cubicBezTo>
                  <a:cubicBezTo>
                    <a:pt x="0" y="244"/>
                    <a:pt x="0" y="311"/>
                    <a:pt x="12" y="390"/>
                  </a:cubicBezTo>
                  <a:lnTo>
                    <a:pt x="45" y="390"/>
                  </a:lnTo>
                  <a:cubicBezTo>
                    <a:pt x="34" y="311"/>
                    <a:pt x="34" y="244"/>
                    <a:pt x="34" y="167"/>
                  </a:cubicBezTo>
                  <a:cubicBezTo>
                    <a:pt x="45" y="133"/>
                    <a:pt x="45" y="100"/>
                    <a:pt x="78" y="67"/>
                  </a:cubicBezTo>
                  <a:cubicBezTo>
                    <a:pt x="100" y="44"/>
                    <a:pt x="133" y="22"/>
                    <a:pt x="155"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
            <p:cNvSpPr/>
            <p:nvPr/>
          </p:nvSpPr>
          <p:spPr>
            <a:xfrm>
              <a:off x="2460979" y="4224288"/>
              <a:ext cx="24072" cy="8722"/>
            </a:xfrm>
            <a:custGeom>
              <a:avLst/>
              <a:gdLst/>
              <a:ahLst/>
              <a:cxnLst/>
              <a:rect l="l" t="t" r="r" b="b"/>
              <a:pathLst>
                <a:path w="690" h="250" extrusionOk="0">
                  <a:moveTo>
                    <a:pt x="690" y="0"/>
                  </a:moveTo>
                  <a:lnTo>
                    <a:pt x="690" y="0"/>
                  </a:lnTo>
                  <a:cubicBezTo>
                    <a:pt x="568" y="12"/>
                    <a:pt x="457" y="78"/>
                    <a:pt x="345" y="134"/>
                  </a:cubicBezTo>
                  <a:cubicBezTo>
                    <a:pt x="289" y="156"/>
                    <a:pt x="245" y="178"/>
                    <a:pt x="178" y="200"/>
                  </a:cubicBezTo>
                  <a:cubicBezTo>
                    <a:pt x="156" y="212"/>
                    <a:pt x="123" y="212"/>
                    <a:pt x="101" y="212"/>
                  </a:cubicBezTo>
                  <a:cubicBezTo>
                    <a:pt x="91" y="215"/>
                    <a:pt x="82" y="216"/>
                    <a:pt x="74" y="216"/>
                  </a:cubicBezTo>
                  <a:cubicBezTo>
                    <a:pt x="54" y="216"/>
                    <a:pt x="38" y="209"/>
                    <a:pt x="22" y="200"/>
                  </a:cubicBezTo>
                  <a:lnTo>
                    <a:pt x="0" y="223"/>
                  </a:lnTo>
                  <a:cubicBezTo>
                    <a:pt x="25" y="239"/>
                    <a:pt x="49" y="249"/>
                    <a:pt x="73" y="249"/>
                  </a:cubicBezTo>
                  <a:cubicBezTo>
                    <a:pt x="83" y="249"/>
                    <a:pt x="92" y="248"/>
                    <a:pt x="101" y="245"/>
                  </a:cubicBezTo>
                  <a:cubicBezTo>
                    <a:pt x="134" y="245"/>
                    <a:pt x="167" y="234"/>
                    <a:pt x="190" y="223"/>
                  </a:cubicBezTo>
                  <a:cubicBezTo>
                    <a:pt x="245" y="200"/>
                    <a:pt x="301" y="178"/>
                    <a:pt x="356" y="145"/>
                  </a:cubicBezTo>
                  <a:cubicBezTo>
                    <a:pt x="457" y="89"/>
                    <a:pt x="568" y="22"/>
                    <a:pt x="69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3"/>
            <p:cNvSpPr/>
            <p:nvPr/>
          </p:nvSpPr>
          <p:spPr>
            <a:xfrm>
              <a:off x="2453617" y="4242116"/>
              <a:ext cx="27980" cy="6245"/>
            </a:xfrm>
            <a:custGeom>
              <a:avLst/>
              <a:gdLst/>
              <a:ahLst/>
              <a:cxnLst/>
              <a:rect l="l" t="t" r="r" b="b"/>
              <a:pathLst>
                <a:path w="802" h="179" extrusionOk="0">
                  <a:moveTo>
                    <a:pt x="801" y="1"/>
                  </a:moveTo>
                  <a:cubicBezTo>
                    <a:pt x="690" y="68"/>
                    <a:pt x="556" y="101"/>
                    <a:pt x="423" y="124"/>
                  </a:cubicBezTo>
                  <a:lnTo>
                    <a:pt x="211" y="124"/>
                  </a:lnTo>
                  <a:cubicBezTo>
                    <a:pt x="189" y="124"/>
                    <a:pt x="167" y="128"/>
                    <a:pt x="148" y="128"/>
                  </a:cubicBezTo>
                  <a:cubicBezTo>
                    <a:pt x="138" y="128"/>
                    <a:pt x="130" y="127"/>
                    <a:pt x="122" y="124"/>
                  </a:cubicBezTo>
                  <a:cubicBezTo>
                    <a:pt x="89" y="124"/>
                    <a:pt x="55" y="112"/>
                    <a:pt x="55" y="90"/>
                  </a:cubicBezTo>
                  <a:lnTo>
                    <a:pt x="0" y="124"/>
                  </a:lnTo>
                  <a:cubicBezTo>
                    <a:pt x="11" y="146"/>
                    <a:pt x="33" y="157"/>
                    <a:pt x="55" y="168"/>
                  </a:cubicBezTo>
                  <a:cubicBezTo>
                    <a:pt x="78" y="168"/>
                    <a:pt x="89" y="179"/>
                    <a:pt x="111" y="179"/>
                  </a:cubicBezTo>
                  <a:cubicBezTo>
                    <a:pt x="156" y="179"/>
                    <a:pt x="189" y="179"/>
                    <a:pt x="223" y="168"/>
                  </a:cubicBezTo>
                  <a:cubicBezTo>
                    <a:pt x="289" y="168"/>
                    <a:pt x="356" y="157"/>
                    <a:pt x="423" y="146"/>
                  </a:cubicBezTo>
                  <a:cubicBezTo>
                    <a:pt x="556" y="124"/>
                    <a:pt x="690" y="79"/>
                    <a:pt x="80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3"/>
            <p:cNvSpPr/>
            <p:nvPr/>
          </p:nvSpPr>
          <p:spPr>
            <a:xfrm>
              <a:off x="2450512" y="4255303"/>
              <a:ext cx="25642" cy="3942"/>
            </a:xfrm>
            <a:custGeom>
              <a:avLst/>
              <a:gdLst/>
              <a:ahLst/>
              <a:cxnLst/>
              <a:rect l="l" t="t" r="r" b="b"/>
              <a:pathLst>
                <a:path w="735" h="113" extrusionOk="0">
                  <a:moveTo>
                    <a:pt x="23" y="1"/>
                  </a:moveTo>
                  <a:lnTo>
                    <a:pt x="0" y="23"/>
                  </a:lnTo>
                  <a:cubicBezTo>
                    <a:pt x="45" y="68"/>
                    <a:pt x="111" y="90"/>
                    <a:pt x="178" y="101"/>
                  </a:cubicBezTo>
                  <a:cubicBezTo>
                    <a:pt x="212" y="107"/>
                    <a:pt x="242" y="107"/>
                    <a:pt x="273" y="107"/>
                  </a:cubicBezTo>
                  <a:cubicBezTo>
                    <a:pt x="303" y="107"/>
                    <a:pt x="333" y="107"/>
                    <a:pt x="367" y="112"/>
                  </a:cubicBezTo>
                  <a:lnTo>
                    <a:pt x="734" y="112"/>
                  </a:lnTo>
                  <a:lnTo>
                    <a:pt x="367" y="90"/>
                  </a:lnTo>
                  <a:cubicBezTo>
                    <a:pt x="300" y="90"/>
                    <a:pt x="245" y="79"/>
                    <a:pt x="178" y="68"/>
                  </a:cubicBezTo>
                  <a:cubicBezTo>
                    <a:pt x="122" y="68"/>
                    <a:pt x="67" y="45"/>
                    <a:pt x="2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3"/>
            <p:cNvSpPr/>
            <p:nvPr/>
          </p:nvSpPr>
          <p:spPr>
            <a:xfrm>
              <a:off x="2444302" y="4236708"/>
              <a:ext cx="7396" cy="16711"/>
            </a:xfrm>
            <a:custGeom>
              <a:avLst/>
              <a:gdLst/>
              <a:ahLst/>
              <a:cxnLst/>
              <a:rect l="l" t="t" r="r" b="b"/>
              <a:pathLst>
                <a:path w="212" h="479" extrusionOk="0">
                  <a:moveTo>
                    <a:pt x="23" y="0"/>
                  </a:moveTo>
                  <a:lnTo>
                    <a:pt x="23" y="0"/>
                  </a:lnTo>
                  <a:cubicBezTo>
                    <a:pt x="11" y="89"/>
                    <a:pt x="0" y="178"/>
                    <a:pt x="23" y="267"/>
                  </a:cubicBezTo>
                  <a:cubicBezTo>
                    <a:pt x="45" y="312"/>
                    <a:pt x="67" y="345"/>
                    <a:pt x="100" y="378"/>
                  </a:cubicBezTo>
                  <a:cubicBezTo>
                    <a:pt x="112" y="400"/>
                    <a:pt x="122" y="412"/>
                    <a:pt x="144" y="434"/>
                  </a:cubicBezTo>
                  <a:lnTo>
                    <a:pt x="167" y="457"/>
                  </a:lnTo>
                  <a:cubicBezTo>
                    <a:pt x="178" y="467"/>
                    <a:pt x="189" y="479"/>
                    <a:pt x="201" y="479"/>
                  </a:cubicBezTo>
                  <a:lnTo>
                    <a:pt x="211" y="445"/>
                  </a:lnTo>
                  <a:lnTo>
                    <a:pt x="189" y="434"/>
                  </a:lnTo>
                  <a:lnTo>
                    <a:pt x="167" y="412"/>
                  </a:lnTo>
                  <a:cubicBezTo>
                    <a:pt x="144" y="400"/>
                    <a:pt x="134" y="378"/>
                    <a:pt x="122" y="368"/>
                  </a:cubicBezTo>
                  <a:cubicBezTo>
                    <a:pt x="89" y="334"/>
                    <a:pt x="55" y="301"/>
                    <a:pt x="45" y="256"/>
                  </a:cubicBezTo>
                  <a:cubicBezTo>
                    <a:pt x="11" y="178"/>
                    <a:pt x="23" y="89"/>
                    <a:pt x="23"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3"/>
            <p:cNvSpPr/>
            <p:nvPr/>
          </p:nvSpPr>
          <p:spPr>
            <a:xfrm>
              <a:off x="2453199" y="4212635"/>
              <a:ext cx="5861" cy="25259"/>
            </a:xfrm>
            <a:custGeom>
              <a:avLst/>
              <a:gdLst/>
              <a:ahLst/>
              <a:cxnLst/>
              <a:rect l="l" t="t" r="r" b="b"/>
              <a:pathLst>
                <a:path w="168" h="724" extrusionOk="0">
                  <a:moveTo>
                    <a:pt x="67" y="1"/>
                  </a:moveTo>
                  <a:cubicBezTo>
                    <a:pt x="57" y="57"/>
                    <a:pt x="34" y="123"/>
                    <a:pt x="23" y="178"/>
                  </a:cubicBezTo>
                  <a:cubicBezTo>
                    <a:pt x="12" y="245"/>
                    <a:pt x="1" y="301"/>
                    <a:pt x="12" y="368"/>
                  </a:cubicBezTo>
                  <a:cubicBezTo>
                    <a:pt x="12" y="490"/>
                    <a:pt x="57" y="623"/>
                    <a:pt x="134" y="724"/>
                  </a:cubicBezTo>
                  <a:lnTo>
                    <a:pt x="168" y="702"/>
                  </a:lnTo>
                  <a:cubicBezTo>
                    <a:pt x="90" y="601"/>
                    <a:pt x="45" y="490"/>
                    <a:pt x="34" y="368"/>
                  </a:cubicBezTo>
                  <a:cubicBezTo>
                    <a:pt x="23" y="301"/>
                    <a:pt x="23" y="245"/>
                    <a:pt x="34" y="178"/>
                  </a:cubicBezTo>
                  <a:cubicBezTo>
                    <a:pt x="45" y="123"/>
                    <a:pt x="57" y="57"/>
                    <a:pt x="6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3"/>
            <p:cNvSpPr/>
            <p:nvPr/>
          </p:nvSpPr>
          <p:spPr>
            <a:xfrm>
              <a:off x="2366291" y="4212844"/>
              <a:ext cx="64437" cy="69391"/>
            </a:xfrm>
            <a:custGeom>
              <a:avLst/>
              <a:gdLst/>
              <a:ahLst/>
              <a:cxnLst/>
              <a:rect l="l" t="t" r="r" b="b"/>
              <a:pathLst>
                <a:path w="1847" h="1989" extrusionOk="0">
                  <a:moveTo>
                    <a:pt x="1588" y="1"/>
                  </a:moveTo>
                  <a:cubicBezTo>
                    <a:pt x="1401" y="1"/>
                    <a:pt x="1199" y="226"/>
                    <a:pt x="1035" y="328"/>
                  </a:cubicBezTo>
                  <a:cubicBezTo>
                    <a:pt x="846" y="429"/>
                    <a:pt x="457" y="384"/>
                    <a:pt x="234" y="551"/>
                  </a:cubicBezTo>
                  <a:cubicBezTo>
                    <a:pt x="0" y="729"/>
                    <a:pt x="45" y="1163"/>
                    <a:pt x="101" y="1363"/>
                  </a:cubicBezTo>
                  <a:cubicBezTo>
                    <a:pt x="156" y="1563"/>
                    <a:pt x="267" y="1541"/>
                    <a:pt x="401" y="1574"/>
                  </a:cubicBezTo>
                  <a:cubicBezTo>
                    <a:pt x="556" y="1618"/>
                    <a:pt x="512" y="1841"/>
                    <a:pt x="657" y="1952"/>
                  </a:cubicBezTo>
                  <a:cubicBezTo>
                    <a:pt x="688" y="1978"/>
                    <a:pt x="722" y="1989"/>
                    <a:pt x="761" y="1989"/>
                  </a:cubicBezTo>
                  <a:cubicBezTo>
                    <a:pt x="889" y="1989"/>
                    <a:pt x="1060" y="1859"/>
                    <a:pt x="1258" y="1697"/>
                  </a:cubicBezTo>
                  <a:cubicBezTo>
                    <a:pt x="1502" y="1485"/>
                    <a:pt x="1769" y="651"/>
                    <a:pt x="1814" y="362"/>
                  </a:cubicBezTo>
                  <a:cubicBezTo>
                    <a:pt x="1847" y="73"/>
                    <a:pt x="1847" y="51"/>
                    <a:pt x="1636" y="6"/>
                  </a:cubicBezTo>
                  <a:cubicBezTo>
                    <a:pt x="1620" y="3"/>
                    <a:pt x="1604" y="1"/>
                    <a:pt x="1588"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3"/>
            <p:cNvSpPr/>
            <p:nvPr/>
          </p:nvSpPr>
          <p:spPr>
            <a:xfrm>
              <a:off x="2368245" y="4212844"/>
              <a:ext cx="61716" cy="36876"/>
            </a:xfrm>
            <a:custGeom>
              <a:avLst/>
              <a:gdLst/>
              <a:ahLst/>
              <a:cxnLst/>
              <a:rect l="l" t="t" r="r" b="b"/>
              <a:pathLst>
                <a:path w="1769" h="1057" extrusionOk="0">
                  <a:moveTo>
                    <a:pt x="1532" y="1"/>
                  </a:moveTo>
                  <a:cubicBezTo>
                    <a:pt x="1345" y="1"/>
                    <a:pt x="1143" y="226"/>
                    <a:pt x="979" y="328"/>
                  </a:cubicBezTo>
                  <a:cubicBezTo>
                    <a:pt x="790" y="429"/>
                    <a:pt x="401" y="384"/>
                    <a:pt x="178" y="551"/>
                  </a:cubicBezTo>
                  <a:cubicBezTo>
                    <a:pt x="33" y="662"/>
                    <a:pt x="0" y="862"/>
                    <a:pt x="0" y="1040"/>
                  </a:cubicBezTo>
                  <a:cubicBezTo>
                    <a:pt x="39" y="1051"/>
                    <a:pt x="78" y="1056"/>
                    <a:pt x="116" y="1056"/>
                  </a:cubicBezTo>
                  <a:cubicBezTo>
                    <a:pt x="266" y="1056"/>
                    <a:pt x="413" y="982"/>
                    <a:pt x="545" y="929"/>
                  </a:cubicBezTo>
                  <a:cubicBezTo>
                    <a:pt x="734" y="862"/>
                    <a:pt x="945" y="874"/>
                    <a:pt x="1135" y="807"/>
                  </a:cubicBezTo>
                  <a:cubicBezTo>
                    <a:pt x="1323" y="740"/>
                    <a:pt x="1446" y="562"/>
                    <a:pt x="1568" y="395"/>
                  </a:cubicBezTo>
                  <a:lnTo>
                    <a:pt x="1768" y="95"/>
                  </a:lnTo>
                  <a:cubicBezTo>
                    <a:pt x="1746" y="51"/>
                    <a:pt x="1691" y="28"/>
                    <a:pt x="1580" y="6"/>
                  </a:cubicBezTo>
                  <a:cubicBezTo>
                    <a:pt x="1564" y="3"/>
                    <a:pt x="1548" y="1"/>
                    <a:pt x="1532"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3"/>
            <p:cNvSpPr/>
            <p:nvPr/>
          </p:nvSpPr>
          <p:spPr>
            <a:xfrm>
              <a:off x="2408611" y="4222718"/>
              <a:ext cx="3907" cy="12071"/>
            </a:xfrm>
            <a:custGeom>
              <a:avLst/>
              <a:gdLst/>
              <a:ahLst/>
              <a:cxnLst/>
              <a:rect l="l" t="t" r="r" b="b"/>
              <a:pathLst>
                <a:path w="112" h="346" extrusionOk="0">
                  <a:moveTo>
                    <a:pt x="111" y="1"/>
                  </a:moveTo>
                  <a:cubicBezTo>
                    <a:pt x="67" y="45"/>
                    <a:pt x="33" y="101"/>
                    <a:pt x="22" y="156"/>
                  </a:cubicBezTo>
                  <a:cubicBezTo>
                    <a:pt x="11" y="223"/>
                    <a:pt x="0" y="290"/>
                    <a:pt x="0" y="346"/>
                  </a:cubicBezTo>
                  <a:lnTo>
                    <a:pt x="33" y="346"/>
                  </a:lnTo>
                  <a:lnTo>
                    <a:pt x="33" y="168"/>
                  </a:lnTo>
                  <a:cubicBezTo>
                    <a:pt x="45" y="101"/>
                    <a:pt x="67" y="45"/>
                    <a:pt x="11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3"/>
            <p:cNvSpPr/>
            <p:nvPr/>
          </p:nvSpPr>
          <p:spPr>
            <a:xfrm>
              <a:off x="2405855" y="4234754"/>
              <a:ext cx="18665" cy="4745"/>
            </a:xfrm>
            <a:custGeom>
              <a:avLst/>
              <a:gdLst/>
              <a:ahLst/>
              <a:cxnLst/>
              <a:rect l="l" t="t" r="r" b="b"/>
              <a:pathLst>
                <a:path w="535" h="136" extrusionOk="0">
                  <a:moveTo>
                    <a:pt x="535" y="1"/>
                  </a:moveTo>
                  <a:cubicBezTo>
                    <a:pt x="446" y="1"/>
                    <a:pt x="357" y="23"/>
                    <a:pt x="268" y="45"/>
                  </a:cubicBezTo>
                  <a:cubicBezTo>
                    <a:pt x="223" y="56"/>
                    <a:pt x="179" y="78"/>
                    <a:pt x="146" y="90"/>
                  </a:cubicBezTo>
                  <a:cubicBezTo>
                    <a:pt x="124" y="95"/>
                    <a:pt x="101" y="98"/>
                    <a:pt x="80" y="98"/>
                  </a:cubicBezTo>
                  <a:cubicBezTo>
                    <a:pt x="60" y="98"/>
                    <a:pt x="40" y="95"/>
                    <a:pt x="23" y="90"/>
                  </a:cubicBezTo>
                  <a:lnTo>
                    <a:pt x="1" y="123"/>
                  </a:lnTo>
                  <a:cubicBezTo>
                    <a:pt x="22" y="131"/>
                    <a:pt x="42" y="135"/>
                    <a:pt x="61" y="135"/>
                  </a:cubicBezTo>
                  <a:cubicBezTo>
                    <a:pt x="91" y="135"/>
                    <a:pt x="119" y="126"/>
                    <a:pt x="146" y="112"/>
                  </a:cubicBezTo>
                  <a:cubicBezTo>
                    <a:pt x="190" y="101"/>
                    <a:pt x="235" y="78"/>
                    <a:pt x="268" y="68"/>
                  </a:cubicBezTo>
                  <a:cubicBezTo>
                    <a:pt x="357" y="34"/>
                    <a:pt x="446" y="12"/>
                    <a:pt x="535"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3"/>
            <p:cNvSpPr/>
            <p:nvPr/>
          </p:nvSpPr>
          <p:spPr>
            <a:xfrm>
              <a:off x="2395772" y="4247174"/>
              <a:ext cx="25642" cy="3524"/>
            </a:xfrm>
            <a:custGeom>
              <a:avLst/>
              <a:gdLst/>
              <a:ahLst/>
              <a:cxnLst/>
              <a:rect l="l" t="t" r="r" b="b"/>
              <a:pathLst>
                <a:path w="735" h="101" extrusionOk="0">
                  <a:moveTo>
                    <a:pt x="34" y="1"/>
                  </a:moveTo>
                  <a:lnTo>
                    <a:pt x="1" y="12"/>
                  </a:lnTo>
                  <a:cubicBezTo>
                    <a:pt x="12" y="45"/>
                    <a:pt x="34" y="68"/>
                    <a:pt x="67" y="78"/>
                  </a:cubicBezTo>
                  <a:cubicBezTo>
                    <a:pt x="101" y="100"/>
                    <a:pt x="134" y="100"/>
                    <a:pt x="168" y="100"/>
                  </a:cubicBezTo>
                  <a:cubicBezTo>
                    <a:pt x="235" y="90"/>
                    <a:pt x="301" y="78"/>
                    <a:pt x="357" y="68"/>
                  </a:cubicBezTo>
                  <a:cubicBezTo>
                    <a:pt x="423" y="56"/>
                    <a:pt x="490" y="45"/>
                    <a:pt x="546" y="34"/>
                  </a:cubicBezTo>
                  <a:cubicBezTo>
                    <a:pt x="585" y="28"/>
                    <a:pt x="624" y="21"/>
                    <a:pt x="660" y="21"/>
                  </a:cubicBezTo>
                  <a:cubicBezTo>
                    <a:pt x="686" y="21"/>
                    <a:pt x="712" y="24"/>
                    <a:pt x="735" y="34"/>
                  </a:cubicBezTo>
                  <a:cubicBezTo>
                    <a:pt x="707" y="17"/>
                    <a:pt x="677" y="12"/>
                    <a:pt x="645" y="12"/>
                  </a:cubicBezTo>
                  <a:cubicBezTo>
                    <a:pt x="613" y="12"/>
                    <a:pt x="579" y="17"/>
                    <a:pt x="546" y="23"/>
                  </a:cubicBezTo>
                  <a:cubicBezTo>
                    <a:pt x="479" y="23"/>
                    <a:pt x="423" y="34"/>
                    <a:pt x="357" y="45"/>
                  </a:cubicBezTo>
                  <a:cubicBezTo>
                    <a:pt x="301" y="56"/>
                    <a:pt x="235" y="68"/>
                    <a:pt x="168" y="68"/>
                  </a:cubicBezTo>
                  <a:cubicBezTo>
                    <a:pt x="146" y="68"/>
                    <a:pt x="112" y="68"/>
                    <a:pt x="79" y="56"/>
                  </a:cubicBezTo>
                  <a:cubicBezTo>
                    <a:pt x="57" y="45"/>
                    <a:pt x="34" y="23"/>
                    <a:pt x="3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3"/>
            <p:cNvSpPr/>
            <p:nvPr/>
          </p:nvSpPr>
          <p:spPr>
            <a:xfrm>
              <a:off x="2382584" y="4262700"/>
              <a:ext cx="12839" cy="13606"/>
            </a:xfrm>
            <a:custGeom>
              <a:avLst/>
              <a:gdLst/>
              <a:ahLst/>
              <a:cxnLst/>
              <a:rect l="l" t="t" r="r" b="b"/>
              <a:pathLst>
                <a:path w="368" h="390" extrusionOk="0">
                  <a:moveTo>
                    <a:pt x="45" y="1"/>
                  </a:moveTo>
                  <a:lnTo>
                    <a:pt x="0" y="23"/>
                  </a:lnTo>
                  <a:cubicBezTo>
                    <a:pt x="23" y="56"/>
                    <a:pt x="45" y="67"/>
                    <a:pt x="67" y="78"/>
                  </a:cubicBezTo>
                  <a:cubicBezTo>
                    <a:pt x="89" y="78"/>
                    <a:pt x="101" y="90"/>
                    <a:pt x="123" y="100"/>
                  </a:cubicBezTo>
                  <a:cubicBezTo>
                    <a:pt x="156" y="123"/>
                    <a:pt x="190" y="145"/>
                    <a:pt x="223" y="179"/>
                  </a:cubicBezTo>
                  <a:cubicBezTo>
                    <a:pt x="279" y="245"/>
                    <a:pt x="323" y="323"/>
                    <a:pt x="368" y="390"/>
                  </a:cubicBezTo>
                  <a:cubicBezTo>
                    <a:pt x="323" y="312"/>
                    <a:pt x="290" y="234"/>
                    <a:pt x="234" y="167"/>
                  </a:cubicBezTo>
                  <a:cubicBezTo>
                    <a:pt x="212" y="134"/>
                    <a:pt x="178" y="100"/>
                    <a:pt x="145" y="67"/>
                  </a:cubicBezTo>
                  <a:cubicBezTo>
                    <a:pt x="101" y="45"/>
                    <a:pt x="57" y="34"/>
                    <a:pt x="45"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3"/>
            <p:cNvSpPr/>
            <p:nvPr/>
          </p:nvSpPr>
          <p:spPr>
            <a:xfrm>
              <a:off x="2389981" y="4253768"/>
              <a:ext cx="15141" cy="7431"/>
            </a:xfrm>
            <a:custGeom>
              <a:avLst/>
              <a:gdLst/>
              <a:ahLst/>
              <a:cxnLst/>
              <a:rect l="l" t="t" r="r" b="b"/>
              <a:pathLst>
                <a:path w="434" h="213" extrusionOk="0">
                  <a:moveTo>
                    <a:pt x="22" y="0"/>
                  </a:moveTo>
                  <a:lnTo>
                    <a:pt x="0" y="34"/>
                  </a:lnTo>
                  <a:cubicBezTo>
                    <a:pt x="33" y="45"/>
                    <a:pt x="45" y="89"/>
                    <a:pt x="89" y="112"/>
                  </a:cubicBezTo>
                  <a:cubicBezTo>
                    <a:pt x="122" y="134"/>
                    <a:pt x="156" y="145"/>
                    <a:pt x="200" y="156"/>
                  </a:cubicBezTo>
                  <a:cubicBezTo>
                    <a:pt x="278" y="178"/>
                    <a:pt x="356" y="201"/>
                    <a:pt x="434" y="212"/>
                  </a:cubicBezTo>
                  <a:cubicBezTo>
                    <a:pt x="356" y="201"/>
                    <a:pt x="278" y="168"/>
                    <a:pt x="200" y="134"/>
                  </a:cubicBezTo>
                  <a:cubicBezTo>
                    <a:pt x="167" y="123"/>
                    <a:pt x="134" y="112"/>
                    <a:pt x="111" y="89"/>
                  </a:cubicBezTo>
                  <a:cubicBezTo>
                    <a:pt x="78" y="67"/>
                    <a:pt x="67" y="23"/>
                    <a:pt x="22"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3"/>
            <p:cNvSpPr/>
            <p:nvPr/>
          </p:nvSpPr>
          <p:spPr>
            <a:xfrm>
              <a:off x="2373688" y="4240197"/>
              <a:ext cx="12804" cy="20584"/>
            </a:xfrm>
            <a:custGeom>
              <a:avLst/>
              <a:gdLst/>
              <a:ahLst/>
              <a:cxnLst/>
              <a:rect l="l" t="t" r="r" b="b"/>
              <a:pathLst>
                <a:path w="367" h="590" extrusionOk="0">
                  <a:moveTo>
                    <a:pt x="22" y="1"/>
                  </a:moveTo>
                  <a:cubicBezTo>
                    <a:pt x="0" y="112"/>
                    <a:pt x="33" y="234"/>
                    <a:pt x="89" y="334"/>
                  </a:cubicBezTo>
                  <a:cubicBezTo>
                    <a:pt x="144" y="434"/>
                    <a:pt x="233" y="523"/>
                    <a:pt x="334" y="590"/>
                  </a:cubicBezTo>
                  <a:lnTo>
                    <a:pt x="367" y="534"/>
                  </a:lnTo>
                  <a:cubicBezTo>
                    <a:pt x="267" y="490"/>
                    <a:pt x="178" y="412"/>
                    <a:pt x="111" y="323"/>
                  </a:cubicBezTo>
                  <a:cubicBezTo>
                    <a:pt x="55" y="234"/>
                    <a:pt x="11" y="123"/>
                    <a:pt x="2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
            <p:cNvSpPr/>
            <p:nvPr/>
          </p:nvSpPr>
          <p:spPr>
            <a:xfrm>
              <a:off x="2392283" y="4231649"/>
              <a:ext cx="3140" cy="19816"/>
            </a:xfrm>
            <a:custGeom>
              <a:avLst/>
              <a:gdLst/>
              <a:ahLst/>
              <a:cxnLst/>
              <a:rect l="l" t="t" r="r" b="b"/>
              <a:pathLst>
                <a:path w="90" h="568" extrusionOk="0">
                  <a:moveTo>
                    <a:pt x="78" y="1"/>
                  </a:moveTo>
                  <a:cubicBezTo>
                    <a:pt x="45" y="34"/>
                    <a:pt x="34" y="90"/>
                    <a:pt x="34" y="134"/>
                  </a:cubicBezTo>
                  <a:cubicBezTo>
                    <a:pt x="23" y="179"/>
                    <a:pt x="34" y="234"/>
                    <a:pt x="34" y="279"/>
                  </a:cubicBezTo>
                  <a:cubicBezTo>
                    <a:pt x="45" y="323"/>
                    <a:pt x="45" y="368"/>
                    <a:pt x="34" y="412"/>
                  </a:cubicBezTo>
                  <a:cubicBezTo>
                    <a:pt x="34" y="457"/>
                    <a:pt x="23" y="501"/>
                    <a:pt x="1" y="535"/>
                  </a:cubicBezTo>
                  <a:lnTo>
                    <a:pt x="56" y="568"/>
                  </a:lnTo>
                  <a:cubicBezTo>
                    <a:pt x="68" y="513"/>
                    <a:pt x="78" y="468"/>
                    <a:pt x="78" y="424"/>
                  </a:cubicBezTo>
                  <a:cubicBezTo>
                    <a:pt x="90" y="368"/>
                    <a:pt x="78" y="323"/>
                    <a:pt x="68" y="279"/>
                  </a:cubicBezTo>
                  <a:cubicBezTo>
                    <a:pt x="56" y="223"/>
                    <a:pt x="45" y="179"/>
                    <a:pt x="45" y="134"/>
                  </a:cubicBezTo>
                  <a:cubicBezTo>
                    <a:pt x="45" y="90"/>
                    <a:pt x="45" y="45"/>
                    <a:pt x="78"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3"/>
            <p:cNvSpPr/>
            <p:nvPr/>
          </p:nvSpPr>
          <p:spPr>
            <a:xfrm>
              <a:off x="2340683" y="4302263"/>
              <a:ext cx="90812" cy="68135"/>
            </a:xfrm>
            <a:custGeom>
              <a:avLst/>
              <a:gdLst/>
              <a:ahLst/>
              <a:cxnLst/>
              <a:rect l="l" t="t" r="r" b="b"/>
              <a:pathLst>
                <a:path w="2603" h="1953" extrusionOk="0">
                  <a:moveTo>
                    <a:pt x="1123" y="0"/>
                  </a:moveTo>
                  <a:cubicBezTo>
                    <a:pt x="947" y="0"/>
                    <a:pt x="805" y="98"/>
                    <a:pt x="690" y="190"/>
                  </a:cubicBezTo>
                  <a:cubicBezTo>
                    <a:pt x="523" y="323"/>
                    <a:pt x="590" y="335"/>
                    <a:pt x="579" y="523"/>
                  </a:cubicBezTo>
                  <a:cubicBezTo>
                    <a:pt x="579" y="612"/>
                    <a:pt x="467" y="635"/>
                    <a:pt x="312" y="746"/>
                  </a:cubicBezTo>
                  <a:cubicBezTo>
                    <a:pt x="156" y="857"/>
                    <a:pt x="0" y="968"/>
                    <a:pt x="134" y="1191"/>
                  </a:cubicBezTo>
                  <a:cubicBezTo>
                    <a:pt x="257" y="1425"/>
                    <a:pt x="746" y="1647"/>
                    <a:pt x="1090" y="1781"/>
                  </a:cubicBezTo>
                  <a:cubicBezTo>
                    <a:pt x="1327" y="1880"/>
                    <a:pt x="1569" y="1953"/>
                    <a:pt x="1816" y="1953"/>
                  </a:cubicBezTo>
                  <a:cubicBezTo>
                    <a:pt x="1929" y="1953"/>
                    <a:pt x="2043" y="1937"/>
                    <a:pt x="2158" y="1903"/>
                  </a:cubicBezTo>
                  <a:cubicBezTo>
                    <a:pt x="2525" y="1791"/>
                    <a:pt x="2603" y="1670"/>
                    <a:pt x="2581" y="1514"/>
                  </a:cubicBezTo>
                  <a:cubicBezTo>
                    <a:pt x="2570" y="1347"/>
                    <a:pt x="2325" y="1324"/>
                    <a:pt x="2192" y="1180"/>
                  </a:cubicBezTo>
                  <a:cubicBezTo>
                    <a:pt x="2058" y="1024"/>
                    <a:pt x="2202" y="713"/>
                    <a:pt x="2058" y="523"/>
                  </a:cubicBezTo>
                  <a:cubicBezTo>
                    <a:pt x="1925" y="335"/>
                    <a:pt x="1680" y="234"/>
                    <a:pt x="1379" y="68"/>
                  </a:cubicBezTo>
                  <a:cubicBezTo>
                    <a:pt x="1287" y="20"/>
                    <a:pt x="1201" y="0"/>
                    <a:pt x="1123"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3"/>
            <p:cNvSpPr/>
            <p:nvPr/>
          </p:nvSpPr>
          <p:spPr>
            <a:xfrm>
              <a:off x="2375990" y="4303065"/>
              <a:ext cx="55157" cy="58611"/>
            </a:xfrm>
            <a:custGeom>
              <a:avLst/>
              <a:gdLst/>
              <a:ahLst/>
              <a:cxnLst/>
              <a:rect l="l" t="t" r="r" b="b"/>
              <a:pathLst>
                <a:path w="1581" h="1680" extrusionOk="0">
                  <a:moveTo>
                    <a:pt x="278" y="0"/>
                  </a:moveTo>
                  <a:cubicBezTo>
                    <a:pt x="189" y="67"/>
                    <a:pt x="123" y="145"/>
                    <a:pt x="78" y="234"/>
                  </a:cubicBezTo>
                  <a:cubicBezTo>
                    <a:pt x="1" y="389"/>
                    <a:pt x="11" y="567"/>
                    <a:pt x="100" y="723"/>
                  </a:cubicBezTo>
                  <a:cubicBezTo>
                    <a:pt x="189" y="890"/>
                    <a:pt x="345" y="1012"/>
                    <a:pt x="501" y="1113"/>
                  </a:cubicBezTo>
                  <a:cubicBezTo>
                    <a:pt x="601" y="1168"/>
                    <a:pt x="690" y="1224"/>
                    <a:pt x="790" y="1279"/>
                  </a:cubicBezTo>
                  <a:lnTo>
                    <a:pt x="1057" y="1446"/>
                  </a:lnTo>
                  <a:cubicBezTo>
                    <a:pt x="1213" y="1535"/>
                    <a:pt x="1368" y="1624"/>
                    <a:pt x="1524" y="1679"/>
                  </a:cubicBezTo>
                  <a:cubicBezTo>
                    <a:pt x="1569" y="1624"/>
                    <a:pt x="1580" y="1558"/>
                    <a:pt x="1569" y="1491"/>
                  </a:cubicBezTo>
                  <a:cubicBezTo>
                    <a:pt x="1558" y="1324"/>
                    <a:pt x="1313" y="1301"/>
                    <a:pt x="1180" y="1157"/>
                  </a:cubicBezTo>
                  <a:cubicBezTo>
                    <a:pt x="1046" y="1001"/>
                    <a:pt x="1190" y="690"/>
                    <a:pt x="1046" y="500"/>
                  </a:cubicBezTo>
                  <a:cubicBezTo>
                    <a:pt x="913" y="312"/>
                    <a:pt x="668" y="211"/>
                    <a:pt x="367" y="45"/>
                  </a:cubicBezTo>
                  <a:cubicBezTo>
                    <a:pt x="334" y="23"/>
                    <a:pt x="301" y="11"/>
                    <a:pt x="278"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
            <p:cNvSpPr/>
            <p:nvPr/>
          </p:nvSpPr>
          <p:spPr>
            <a:xfrm>
              <a:off x="2351952" y="4323615"/>
              <a:ext cx="12804" cy="24491"/>
            </a:xfrm>
            <a:custGeom>
              <a:avLst/>
              <a:gdLst/>
              <a:ahLst/>
              <a:cxnLst/>
              <a:rect l="l" t="t" r="r" b="b"/>
              <a:pathLst>
                <a:path w="367" h="702" extrusionOk="0">
                  <a:moveTo>
                    <a:pt x="312" y="0"/>
                  </a:moveTo>
                  <a:cubicBezTo>
                    <a:pt x="312" y="57"/>
                    <a:pt x="289" y="112"/>
                    <a:pt x="256" y="168"/>
                  </a:cubicBezTo>
                  <a:cubicBezTo>
                    <a:pt x="211" y="223"/>
                    <a:pt x="167" y="279"/>
                    <a:pt x="122" y="323"/>
                  </a:cubicBezTo>
                  <a:cubicBezTo>
                    <a:pt x="78" y="379"/>
                    <a:pt x="33" y="435"/>
                    <a:pt x="22" y="501"/>
                  </a:cubicBezTo>
                  <a:cubicBezTo>
                    <a:pt x="0" y="568"/>
                    <a:pt x="0" y="646"/>
                    <a:pt x="33" y="702"/>
                  </a:cubicBezTo>
                  <a:cubicBezTo>
                    <a:pt x="0" y="635"/>
                    <a:pt x="11" y="568"/>
                    <a:pt x="33" y="501"/>
                  </a:cubicBezTo>
                  <a:cubicBezTo>
                    <a:pt x="55" y="445"/>
                    <a:pt x="100" y="390"/>
                    <a:pt x="144" y="346"/>
                  </a:cubicBezTo>
                  <a:cubicBezTo>
                    <a:pt x="189" y="301"/>
                    <a:pt x="245" y="257"/>
                    <a:pt x="289" y="201"/>
                  </a:cubicBezTo>
                  <a:cubicBezTo>
                    <a:pt x="334" y="145"/>
                    <a:pt x="367" y="79"/>
                    <a:pt x="367"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3"/>
            <p:cNvSpPr/>
            <p:nvPr/>
          </p:nvSpPr>
          <p:spPr>
            <a:xfrm>
              <a:off x="2368629" y="4326720"/>
              <a:ext cx="3907" cy="24491"/>
            </a:xfrm>
            <a:custGeom>
              <a:avLst/>
              <a:gdLst/>
              <a:ahLst/>
              <a:cxnLst/>
              <a:rect l="l" t="t" r="r" b="b"/>
              <a:pathLst>
                <a:path w="112" h="702" extrusionOk="0">
                  <a:moveTo>
                    <a:pt x="56" y="0"/>
                  </a:moveTo>
                  <a:cubicBezTo>
                    <a:pt x="67" y="112"/>
                    <a:pt x="22" y="234"/>
                    <a:pt x="12" y="356"/>
                  </a:cubicBezTo>
                  <a:cubicBezTo>
                    <a:pt x="0" y="423"/>
                    <a:pt x="0" y="490"/>
                    <a:pt x="12" y="546"/>
                  </a:cubicBezTo>
                  <a:cubicBezTo>
                    <a:pt x="34" y="613"/>
                    <a:pt x="56" y="668"/>
                    <a:pt x="111" y="702"/>
                  </a:cubicBezTo>
                  <a:cubicBezTo>
                    <a:pt x="67" y="657"/>
                    <a:pt x="34" y="601"/>
                    <a:pt x="22" y="546"/>
                  </a:cubicBezTo>
                  <a:cubicBezTo>
                    <a:pt x="12" y="479"/>
                    <a:pt x="22" y="423"/>
                    <a:pt x="34" y="368"/>
                  </a:cubicBezTo>
                  <a:cubicBezTo>
                    <a:pt x="56" y="245"/>
                    <a:pt x="111" y="134"/>
                    <a:pt x="11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3"/>
            <p:cNvSpPr/>
            <p:nvPr/>
          </p:nvSpPr>
          <p:spPr>
            <a:xfrm>
              <a:off x="2384119" y="4335093"/>
              <a:ext cx="5896" cy="19991"/>
            </a:xfrm>
            <a:custGeom>
              <a:avLst/>
              <a:gdLst/>
              <a:ahLst/>
              <a:cxnLst/>
              <a:rect l="l" t="t" r="r" b="b"/>
              <a:pathLst>
                <a:path w="169" h="573" extrusionOk="0">
                  <a:moveTo>
                    <a:pt x="9" y="0"/>
                  </a:moveTo>
                  <a:cubicBezTo>
                    <a:pt x="7" y="0"/>
                    <a:pt x="5" y="2"/>
                    <a:pt x="1" y="5"/>
                  </a:cubicBezTo>
                  <a:lnTo>
                    <a:pt x="57" y="39"/>
                  </a:lnTo>
                  <a:lnTo>
                    <a:pt x="45" y="39"/>
                  </a:lnTo>
                  <a:lnTo>
                    <a:pt x="13" y="17"/>
                  </a:lnTo>
                  <a:lnTo>
                    <a:pt x="13" y="17"/>
                  </a:lnTo>
                  <a:cubicBezTo>
                    <a:pt x="45" y="116"/>
                    <a:pt x="68" y="205"/>
                    <a:pt x="79" y="306"/>
                  </a:cubicBezTo>
                  <a:cubicBezTo>
                    <a:pt x="90" y="350"/>
                    <a:pt x="79" y="406"/>
                    <a:pt x="90" y="450"/>
                  </a:cubicBezTo>
                  <a:cubicBezTo>
                    <a:pt x="90" y="477"/>
                    <a:pt x="98" y="504"/>
                    <a:pt x="111" y="526"/>
                  </a:cubicBezTo>
                  <a:lnTo>
                    <a:pt x="111" y="526"/>
                  </a:lnTo>
                  <a:cubicBezTo>
                    <a:pt x="101" y="504"/>
                    <a:pt x="101" y="483"/>
                    <a:pt x="101" y="450"/>
                  </a:cubicBezTo>
                  <a:cubicBezTo>
                    <a:pt x="101" y="406"/>
                    <a:pt x="112" y="350"/>
                    <a:pt x="112" y="306"/>
                  </a:cubicBezTo>
                  <a:cubicBezTo>
                    <a:pt x="112" y="205"/>
                    <a:pt x="79" y="27"/>
                    <a:pt x="79" y="27"/>
                  </a:cubicBezTo>
                  <a:lnTo>
                    <a:pt x="23" y="5"/>
                  </a:lnTo>
                  <a:cubicBezTo>
                    <a:pt x="16" y="5"/>
                    <a:pt x="14" y="0"/>
                    <a:pt x="9" y="0"/>
                  </a:cubicBezTo>
                  <a:close/>
                  <a:moveTo>
                    <a:pt x="111" y="526"/>
                  </a:moveTo>
                  <a:cubicBezTo>
                    <a:pt x="111" y="527"/>
                    <a:pt x="112" y="528"/>
                    <a:pt x="112" y="528"/>
                  </a:cubicBezTo>
                  <a:cubicBezTo>
                    <a:pt x="116" y="536"/>
                    <a:pt x="122" y="543"/>
                    <a:pt x="128" y="548"/>
                  </a:cubicBezTo>
                  <a:lnTo>
                    <a:pt x="128" y="548"/>
                  </a:lnTo>
                  <a:cubicBezTo>
                    <a:pt x="122" y="542"/>
                    <a:pt x="116" y="534"/>
                    <a:pt x="111" y="526"/>
                  </a:cubicBezTo>
                  <a:close/>
                  <a:moveTo>
                    <a:pt x="128" y="548"/>
                  </a:moveTo>
                  <a:cubicBezTo>
                    <a:pt x="140" y="560"/>
                    <a:pt x="153" y="569"/>
                    <a:pt x="168" y="573"/>
                  </a:cubicBezTo>
                  <a:cubicBezTo>
                    <a:pt x="154" y="565"/>
                    <a:pt x="140" y="558"/>
                    <a:pt x="128" y="548"/>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
            <p:cNvSpPr/>
            <p:nvPr/>
          </p:nvSpPr>
          <p:spPr>
            <a:xfrm>
              <a:off x="2400831" y="4346885"/>
              <a:ext cx="11269" cy="17130"/>
            </a:xfrm>
            <a:custGeom>
              <a:avLst/>
              <a:gdLst/>
              <a:ahLst/>
              <a:cxnLst/>
              <a:rect l="l" t="t" r="r" b="b"/>
              <a:pathLst>
                <a:path w="323" h="491" extrusionOk="0">
                  <a:moveTo>
                    <a:pt x="34" y="1"/>
                  </a:moveTo>
                  <a:lnTo>
                    <a:pt x="1" y="12"/>
                  </a:lnTo>
                  <a:cubicBezTo>
                    <a:pt x="11" y="57"/>
                    <a:pt x="11" y="112"/>
                    <a:pt x="34" y="156"/>
                  </a:cubicBezTo>
                  <a:cubicBezTo>
                    <a:pt x="45" y="213"/>
                    <a:pt x="78" y="257"/>
                    <a:pt x="112" y="290"/>
                  </a:cubicBezTo>
                  <a:cubicBezTo>
                    <a:pt x="145" y="324"/>
                    <a:pt x="179" y="368"/>
                    <a:pt x="212" y="401"/>
                  </a:cubicBezTo>
                  <a:cubicBezTo>
                    <a:pt x="189" y="357"/>
                    <a:pt x="156" y="312"/>
                    <a:pt x="123" y="279"/>
                  </a:cubicBezTo>
                  <a:cubicBezTo>
                    <a:pt x="90" y="245"/>
                    <a:pt x="67" y="201"/>
                    <a:pt x="56" y="156"/>
                  </a:cubicBezTo>
                  <a:cubicBezTo>
                    <a:pt x="45" y="112"/>
                    <a:pt x="45" y="57"/>
                    <a:pt x="34" y="1"/>
                  </a:cubicBezTo>
                  <a:close/>
                  <a:moveTo>
                    <a:pt x="212" y="401"/>
                  </a:moveTo>
                  <a:lnTo>
                    <a:pt x="212" y="401"/>
                  </a:lnTo>
                  <a:cubicBezTo>
                    <a:pt x="234" y="446"/>
                    <a:pt x="278" y="479"/>
                    <a:pt x="323" y="490"/>
                  </a:cubicBezTo>
                  <a:cubicBezTo>
                    <a:pt x="278" y="479"/>
                    <a:pt x="245" y="435"/>
                    <a:pt x="212" y="40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3"/>
            <p:cNvSpPr/>
            <p:nvPr/>
          </p:nvSpPr>
          <p:spPr>
            <a:xfrm>
              <a:off x="2365140" y="4310427"/>
              <a:ext cx="15141" cy="13641"/>
            </a:xfrm>
            <a:custGeom>
              <a:avLst/>
              <a:gdLst/>
              <a:ahLst/>
              <a:cxnLst/>
              <a:rect l="l" t="t" r="r" b="b"/>
              <a:pathLst>
                <a:path w="434" h="391" extrusionOk="0">
                  <a:moveTo>
                    <a:pt x="434" y="0"/>
                  </a:moveTo>
                  <a:cubicBezTo>
                    <a:pt x="389" y="0"/>
                    <a:pt x="334" y="12"/>
                    <a:pt x="290" y="23"/>
                  </a:cubicBezTo>
                  <a:cubicBezTo>
                    <a:pt x="234" y="45"/>
                    <a:pt x="189" y="67"/>
                    <a:pt x="145" y="101"/>
                  </a:cubicBezTo>
                  <a:cubicBezTo>
                    <a:pt x="100" y="134"/>
                    <a:pt x="78" y="190"/>
                    <a:pt x="56" y="234"/>
                  </a:cubicBezTo>
                  <a:cubicBezTo>
                    <a:pt x="45" y="279"/>
                    <a:pt x="23" y="334"/>
                    <a:pt x="0" y="378"/>
                  </a:cubicBezTo>
                  <a:lnTo>
                    <a:pt x="33" y="390"/>
                  </a:lnTo>
                  <a:cubicBezTo>
                    <a:pt x="56" y="346"/>
                    <a:pt x="67" y="289"/>
                    <a:pt x="89" y="245"/>
                  </a:cubicBezTo>
                  <a:cubicBezTo>
                    <a:pt x="100" y="201"/>
                    <a:pt x="122" y="145"/>
                    <a:pt x="156" y="112"/>
                  </a:cubicBezTo>
                  <a:cubicBezTo>
                    <a:pt x="189" y="79"/>
                    <a:pt x="234" y="56"/>
                    <a:pt x="290" y="34"/>
                  </a:cubicBezTo>
                  <a:cubicBezTo>
                    <a:pt x="334" y="23"/>
                    <a:pt x="389" y="12"/>
                    <a:pt x="434"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3"/>
            <p:cNvSpPr/>
            <p:nvPr/>
          </p:nvSpPr>
          <p:spPr>
            <a:xfrm>
              <a:off x="2375607" y="4317021"/>
              <a:ext cx="27945" cy="13606"/>
            </a:xfrm>
            <a:custGeom>
              <a:avLst/>
              <a:gdLst/>
              <a:ahLst/>
              <a:cxnLst/>
              <a:rect l="l" t="t" r="r" b="b"/>
              <a:pathLst>
                <a:path w="801" h="390" extrusionOk="0">
                  <a:moveTo>
                    <a:pt x="801" y="1"/>
                  </a:moveTo>
                  <a:lnTo>
                    <a:pt x="801" y="1"/>
                  </a:lnTo>
                  <a:cubicBezTo>
                    <a:pt x="762" y="6"/>
                    <a:pt x="723" y="6"/>
                    <a:pt x="684" y="6"/>
                  </a:cubicBezTo>
                  <a:cubicBezTo>
                    <a:pt x="646" y="6"/>
                    <a:pt x="607" y="6"/>
                    <a:pt x="568" y="12"/>
                  </a:cubicBezTo>
                  <a:cubicBezTo>
                    <a:pt x="501" y="12"/>
                    <a:pt x="423" y="23"/>
                    <a:pt x="345" y="56"/>
                  </a:cubicBezTo>
                  <a:cubicBezTo>
                    <a:pt x="279" y="90"/>
                    <a:pt x="223" y="157"/>
                    <a:pt x="168" y="201"/>
                  </a:cubicBezTo>
                  <a:cubicBezTo>
                    <a:pt x="123" y="256"/>
                    <a:pt x="67" y="312"/>
                    <a:pt x="0" y="334"/>
                  </a:cubicBezTo>
                  <a:lnTo>
                    <a:pt x="12" y="390"/>
                  </a:lnTo>
                  <a:cubicBezTo>
                    <a:pt x="101" y="357"/>
                    <a:pt x="156" y="290"/>
                    <a:pt x="200" y="234"/>
                  </a:cubicBezTo>
                  <a:cubicBezTo>
                    <a:pt x="257" y="179"/>
                    <a:pt x="301" y="123"/>
                    <a:pt x="356" y="90"/>
                  </a:cubicBezTo>
                  <a:cubicBezTo>
                    <a:pt x="423" y="45"/>
                    <a:pt x="501" y="34"/>
                    <a:pt x="568" y="23"/>
                  </a:cubicBezTo>
                  <a:cubicBezTo>
                    <a:pt x="645" y="12"/>
                    <a:pt x="724" y="12"/>
                    <a:pt x="80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3"/>
            <p:cNvSpPr/>
            <p:nvPr/>
          </p:nvSpPr>
          <p:spPr>
            <a:xfrm>
              <a:off x="2389562" y="4334570"/>
              <a:ext cx="21002" cy="5373"/>
            </a:xfrm>
            <a:custGeom>
              <a:avLst/>
              <a:gdLst/>
              <a:ahLst/>
              <a:cxnLst/>
              <a:rect l="l" t="t" r="r" b="b"/>
              <a:pathLst>
                <a:path w="602" h="154" extrusionOk="0">
                  <a:moveTo>
                    <a:pt x="380" y="0"/>
                  </a:moveTo>
                  <a:cubicBezTo>
                    <a:pt x="350" y="0"/>
                    <a:pt x="319" y="3"/>
                    <a:pt x="290" y="9"/>
                  </a:cubicBezTo>
                  <a:cubicBezTo>
                    <a:pt x="179" y="32"/>
                    <a:pt x="90" y="98"/>
                    <a:pt x="1" y="109"/>
                  </a:cubicBezTo>
                  <a:lnTo>
                    <a:pt x="12" y="154"/>
                  </a:lnTo>
                  <a:cubicBezTo>
                    <a:pt x="67" y="143"/>
                    <a:pt x="112" y="121"/>
                    <a:pt x="156" y="98"/>
                  </a:cubicBezTo>
                  <a:cubicBezTo>
                    <a:pt x="201" y="65"/>
                    <a:pt x="245" y="42"/>
                    <a:pt x="290" y="32"/>
                  </a:cubicBezTo>
                  <a:cubicBezTo>
                    <a:pt x="335" y="16"/>
                    <a:pt x="382" y="10"/>
                    <a:pt x="430" y="10"/>
                  </a:cubicBezTo>
                  <a:cubicBezTo>
                    <a:pt x="488" y="10"/>
                    <a:pt x="546" y="19"/>
                    <a:pt x="601" y="32"/>
                  </a:cubicBezTo>
                  <a:cubicBezTo>
                    <a:pt x="531" y="16"/>
                    <a:pt x="455" y="0"/>
                    <a:pt x="38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3"/>
            <p:cNvSpPr/>
            <p:nvPr/>
          </p:nvSpPr>
          <p:spPr>
            <a:xfrm>
              <a:off x="2433033" y="4296576"/>
              <a:ext cx="80730" cy="55960"/>
            </a:xfrm>
            <a:custGeom>
              <a:avLst/>
              <a:gdLst/>
              <a:ahLst/>
              <a:cxnLst/>
              <a:rect l="l" t="t" r="r" b="b"/>
              <a:pathLst>
                <a:path w="2314" h="1604" extrusionOk="0">
                  <a:moveTo>
                    <a:pt x="887" y="1"/>
                  </a:moveTo>
                  <a:cubicBezTo>
                    <a:pt x="716" y="1"/>
                    <a:pt x="569" y="30"/>
                    <a:pt x="501" y="97"/>
                  </a:cubicBezTo>
                  <a:cubicBezTo>
                    <a:pt x="356" y="242"/>
                    <a:pt x="435" y="420"/>
                    <a:pt x="312" y="542"/>
                  </a:cubicBezTo>
                  <a:cubicBezTo>
                    <a:pt x="234" y="609"/>
                    <a:pt x="12" y="587"/>
                    <a:pt x="0" y="876"/>
                  </a:cubicBezTo>
                  <a:cubicBezTo>
                    <a:pt x="0" y="1154"/>
                    <a:pt x="312" y="1388"/>
                    <a:pt x="757" y="1543"/>
                  </a:cubicBezTo>
                  <a:cubicBezTo>
                    <a:pt x="890" y="1587"/>
                    <a:pt x="1058" y="1604"/>
                    <a:pt x="1231" y="1604"/>
                  </a:cubicBezTo>
                  <a:cubicBezTo>
                    <a:pt x="1635" y="1604"/>
                    <a:pt x="2068" y="1510"/>
                    <a:pt x="2170" y="1432"/>
                  </a:cubicBezTo>
                  <a:cubicBezTo>
                    <a:pt x="2314" y="1321"/>
                    <a:pt x="2291" y="1265"/>
                    <a:pt x="2236" y="1154"/>
                  </a:cubicBezTo>
                  <a:cubicBezTo>
                    <a:pt x="2180" y="1042"/>
                    <a:pt x="1947" y="753"/>
                    <a:pt x="1925" y="565"/>
                  </a:cubicBezTo>
                  <a:cubicBezTo>
                    <a:pt x="1903" y="387"/>
                    <a:pt x="1791" y="219"/>
                    <a:pt x="1480" y="97"/>
                  </a:cubicBezTo>
                  <a:cubicBezTo>
                    <a:pt x="1308" y="38"/>
                    <a:pt x="1082" y="1"/>
                    <a:pt x="88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
            <p:cNvSpPr/>
            <p:nvPr/>
          </p:nvSpPr>
          <p:spPr>
            <a:xfrm>
              <a:off x="2462130" y="4296437"/>
              <a:ext cx="51633" cy="54773"/>
            </a:xfrm>
            <a:custGeom>
              <a:avLst/>
              <a:gdLst/>
              <a:ahLst/>
              <a:cxnLst/>
              <a:rect l="l" t="t" r="r" b="b"/>
              <a:pathLst>
                <a:path w="1480" h="1570" extrusionOk="0">
                  <a:moveTo>
                    <a:pt x="12" y="1"/>
                  </a:moveTo>
                  <a:cubicBezTo>
                    <a:pt x="1" y="23"/>
                    <a:pt x="1" y="45"/>
                    <a:pt x="1" y="57"/>
                  </a:cubicBezTo>
                  <a:cubicBezTo>
                    <a:pt x="12" y="157"/>
                    <a:pt x="68" y="235"/>
                    <a:pt x="134" y="302"/>
                  </a:cubicBezTo>
                  <a:cubicBezTo>
                    <a:pt x="201" y="391"/>
                    <a:pt x="290" y="457"/>
                    <a:pt x="357" y="557"/>
                  </a:cubicBezTo>
                  <a:cubicBezTo>
                    <a:pt x="412" y="635"/>
                    <a:pt x="434" y="747"/>
                    <a:pt x="457" y="846"/>
                  </a:cubicBezTo>
                  <a:cubicBezTo>
                    <a:pt x="468" y="935"/>
                    <a:pt x="490" y="1036"/>
                    <a:pt x="523" y="1135"/>
                  </a:cubicBezTo>
                  <a:cubicBezTo>
                    <a:pt x="557" y="1224"/>
                    <a:pt x="602" y="1313"/>
                    <a:pt x="657" y="1380"/>
                  </a:cubicBezTo>
                  <a:cubicBezTo>
                    <a:pt x="723" y="1458"/>
                    <a:pt x="779" y="1514"/>
                    <a:pt x="857" y="1570"/>
                  </a:cubicBezTo>
                  <a:cubicBezTo>
                    <a:pt x="1079" y="1536"/>
                    <a:pt x="1269" y="1481"/>
                    <a:pt x="1336" y="1436"/>
                  </a:cubicBezTo>
                  <a:cubicBezTo>
                    <a:pt x="1480" y="1325"/>
                    <a:pt x="1457" y="1269"/>
                    <a:pt x="1402" y="1158"/>
                  </a:cubicBezTo>
                  <a:cubicBezTo>
                    <a:pt x="1346" y="1046"/>
                    <a:pt x="1113" y="757"/>
                    <a:pt x="1091" y="569"/>
                  </a:cubicBezTo>
                  <a:cubicBezTo>
                    <a:pt x="1069" y="391"/>
                    <a:pt x="957" y="223"/>
                    <a:pt x="646" y="101"/>
                  </a:cubicBezTo>
                  <a:cubicBezTo>
                    <a:pt x="457" y="35"/>
                    <a:pt x="212" y="1"/>
                    <a:pt x="12"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3"/>
            <p:cNvSpPr/>
            <p:nvPr/>
          </p:nvSpPr>
          <p:spPr>
            <a:xfrm>
              <a:off x="2445837" y="4316253"/>
              <a:ext cx="9350" cy="25642"/>
            </a:xfrm>
            <a:custGeom>
              <a:avLst/>
              <a:gdLst/>
              <a:ahLst/>
              <a:cxnLst/>
              <a:rect l="l" t="t" r="r" b="b"/>
              <a:pathLst>
                <a:path w="268" h="735" extrusionOk="0">
                  <a:moveTo>
                    <a:pt x="11" y="1"/>
                  </a:moveTo>
                  <a:cubicBezTo>
                    <a:pt x="1" y="67"/>
                    <a:pt x="1" y="145"/>
                    <a:pt x="1" y="211"/>
                  </a:cubicBezTo>
                  <a:cubicBezTo>
                    <a:pt x="1" y="278"/>
                    <a:pt x="11" y="356"/>
                    <a:pt x="23" y="423"/>
                  </a:cubicBezTo>
                  <a:cubicBezTo>
                    <a:pt x="34" y="490"/>
                    <a:pt x="56" y="557"/>
                    <a:pt x="100" y="612"/>
                  </a:cubicBezTo>
                  <a:cubicBezTo>
                    <a:pt x="145" y="668"/>
                    <a:pt x="201" y="712"/>
                    <a:pt x="268" y="735"/>
                  </a:cubicBezTo>
                  <a:cubicBezTo>
                    <a:pt x="201" y="712"/>
                    <a:pt x="145" y="668"/>
                    <a:pt x="112" y="612"/>
                  </a:cubicBezTo>
                  <a:cubicBezTo>
                    <a:pt x="78" y="545"/>
                    <a:pt x="56" y="478"/>
                    <a:pt x="45" y="412"/>
                  </a:cubicBezTo>
                  <a:lnTo>
                    <a:pt x="45" y="211"/>
                  </a:lnTo>
                  <a:cubicBezTo>
                    <a:pt x="45" y="145"/>
                    <a:pt x="56" y="78"/>
                    <a:pt x="68" y="11"/>
                  </a:cubicBezTo>
                  <a:lnTo>
                    <a:pt x="11"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3"/>
            <p:cNvSpPr/>
            <p:nvPr/>
          </p:nvSpPr>
          <p:spPr>
            <a:xfrm>
              <a:off x="2466805" y="4326720"/>
              <a:ext cx="16327" cy="19851"/>
            </a:xfrm>
            <a:custGeom>
              <a:avLst/>
              <a:gdLst/>
              <a:ahLst/>
              <a:cxnLst/>
              <a:rect l="l" t="t" r="r" b="b"/>
              <a:pathLst>
                <a:path w="468" h="569" extrusionOk="0">
                  <a:moveTo>
                    <a:pt x="0" y="0"/>
                  </a:moveTo>
                  <a:cubicBezTo>
                    <a:pt x="23" y="134"/>
                    <a:pt x="56" y="267"/>
                    <a:pt x="134" y="379"/>
                  </a:cubicBezTo>
                  <a:cubicBezTo>
                    <a:pt x="167" y="435"/>
                    <a:pt x="223" y="479"/>
                    <a:pt x="278" y="512"/>
                  </a:cubicBezTo>
                  <a:cubicBezTo>
                    <a:pt x="223" y="468"/>
                    <a:pt x="189" y="423"/>
                    <a:pt x="156" y="368"/>
                  </a:cubicBezTo>
                  <a:cubicBezTo>
                    <a:pt x="89" y="257"/>
                    <a:pt x="67" y="123"/>
                    <a:pt x="45" y="0"/>
                  </a:cubicBezTo>
                  <a:close/>
                  <a:moveTo>
                    <a:pt x="278" y="512"/>
                  </a:moveTo>
                  <a:cubicBezTo>
                    <a:pt x="334" y="557"/>
                    <a:pt x="401" y="568"/>
                    <a:pt x="468" y="568"/>
                  </a:cubicBezTo>
                  <a:cubicBezTo>
                    <a:pt x="401" y="568"/>
                    <a:pt x="334" y="546"/>
                    <a:pt x="278" y="512"/>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3"/>
            <p:cNvSpPr/>
            <p:nvPr/>
          </p:nvSpPr>
          <p:spPr>
            <a:xfrm>
              <a:off x="2490076" y="4333314"/>
              <a:ext cx="9734" cy="10920"/>
            </a:xfrm>
            <a:custGeom>
              <a:avLst/>
              <a:gdLst/>
              <a:ahLst/>
              <a:cxnLst/>
              <a:rect l="l" t="t" r="r" b="b"/>
              <a:pathLst>
                <a:path w="279" h="313" extrusionOk="0">
                  <a:moveTo>
                    <a:pt x="34" y="1"/>
                  </a:moveTo>
                  <a:lnTo>
                    <a:pt x="1" y="23"/>
                  </a:lnTo>
                  <a:cubicBezTo>
                    <a:pt x="45" y="68"/>
                    <a:pt x="90" y="134"/>
                    <a:pt x="123" y="190"/>
                  </a:cubicBezTo>
                  <a:cubicBezTo>
                    <a:pt x="134" y="223"/>
                    <a:pt x="156" y="256"/>
                    <a:pt x="179" y="279"/>
                  </a:cubicBezTo>
                  <a:cubicBezTo>
                    <a:pt x="212" y="301"/>
                    <a:pt x="245" y="312"/>
                    <a:pt x="278" y="312"/>
                  </a:cubicBezTo>
                  <a:cubicBezTo>
                    <a:pt x="245" y="301"/>
                    <a:pt x="212" y="290"/>
                    <a:pt x="189" y="268"/>
                  </a:cubicBezTo>
                  <a:cubicBezTo>
                    <a:pt x="156" y="246"/>
                    <a:pt x="145" y="212"/>
                    <a:pt x="134" y="179"/>
                  </a:cubicBezTo>
                  <a:cubicBezTo>
                    <a:pt x="112" y="123"/>
                    <a:pt x="67" y="56"/>
                    <a:pt x="3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3"/>
            <p:cNvSpPr/>
            <p:nvPr/>
          </p:nvSpPr>
          <p:spPr>
            <a:xfrm>
              <a:off x="2452047" y="4310706"/>
              <a:ext cx="29131" cy="10257"/>
            </a:xfrm>
            <a:custGeom>
              <a:avLst/>
              <a:gdLst/>
              <a:ahLst/>
              <a:cxnLst/>
              <a:rect l="l" t="t" r="r" b="b"/>
              <a:pathLst>
                <a:path w="835" h="294" extrusionOk="0">
                  <a:moveTo>
                    <a:pt x="793" y="1"/>
                  </a:moveTo>
                  <a:cubicBezTo>
                    <a:pt x="733" y="1"/>
                    <a:pt x="678" y="21"/>
                    <a:pt x="624" y="48"/>
                  </a:cubicBezTo>
                  <a:cubicBezTo>
                    <a:pt x="557" y="81"/>
                    <a:pt x="501" y="126"/>
                    <a:pt x="423" y="148"/>
                  </a:cubicBezTo>
                  <a:cubicBezTo>
                    <a:pt x="357" y="170"/>
                    <a:pt x="290" y="182"/>
                    <a:pt x="223" y="193"/>
                  </a:cubicBezTo>
                  <a:lnTo>
                    <a:pt x="1" y="237"/>
                  </a:lnTo>
                  <a:lnTo>
                    <a:pt x="11" y="293"/>
                  </a:lnTo>
                  <a:lnTo>
                    <a:pt x="223" y="226"/>
                  </a:lnTo>
                  <a:cubicBezTo>
                    <a:pt x="301" y="215"/>
                    <a:pt x="367" y="193"/>
                    <a:pt x="434" y="170"/>
                  </a:cubicBezTo>
                  <a:cubicBezTo>
                    <a:pt x="501" y="137"/>
                    <a:pt x="568" y="93"/>
                    <a:pt x="634" y="59"/>
                  </a:cubicBezTo>
                  <a:cubicBezTo>
                    <a:pt x="683" y="31"/>
                    <a:pt x="739" y="2"/>
                    <a:pt x="803" y="2"/>
                  </a:cubicBezTo>
                  <a:cubicBezTo>
                    <a:pt x="813" y="2"/>
                    <a:pt x="824" y="2"/>
                    <a:pt x="834" y="4"/>
                  </a:cubicBezTo>
                  <a:cubicBezTo>
                    <a:pt x="820" y="2"/>
                    <a:pt x="807" y="1"/>
                    <a:pt x="79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3"/>
            <p:cNvSpPr/>
            <p:nvPr/>
          </p:nvSpPr>
          <p:spPr>
            <a:xfrm>
              <a:off x="2470678" y="4319637"/>
              <a:ext cx="24456" cy="8652"/>
            </a:xfrm>
            <a:custGeom>
              <a:avLst/>
              <a:gdLst/>
              <a:ahLst/>
              <a:cxnLst/>
              <a:rect l="l" t="t" r="r" b="b"/>
              <a:pathLst>
                <a:path w="701" h="248" extrusionOk="0">
                  <a:moveTo>
                    <a:pt x="637" y="1"/>
                  </a:moveTo>
                  <a:cubicBezTo>
                    <a:pt x="528" y="1"/>
                    <a:pt x="426" y="24"/>
                    <a:pt x="323" y="70"/>
                  </a:cubicBezTo>
                  <a:cubicBezTo>
                    <a:pt x="268" y="92"/>
                    <a:pt x="212" y="137"/>
                    <a:pt x="167" y="159"/>
                  </a:cubicBezTo>
                  <a:cubicBezTo>
                    <a:pt x="122" y="187"/>
                    <a:pt x="76" y="207"/>
                    <a:pt x="31" y="207"/>
                  </a:cubicBezTo>
                  <a:cubicBezTo>
                    <a:pt x="21" y="207"/>
                    <a:pt x="11" y="206"/>
                    <a:pt x="1" y="203"/>
                  </a:cubicBezTo>
                  <a:lnTo>
                    <a:pt x="1" y="203"/>
                  </a:lnTo>
                  <a:lnTo>
                    <a:pt x="23" y="248"/>
                  </a:lnTo>
                  <a:cubicBezTo>
                    <a:pt x="100" y="248"/>
                    <a:pt x="134" y="237"/>
                    <a:pt x="189" y="203"/>
                  </a:cubicBezTo>
                  <a:cubicBezTo>
                    <a:pt x="245" y="159"/>
                    <a:pt x="290" y="126"/>
                    <a:pt x="345" y="92"/>
                  </a:cubicBezTo>
                  <a:cubicBezTo>
                    <a:pt x="446" y="25"/>
                    <a:pt x="567" y="3"/>
                    <a:pt x="701" y="3"/>
                  </a:cubicBezTo>
                  <a:cubicBezTo>
                    <a:pt x="679" y="2"/>
                    <a:pt x="658" y="1"/>
                    <a:pt x="63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3"/>
            <p:cNvSpPr/>
            <p:nvPr/>
          </p:nvSpPr>
          <p:spPr>
            <a:xfrm>
              <a:off x="2512195" y="4270166"/>
              <a:ext cx="70263" cy="51320"/>
            </a:xfrm>
            <a:custGeom>
              <a:avLst/>
              <a:gdLst/>
              <a:ahLst/>
              <a:cxnLst/>
              <a:rect l="l" t="t" r="r" b="b"/>
              <a:pathLst>
                <a:path w="2014" h="1471" extrusionOk="0">
                  <a:moveTo>
                    <a:pt x="1172" y="1"/>
                  </a:moveTo>
                  <a:cubicBezTo>
                    <a:pt x="999" y="1"/>
                    <a:pt x="849" y="76"/>
                    <a:pt x="734" y="198"/>
                  </a:cubicBezTo>
                  <a:cubicBezTo>
                    <a:pt x="590" y="354"/>
                    <a:pt x="556" y="454"/>
                    <a:pt x="378" y="565"/>
                  </a:cubicBezTo>
                  <a:cubicBezTo>
                    <a:pt x="267" y="632"/>
                    <a:pt x="34" y="654"/>
                    <a:pt x="22" y="810"/>
                  </a:cubicBezTo>
                  <a:cubicBezTo>
                    <a:pt x="22" y="954"/>
                    <a:pt x="0" y="1055"/>
                    <a:pt x="178" y="1210"/>
                  </a:cubicBezTo>
                  <a:cubicBezTo>
                    <a:pt x="309" y="1323"/>
                    <a:pt x="863" y="1471"/>
                    <a:pt x="1284" y="1471"/>
                  </a:cubicBezTo>
                  <a:cubicBezTo>
                    <a:pt x="1400" y="1471"/>
                    <a:pt x="1507" y="1459"/>
                    <a:pt x="1591" y="1433"/>
                  </a:cubicBezTo>
                  <a:cubicBezTo>
                    <a:pt x="1980" y="1310"/>
                    <a:pt x="1903" y="1299"/>
                    <a:pt x="1958" y="1166"/>
                  </a:cubicBezTo>
                  <a:cubicBezTo>
                    <a:pt x="2014" y="1032"/>
                    <a:pt x="2014" y="765"/>
                    <a:pt x="1980" y="499"/>
                  </a:cubicBezTo>
                  <a:cubicBezTo>
                    <a:pt x="1947" y="232"/>
                    <a:pt x="1636" y="98"/>
                    <a:pt x="1369" y="31"/>
                  </a:cubicBezTo>
                  <a:cubicBezTo>
                    <a:pt x="1301" y="11"/>
                    <a:pt x="1235" y="1"/>
                    <a:pt x="117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3"/>
            <p:cNvSpPr/>
            <p:nvPr/>
          </p:nvSpPr>
          <p:spPr>
            <a:xfrm>
              <a:off x="2543629" y="4270236"/>
              <a:ext cx="38830" cy="46819"/>
            </a:xfrm>
            <a:custGeom>
              <a:avLst/>
              <a:gdLst/>
              <a:ahLst/>
              <a:cxnLst/>
              <a:rect l="l" t="t" r="r" b="b"/>
              <a:pathLst>
                <a:path w="1113" h="1342" extrusionOk="0">
                  <a:moveTo>
                    <a:pt x="270" y="0"/>
                  </a:moveTo>
                  <a:cubicBezTo>
                    <a:pt x="234" y="0"/>
                    <a:pt x="200" y="3"/>
                    <a:pt x="167" y="7"/>
                  </a:cubicBezTo>
                  <a:cubicBezTo>
                    <a:pt x="134" y="40"/>
                    <a:pt x="112" y="74"/>
                    <a:pt x="90" y="107"/>
                  </a:cubicBezTo>
                  <a:cubicBezTo>
                    <a:pt x="1" y="263"/>
                    <a:pt x="45" y="452"/>
                    <a:pt x="156" y="586"/>
                  </a:cubicBezTo>
                  <a:cubicBezTo>
                    <a:pt x="278" y="741"/>
                    <a:pt x="456" y="830"/>
                    <a:pt x="612" y="952"/>
                  </a:cubicBezTo>
                  <a:cubicBezTo>
                    <a:pt x="690" y="1019"/>
                    <a:pt x="757" y="1086"/>
                    <a:pt x="824" y="1175"/>
                  </a:cubicBezTo>
                  <a:lnTo>
                    <a:pt x="923" y="1342"/>
                  </a:lnTo>
                  <a:cubicBezTo>
                    <a:pt x="1046" y="1297"/>
                    <a:pt x="1024" y="1253"/>
                    <a:pt x="1057" y="1164"/>
                  </a:cubicBezTo>
                  <a:cubicBezTo>
                    <a:pt x="1113" y="1030"/>
                    <a:pt x="1113" y="763"/>
                    <a:pt x="1079" y="497"/>
                  </a:cubicBezTo>
                  <a:cubicBezTo>
                    <a:pt x="1046" y="230"/>
                    <a:pt x="735" y="96"/>
                    <a:pt x="468" y="29"/>
                  </a:cubicBezTo>
                  <a:cubicBezTo>
                    <a:pt x="398" y="8"/>
                    <a:pt x="332" y="0"/>
                    <a:pt x="27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3"/>
            <p:cNvSpPr/>
            <p:nvPr/>
          </p:nvSpPr>
          <p:spPr>
            <a:xfrm>
              <a:off x="2524999" y="4291029"/>
              <a:ext cx="5477" cy="20200"/>
            </a:xfrm>
            <a:custGeom>
              <a:avLst/>
              <a:gdLst/>
              <a:ahLst/>
              <a:cxnLst/>
              <a:rect l="l" t="t" r="r" b="b"/>
              <a:pathLst>
                <a:path w="157" h="579" extrusionOk="0">
                  <a:moveTo>
                    <a:pt x="67" y="0"/>
                  </a:moveTo>
                  <a:cubicBezTo>
                    <a:pt x="78" y="56"/>
                    <a:pt x="67" y="111"/>
                    <a:pt x="45" y="156"/>
                  </a:cubicBezTo>
                  <a:cubicBezTo>
                    <a:pt x="34" y="212"/>
                    <a:pt x="23" y="267"/>
                    <a:pt x="11" y="312"/>
                  </a:cubicBezTo>
                  <a:cubicBezTo>
                    <a:pt x="1" y="368"/>
                    <a:pt x="1" y="434"/>
                    <a:pt x="23" y="479"/>
                  </a:cubicBezTo>
                  <a:cubicBezTo>
                    <a:pt x="45" y="534"/>
                    <a:pt x="100" y="556"/>
                    <a:pt x="156" y="579"/>
                  </a:cubicBezTo>
                  <a:cubicBezTo>
                    <a:pt x="100" y="556"/>
                    <a:pt x="45" y="523"/>
                    <a:pt x="34" y="479"/>
                  </a:cubicBezTo>
                  <a:cubicBezTo>
                    <a:pt x="11" y="423"/>
                    <a:pt x="11" y="368"/>
                    <a:pt x="23" y="323"/>
                  </a:cubicBezTo>
                  <a:cubicBezTo>
                    <a:pt x="34" y="267"/>
                    <a:pt x="56" y="223"/>
                    <a:pt x="78" y="167"/>
                  </a:cubicBezTo>
                  <a:cubicBezTo>
                    <a:pt x="90" y="111"/>
                    <a:pt x="100" y="56"/>
                    <a:pt x="10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
            <p:cNvSpPr/>
            <p:nvPr/>
          </p:nvSpPr>
          <p:spPr>
            <a:xfrm>
              <a:off x="2539338" y="4296088"/>
              <a:ext cx="9769" cy="18665"/>
            </a:xfrm>
            <a:custGeom>
              <a:avLst/>
              <a:gdLst/>
              <a:ahLst/>
              <a:cxnLst/>
              <a:rect l="l" t="t" r="r" b="b"/>
              <a:pathLst>
                <a:path w="280" h="535" extrusionOk="0">
                  <a:moveTo>
                    <a:pt x="1" y="0"/>
                  </a:moveTo>
                  <a:lnTo>
                    <a:pt x="1" y="0"/>
                  </a:lnTo>
                  <a:cubicBezTo>
                    <a:pt x="12" y="11"/>
                    <a:pt x="45" y="78"/>
                    <a:pt x="57" y="100"/>
                  </a:cubicBezTo>
                  <a:cubicBezTo>
                    <a:pt x="57" y="122"/>
                    <a:pt x="68" y="156"/>
                    <a:pt x="68" y="178"/>
                  </a:cubicBezTo>
                  <a:cubicBezTo>
                    <a:pt x="79" y="223"/>
                    <a:pt x="79" y="267"/>
                    <a:pt x="79" y="322"/>
                  </a:cubicBezTo>
                  <a:cubicBezTo>
                    <a:pt x="79" y="345"/>
                    <a:pt x="79" y="378"/>
                    <a:pt x="101" y="401"/>
                  </a:cubicBezTo>
                  <a:cubicBezTo>
                    <a:pt x="112" y="423"/>
                    <a:pt x="134" y="445"/>
                    <a:pt x="146" y="456"/>
                  </a:cubicBezTo>
                  <a:cubicBezTo>
                    <a:pt x="190" y="490"/>
                    <a:pt x="235" y="512"/>
                    <a:pt x="279" y="534"/>
                  </a:cubicBezTo>
                  <a:cubicBezTo>
                    <a:pt x="235" y="512"/>
                    <a:pt x="190" y="478"/>
                    <a:pt x="157" y="445"/>
                  </a:cubicBezTo>
                  <a:cubicBezTo>
                    <a:pt x="146" y="423"/>
                    <a:pt x="124" y="411"/>
                    <a:pt x="112" y="389"/>
                  </a:cubicBezTo>
                  <a:cubicBezTo>
                    <a:pt x="101" y="367"/>
                    <a:pt x="101" y="345"/>
                    <a:pt x="112" y="322"/>
                  </a:cubicBezTo>
                  <a:lnTo>
                    <a:pt x="112" y="167"/>
                  </a:lnTo>
                  <a:cubicBezTo>
                    <a:pt x="112" y="144"/>
                    <a:pt x="112" y="122"/>
                    <a:pt x="101" y="89"/>
                  </a:cubicBezTo>
                  <a:cubicBezTo>
                    <a:pt x="101" y="67"/>
                    <a:pt x="101" y="33"/>
                    <a:pt x="68" y="11"/>
                  </a:cubicBezTo>
                  <a:lnTo>
                    <a:pt x="1"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
            <p:cNvSpPr/>
            <p:nvPr/>
          </p:nvSpPr>
          <p:spPr>
            <a:xfrm>
              <a:off x="2560306" y="4302647"/>
              <a:ext cx="5861" cy="12873"/>
            </a:xfrm>
            <a:custGeom>
              <a:avLst/>
              <a:gdLst/>
              <a:ahLst/>
              <a:cxnLst/>
              <a:rect l="l" t="t" r="r" b="b"/>
              <a:pathLst>
                <a:path w="168" h="369" extrusionOk="0">
                  <a:moveTo>
                    <a:pt x="34" y="1"/>
                  </a:moveTo>
                  <a:lnTo>
                    <a:pt x="0" y="12"/>
                  </a:lnTo>
                  <a:cubicBezTo>
                    <a:pt x="0" y="45"/>
                    <a:pt x="23" y="79"/>
                    <a:pt x="34" y="101"/>
                  </a:cubicBezTo>
                  <a:lnTo>
                    <a:pt x="79" y="190"/>
                  </a:lnTo>
                  <a:lnTo>
                    <a:pt x="123" y="279"/>
                  </a:lnTo>
                  <a:cubicBezTo>
                    <a:pt x="134" y="312"/>
                    <a:pt x="145" y="346"/>
                    <a:pt x="168" y="368"/>
                  </a:cubicBezTo>
                  <a:cubicBezTo>
                    <a:pt x="156" y="335"/>
                    <a:pt x="145" y="312"/>
                    <a:pt x="134" y="279"/>
                  </a:cubicBezTo>
                  <a:lnTo>
                    <a:pt x="101" y="190"/>
                  </a:lnTo>
                  <a:lnTo>
                    <a:pt x="67" y="90"/>
                  </a:lnTo>
                  <a:cubicBezTo>
                    <a:pt x="56" y="68"/>
                    <a:pt x="34" y="35"/>
                    <a:pt x="3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
            <p:cNvSpPr/>
            <p:nvPr/>
          </p:nvSpPr>
          <p:spPr>
            <a:xfrm>
              <a:off x="2531593" y="4280144"/>
              <a:ext cx="30282" cy="13222"/>
            </a:xfrm>
            <a:custGeom>
              <a:avLst/>
              <a:gdLst/>
              <a:ahLst/>
              <a:cxnLst/>
              <a:rect l="l" t="t" r="r" b="b"/>
              <a:pathLst>
                <a:path w="868" h="379" extrusionOk="0">
                  <a:moveTo>
                    <a:pt x="868" y="1"/>
                  </a:moveTo>
                  <a:cubicBezTo>
                    <a:pt x="790" y="12"/>
                    <a:pt x="701" y="12"/>
                    <a:pt x="623" y="35"/>
                  </a:cubicBezTo>
                  <a:cubicBezTo>
                    <a:pt x="590" y="45"/>
                    <a:pt x="556" y="57"/>
                    <a:pt x="512" y="79"/>
                  </a:cubicBezTo>
                  <a:cubicBezTo>
                    <a:pt x="479" y="101"/>
                    <a:pt x="457" y="124"/>
                    <a:pt x="423" y="146"/>
                  </a:cubicBezTo>
                  <a:cubicBezTo>
                    <a:pt x="368" y="201"/>
                    <a:pt x="301" y="245"/>
                    <a:pt x="223" y="279"/>
                  </a:cubicBezTo>
                  <a:cubicBezTo>
                    <a:pt x="156" y="312"/>
                    <a:pt x="79" y="324"/>
                    <a:pt x="0" y="334"/>
                  </a:cubicBezTo>
                  <a:lnTo>
                    <a:pt x="12" y="379"/>
                  </a:lnTo>
                  <a:cubicBezTo>
                    <a:pt x="89" y="368"/>
                    <a:pt x="168" y="334"/>
                    <a:pt x="234" y="302"/>
                  </a:cubicBezTo>
                  <a:cubicBezTo>
                    <a:pt x="312" y="268"/>
                    <a:pt x="379" y="223"/>
                    <a:pt x="435" y="168"/>
                  </a:cubicBezTo>
                  <a:cubicBezTo>
                    <a:pt x="467" y="134"/>
                    <a:pt x="490" y="112"/>
                    <a:pt x="524" y="90"/>
                  </a:cubicBezTo>
                  <a:cubicBezTo>
                    <a:pt x="556" y="68"/>
                    <a:pt x="590" y="57"/>
                    <a:pt x="635" y="45"/>
                  </a:cubicBezTo>
                  <a:cubicBezTo>
                    <a:pt x="701" y="23"/>
                    <a:pt x="790" y="12"/>
                    <a:pt x="868"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
            <p:cNvSpPr/>
            <p:nvPr/>
          </p:nvSpPr>
          <p:spPr>
            <a:xfrm>
              <a:off x="2547118" y="4287121"/>
              <a:ext cx="28364" cy="12629"/>
            </a:xfrm>
            <a:custGeom>
              <a:avLst/>
              <a:gdLst/>
              <a:ahLst/>
              <a:cxnLst/>
              <a:rect l="l" t="t" r="r" b="b"/>
              <a:pathLst>
                <a:path w="813" h="362" extrusionOk="0">
                  <a:moveTo>
                    <a:pt x="813" y="1"/>
                  </a:moveTo>
                  <a:cubicBezTo>
                    <a:pt x="734" y="1"/>
                    <a:pt x="657" y="1"/>
                    <a:pt x="590" y="13"/>
                  </a:cubicBezTo>
                  <a:cubicBezTo>
                    <a:pt x="512" y="23"/>
                    <a:pt x="434" y="45"/>
                    <a:pt x="368" y="90"/>
                  </a:cubicBezTo>
                  <a:cubicBezTo>
                    <a:pt x="301" y="134"/>
                    <a:pt x="245" y="190"/>
                    <a:pt x="190" y="235"/>
                  </a:cubicBezTo>
                  <a:cubicBezTo>
                    <a:pt x="156" y="257"/>
                    <a:pt x="123" y="268"/>
                    <a:pt x="89" y="290"/>
                  </a:cubicBezTo>
                  <a:cubicBezTo>
                    <a:pt x="56" y="302"/>
                    <a:pt x="22" y="312"/>
                    <a:pt x="12" y="312"/>
                  </a:cubicBezTo>
                  <a:lnTo>
                    <a:pt x="0" y="346"/>
                  </a:lnTo>
                  <a:cubicBezTo>
                    <a:pt x="16" y="354"/>
                    <a:pt x="32" y="362"/>
                    <a:pt x="47" y="362"/>
                  </a:cubicBezTo>
                  <a:cubicBezTo>
                    <a:pt x="54" y="362"/>
                    <a:pt x="60" y="360"/>
                    <a:pt x="67" y="357"/>
                  </a:cubicBezTo>
                  <a:cubicBezTo>
                    <a:pt x="79" y="357"/>
                    <a:pt x="101" y="346"/>
                    <a:pt x="123" y="335"/>
                  </a:cubicBezTo>
                  <a:cubicBezTo>
                    <a:pt x="156" y="312"/>
                    <a:pt x="190" y="290"/>
                    <a:pt x="212" y="268"/>
                  </a:cubicBezTo>
                  <a:cubicBezTo>
                    <a:pt x="279" y="223"/>
                    <a:pt x="323" y="157"/>
                    <a:pt x="390" y="112"/>
                  </a:cubicBezTo>
                  <a:cubicBezTo>
                    <a:pt x="445" y="68"/>
                    <a:pt x="512" y="45"/>
                    <a:pt x="590" y="35"/>
                  </a:cubicBezTo>
                  <a:cubicBezTo>
                    <a:pt x="657" y="13"/>
                    <a:pt x="734" y="1"/>
                    <a:pt x="81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
            <p:cNvSpPr/>
            <p:nvPr/>
          </p:nvSpPr>
          <p:spPr>
            <a:xfrm>
              <a:off x="2557968" y="4298390"/>
              <a:ext cx="12455" cy="4291"/>
            </a:xfrm>
            <a:custGeom>
              <a:avLst/>
              <a:gdLst/>
              <a:ahLst/>
              <a:cxnLst/>
              <a:rect l="l" t="t" r="r" b="b"/>
              <a:pathLst>
                <a:path w="357" h="123" extrusionOk="0">
                  <a:moveTo>
                    <a:pt x="357" y="1"/>
                  </a:moveTo>
                  <a:cubicBezTo>
                    <a:pt x="245" y="56"/>
                    <a:pt x="123" y="78"/>
                    <a:pt x="1" y="90"/>
                  </a:cubicBezTo>
                  <a:lnTo>
                    <a:pt x="1" y="123"/>
                  </a:lnTo>
                  <a:cubicBezTo>
                    <a:pt x="123" y="101"/>
                    <a:pt x="245" y="68"/>
                    <a:pt x="35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
            <p:cNvSpPr/>
            <p:nvPr/>
          </p:nvSpPr>
          <p:spPr>
            <a:xfrm>
              <a:off x="2608836" y="4248186"/>
              <a:ext cx="83067" cy="53692"/>
            </a:xfrm>
            <a:custGeom>
              <a:avLst/>
              <a:gdLst/>
              <a:ahLst/>
              <a:cxnLst/>
              <a:rect l="l" t="t" r="r" b="b"/>
              <a:pathLst>
                <a:path w="2381" h="1539" extrusionOk="0">
                  <a:moveTo>
                    <a:pt x="1023" y="1"/>
                  </a:moveTo>
                  <a:cubicBezTo>
                    <a:pt x="883" y="1"/>
                    <a:pt x="751" y="31"/>
                    <a:pt x="667" y="105"/>
                  </a:cubicBezTo>
                  <a:cubicBezTo>
                    <a:pt x="489" y="261"/>
                    <a:pt x="367" y="427"/>
                    <a:pt x="344" y="572"/>
                  </a:cubicBezTo>
                  <a:cubicBezTo>
                    <a:pt x="322" y="650"/>
                    <a:pt x="401" y="628"/>
                    <a:pt x="344" y="717"/>
                  </a:cubicBezTo>
                  <a:cubicBezTo>
                    <a:pt x="278" y="806"/>
                    <a:pt x="78" y="761"/>
                    <a:pt x="33" y="939"/>
                  </a:cubicBezTo>
                  <a:cubicBezTo>
                    <a:pt x="0" y="1129"/>
                    <a:pt x="489" y="1418"/>
                    <a:pt x="868" y="1507"/>
                  </a:cubicBezTo>
                  <a:cubicBezTo>
                    <a:pt x="951" y="1529"/>
                    <a:pt x="1031" y="1538"/>
                    <a:pt x="1110" y="1538"/>
                  </a:cubicBezTo>
                  <a:cubicBezTo>
                    <a:pt x="1387" y="1538"/>
                    <a:pt x="1646" y="1419"/>
                    <a:pt x="1958" y="1306"/>
                  </a:cubicBezTo>
                  <a:cubicBezTo>
                    <a:pt x="2358" y="1151"/>
                    <a:pt x="2324" y="872"/>
                    <a:pt x="2358" y="717"/>
                  </a:cubicBezTo>
                  <a:cubicBezTo>
                    <a:pt x="2380" y="550"/>
                    <a:pt x="2091" y="483"/>
                    <a:pt x="1968" y="439"/>
                  </a:cubicBezTo>
                  <a:cubicBezTo>
                    <a:pt x="1846" y="383"/>
                    <a:pt x="1724" y="249"/>
                    <a:pt x="1501" y="116"/>
                  </a:cubicBezTo>
                  <a:cubicBezTo>
                    <a:pt x="1384" y="48"/>
                    <a:pt x="1198" y="1"/>
                    <a:pt x="102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
            <p:cNvSpPr/>
            <p:nvPr/>
          </p:nvSpPr>
          <p:spPr>
            <a:xfrm>
              <a:off x="2638317" y="4248186"/>
              <a:ext cx="53587" cy="43644"/>
            </a:xfrm>
            <a:custGeom>
              <a:avLst/>
              <a:gdLst/>
              <a:ahLst/>
              <a:cxnLst/>
              <a:rect l="l" t="t" r="r" b="b"/>
              <a:pathLst>
                <a:path w="1536" h="1251" extrusionOk="0">
                  <a:moveTo>
                    <a:pt x="174" y="1"/>
                  </a:moveTo>
                  <a:cubicBezTo>
                    <a:pt x="118" y="1"/>
                    <a:pt x="62" y="6"/>
                    <a:pt x="11" y="16"/>
                  </a:cubicBezTo>
                  <a:cubicBezTo>
                    <a:pt x="0" y="71"/>
                    <a:pt x="0" y="116"/>
                    <a:pt x="11" y="172"/>
                  </a:cubicBezTo>
                  <a:cubicBezTo>
                    <a:pt x="56" y="361"/>
                    <a:pt x="211" y="439"/>
                    <a:pt x="379" y="506"/>
                  </a:cubicBezTo>
                  <a:cubicBezTo>
                    <a:pt x="468" y="539"/>
                    <a:pt x="557" y="583"/>
                    <a:pt x="634" y="639"/>
                  </a:cubicBezTo>
                  <a:cubicBezTo>
                    <a:pt x="723" y="694"/>
                    <a:pt x="790" y="761"/>
                    <a:pt x="856" y="828"/>
                  </a:cubicBezTo>
                  <a:cubicBezTo>
                    <a:pt x="935" y="906"/>
                    <a:pt x="1001" y="984"/>
                    <a:pt x="1057" y="1062"/>
                  </a:cubicBezTo>
                  <a:cubicBezTo>
                    <a:pt x="1113" y="1129"/>
                    <a:pt x="1168" y="1195"/>
                    <a:pt x="1235" y="1250"/>
                  </a:cubicBezTo>
                  <a:cubicBezTo>
                    <a:pt x="1513" y="1095"/>
                    <a:pt x="1491" y="862"/>
                    <a:pt x="1513" y="717"/>
                  </a:cubicBezTo>
                  <a:cubicBezTo>
                    <a:pt x="1535" y="550"/>
                    <a:pt x="1246" y="483"/>
                    <a:pt x="1123" y="439"/>
                  </a:cubicBezTo>
                  <a:cubicBezTo>
                    <a:pt x="1001" y="383"/>
                    <a:pt x="879" y="249"/>
                    <a:pt x="656" y="116"/>
                  </a:cubicBezTo>
                  <a:cubicBezTo>
                    <a:pt x="538" y="49"/>
                    <a:pt x="350" y="1"/>
                    <a:pt x="174"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
            <p:cNvSpPr/>
            <p:nvPr/>
          </p:nvSpPr>
          <p:spPr>
            <a:xfrm>
              <a:off x="2628234" y="4269294"/>
              <a:ext cx="5059" cy="20619"/>
            </a:xfrm>
            <a:custGeom>
              <a:avLst/>
              <a:gdLst/>
              <a:ahLst/>
              <a:cxnLst/>
              <a:rect l="l" t="t" r="r" b="b"/>
              <a:pathLst>
                <a:path w="145" h="591" extrusionOk="0">
                  <a:moveTo>
                    <a:pt x="11" y="0"/>
                  </a:moveTo>
                  <a:lnTo>
                    <a:pt x="0" y="34"/>
                  </a:lnTo>
                  <a:cubicBezTo>
                    <a:pt x="33" y="56"/>
                    <a:pt x="45" y="112"/>
                    <a:pt x="45" y="156"/>
                  </a:cubicBezTo>
                  <a:cubicBezTo>
                    <a:pt x="45" y="212"/>
                    <a:pt x="22" y="257"/>
                    <a:pt x="11" y="312"/>
                  </a:cubicBezTo>
                  <a:cubicBezTo>
                    <a:pt x="0" y="368"/>
                    <a:pt x="11" y="435"/>
                    <a:pt x="33" y="479"/>
                  </a:cubicBezTo>
                  <a:cubicBezTo>
                    <a:pt x="55" y="534"/>
                    <a:pt x="100" y="568"/>
                    <a:pt x="144" y="590"/>
                  </a:cubicBezTo>
                  <a:cubicBezTo>
                    <a:pt x="55" y="546"/>
                    <a:pt x="0" y="423"/>
                    <a:pt x="33" y="323"/>
                  </a:cubicBezTo>
                  <a:cubicBezTo>
                    <a:pt x="45" y="267"/>
                    <a:pt x="67" y="223"/>
                    <a:pt x="78" y="168"/>
                  </a:cubicBezTo>
                  <a:cubicBezTo>
                    <a:pt x="89" y="134"/>
                    <a:pt x="89" y="101"/>
                    <a:pt x="78" y="67"/>
                  </a:cubicBezTo>
                  <a:cubicBezTo>
                    <a:pt x="67" y="45"/>
                    <a:pt x="45" y="12"/>
                    <a:pt x="11"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
            <p:cNvSpPr/>
            <p:nvPr/>
          </p:nvSpPr>
          <p:spPr>
            <a:xfrm>
              <a:off x="2642573" y="4273934"/>
              <a:ext cx="15560" cy="23340"/>
            </a:xfrm>
            <a:custGeom>
              <a:avLst/>
              <a:gdLst/>
              <a:ahLst/>
              <a:cxnLst/>
              <a:rect l="l" t="t" r="r" b="b"/>
              <a:pathLst>
                <a:path w="446" h="669" extrusionOk="0">
                  <a:moveTo>
                    <a:pt x="45" y="1"/>
                  </a:moveTo>
                  <a:lnTo>
                    <a:pt x="0" y="12"/>
                  </a:lnTo>
                  <a:cubicBezTo>
                    <a:pt x="23" y="79"/>
                    <a:pt x="79" y="134"/>
                    <a:pt x="112" y="190"/>
                  </a:cubicBezTo>
                  <a:cubicBezTo>
                    <a:pt x="145" y="257"/>
                    <a:pt x="145" y="324"/>
                    <a:pt x="156" y="391"/>
                  </a:cubicBezTo>
                  <a:cubicBezTo>
                    <a:pt x="178" y="457"/>
                    <a:pt x="200" y="535"/>
                    <a:pt x="257" y="579"/>
                  </a:cubicBezTo>
                  <a:cubicBezTo>
                    <a:pt x="312" y="635"/>
                    <a:pt x="378" y="657"/>
                    <a:pt x="445" y="668"/>
                  </a:cubicBezTo>
                  <a:cubicBezTo>
                    <a:pt x="378" y="657"/>
                    <a:pt x="312" y="624"/>
                    <a:pt x="267" y="568"/>
                  </a:cubicBezTo>
                  <a:cubicBezTo>
                    <a:pt x="212" y="524"/>
                    <a:pt x="190" y="457"/>
                    <a:pt x="190" y="391"/>
                  </a:cubicBezTo>
                  <a:cubicBezTo>
                    <a:pt x="178" y="324"/>
                    <a:pt x="168" y="246"/>
                    <a:pt x="145" y="179"/>
                  </a:cubicBezTo>
                  <a:cubicBezTo>
                    <a:pt x="112" y="112"/>
                    <a:pt x="56" y="57"/>
                    <a:pt x="45"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
            <p:cNvSpPr/>
            <p:nvPr/>
          </p:nvSpPr>
          <p:spPr>
            <a:xfrm>
              <a:off x="2658482" y="4276271"/>
              <a:ext cx="18281" cy="13990"/>
            </a:xfrm>
            <a:custGeom>
              <a:avLst/>
              <a:gdLst/>
              <a:ahLst/>
              <a:cxnLst/>
              <a:rect l="l" t="t" r="r" b="b"/>
              <a:pathLst>
                <a:path w="524" h="401" extrusionOk="0">
                  <a:moveTo>
                    <a:pt x="34" y="1"/>
                  </a:moveTo>
                  <a:lnTo>
                    <a:pt x="1" y="34"/>
                  </a:lnTo>
                  <a:cubicBezTo>
                    <a:pt x="45" y="45"/>
                    <a:pt x="90" y="101"/>
                    <a:pt x="123" y="146"/>
                  </a:cubicBezTo>
                  <a:cubicBezTo>
                    <a:pt x="156" y="190"/>
                    <a:pt x="201" y="223"/>
                    <a:pt x="245" y="257"/>
                  </a:cubicBezTo>
                  <a:cubicBezTo>
                    <a:pt x="334" y="324"/>
                    <a:pt x="423" y="379"/>
                    <a:pt x="523" y="401"/>
                  </a:cubicBezTo>
                  <a:cubicBezTo>
                    <a:pt x="434" y="368"/>
                    <a:pt x="334" y="301"/>
                    <a:pt x="256" y="235"/>
                  </a:cubicBezTo>
                  <a:cubicBezTo>
                    <a:pt x="223" y="201"/>
                    <a:pt x="189" y="156"/>
                    <a:pt x="156" y="123"/>
                  </a:cubicBezTo>
                  <a:cubicBezTo>
                    <a:pt x="123" y="79"/>
                    <a:pt x="100" y="34"/>
                    <a:pt x="34"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
            <p:cNvSpPr/>
            <p:nvPr/>
          </p:nvSpPr>
          <p:spPr>
            <a:xfrm>
              <a:off x="2632106" y="4259420"/>
              <a:ext cx="31434" cy="12629"/>
            </a:xfrm>
            <a:custGeom>
              <a:avLst/>
              <a:gdLst/>
              <a:ahLst/>
              <a:cxnLst/>
              <a:rect l="l" t="t" r="r" b="b"/>
              <a:pathLst>
                <a:path w="901" h="362" extrusionOk="0">
                  <a:moveTo>
                    <a:pt x="742" y="1"/>
                  </a:moveTo>
                  <a:cubicBezTo>
                    <a:pt x="714" y="1"/>
                    <a:pt x="686" y="2"/>
                    <a:pt x="656" y="6"/>
                  </a:cubicBezTo>
                  <a:cubicBezTo>
                    <a:pt x="612" y="6"/>
                    <a:pt x="579" y="16"/>
                    <a:pt x="534" y="28"/>
                  </a:cubicBezTo>
                  <a:cubicBezTo>
                    <a:pt x="500" y="50"/>
                    <a:pt x="456" y="72"/>
                    <a:pt x="434" y="95"/>
                  </a:cubicBezTo>
                  <a:cubicBezTo>
                    <a:pt x="401" y="128"/>
                    <a:pt x="367" y="150"/>
                    <a:pt x="334" y="172"/>
                  </a:cubicBezTo>
                  <a:cubicBezTo>
                    <a:pt x="300" y="194"/>
                    <a:pt x="267" y="217"/>
                    <a:pt x="234" y="228"/>
                  </a:cubicBezTo>
                  <a:cubicBezTo>
                    <a:pt x="156" y="261"/>
                    <a:pt x="78" y="283"/>
                    <a:pt x="0" y="306"/>
                  </a:cubicBezTo>
                  <a:lnTo>
                    <a:pt x="11" y="362"/>
                  </a:lnTo>
                  <a:cubicBezTo>
                    <a:pt x="89" y="339"/>
                    <a:pt x="178" y="306"/>
                    <a:pt x="245" y="273"/>
                  </a:cubicBezTo>
                  <a:cubicBezTo>
                    <a:pt x="290" y="250"/>
                    <a:pt x="323" y="228"/>
                    <a:pt x="356" y="206"/>
                  </a:cubicBezTo>
                  <a:cubicBezTo>
                    <a:pt x="389" y="184"/>
                    <a:pt x="423" y="150"/>
                    <a:pt x="445" y="117"/>
                  </a:cubicBezTo>
                  <a:lnTo>
                    <a:pt x="545" y="50"/>
                  </a:lnTo>
                  <a:cubicBezTo>
                    <a:pt x="579" y="39"/>
                    <a:pt x="623" y="28"/>
                    <a:pt x="656" y="16"/>
                  </a:cubicBezTo>
                  <a:cubicBezTo>
                    <a:pt x="701" y="11"/>
                    <a:pt x="743" y="11"/>
                    <a:pt x="783" y="11"/>
                  </a:cubicBezTo>
                  <a:cubicBezTo>
                    <a:pt x="823" y="11"/>
                    <a:pt x="862" y="11"/>
                    <a:pt x="901" y="6"/>
                  </a:cubicBezTo>
                  <a:cubicBezTo>
                    <a:pt x="849" y="6"/>
                    <a:pt x="797" y="1"/>
                    <a:pt x="74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
            <p:cNvSpPr/>
            <p:nvPr/>
          </p:nvSpPr>
          <p:spPr>
            <a:xfrm>
              <a:off x="2648399" y="4266921"/>
              <a:ext cx="33004" cy="9001"/>
            </a:xfrm>
            <a:custGeom>
              <a:avLst/>
              <a:gdLst/>
              <a:ahLst/>
              <a:cxnLst/>
              <a:rect l="l" t="t" r="r" b="b"/>
              <a:pathLst>
                <a:path w="946" h="258" extrusionOk="0">
                  <a:moveTo>
                    <a:pt x="795" y="1"/>
                  </a:moveTo>
                  <a:cubicBezTo>
                    <a:pt x="763" y="1"/>
                    <a:pt x="731" y="5"/>
                    <a:pt x="701" y="13"/>
                  </a:cubicBezTo>
                  <a:cubicBezTo>
                    <a:pt x="623" y="35"/>
                    <a:pt x="545" y="68"/>
                    <a:pt x="468" y="102"/>
                  </a:cubicBezTo>
                  <a:cubicBezTo>
                    <a:pt x="323" y="157"/>
                    <a:pt x="156" y="202"/>
                    <a:pt x="1" y="213"/>
                  </a:cubicBezTo>
                  <a:lnTo>
                    <a:pt x="1" y="258"/>
                  </a:lnTo>
                  <a:cubicBezTo>
                    <a:pt x="167" y="236"/>
                    <a:pt x="323" y="191"/>
                    <a:pt x="478" y="124"/>
                  </a:cubicBezTo>
                  <a:cubicBezTo>
                    <a:pt x="557" y="91"/>
                    <a:pt x="623" y="46"/>
                    <a:pt x="701" y="24"/>
                  </a:cubicBezTo>
                  <a:cubicBezTo>
                    <a:pt x="740" y="13"/>
                    <a:pt x="782" y="7"/>
                    <a:pt x="824" y="7"/>
                  </a:cubicBezTo>
                  <a:cubicBezTo>
                    <a:pt x="865" y="7"/>
                    <a:pt x="907" y="13"/>
                    <a:pt x="946" y="24"/>
                  </a:cubicBezTo>
                  <a:cubicBezTo>
                    <a:pt x="898" y="10"/>
                    <a:pt x="846" y="1"/>
                    <a:pt x="795"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
            <p:cNvSpPr/>
            <p:nvPr/>
          </p:nvSpPr>
          <p:spPr>
            <a:xfrm>
              <a:off x="2664308" y="4274841"/>
              <a:ext cx="17514" cy="3803"/>
            </a:xfrm>
            <a:custGeom>
              <a:avLst/>
              <a:gdLst/>
              <a:ahLst/>
              <a:cxnLst/>
              <a:rect l="l" t="t" r="r" b="b"/>
              <a:pathLst>
                <a:path w="502" h="109" extrusionOk="0">
                  <a:moveTo>
                    <a:pt x="429" y="1"/>
                  </a:moveTo>
                  <a:cubicBezTo>
                    <a:pt x="410" y="1"/>
                    <a:pt x="392" y="4"/>
                    <a:pt x="378" y="9"/>
                  </a:cubicBezTo>
                  <a:cubicBezTo>
                    <a:pt x="334" y="19"/>
                    <a:pt x="289" y="31"/>
                    <a:pt x="256" y="42"/>
                  </a:cubicBezTo>
                  <a:cubicBezTo>
                    <a:pt x="167" y="53"/>
                    <a:pt x="78" y="64"/>
                    <a:pt x="0" y="75"/>
                  </a:cubicBezTo>
                  <a:lnTo>
                    <a:pt x="0" y="108"/>
                  </a:lnTo>
                  <a:cubicBezTo>
                    <a:pt x="89" y="98"/>
                    <a:pt x="167" y="86"/>
                    <a:pt x="256" y="53"/>
                  </a:cubicBezTo>
                  <a:cubicBezTo>
                    <a:pt x="301" y="42"/>
                    <a:pt x="334" y="31"/>
                    <a:pt x="378" y="19"/>
                  </a:cubicBezTo>
                  <a:cubicBezTo>
                    <a:pt x="404" y="13"/>
                    <a:pt x="430" y="7"/>
                    <a:pt x="454" y="7"/>
                  </a:cubicBezTo>
                  <a:cubicBezTo>
                    <a:pt x="471" y="7"/>
                    <a:pt x="487" y="10"/>
                    <a:pt x="501" y="19"/>
                  </a:cubicBezTo>
                  <a:lnTo>
                    <a:pt x="501" y="19"/>
                  </a:lnTo>
                  <a:cubicBezTo>
                    <a:pt x="481" y="6"/>
                    <a:pt x="455" y="1"/>
                    <a:pt x="429"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3"/>
            <p:cNvSpPr/>
            <p:nvPr/>
          </p:nvSpPr>
          <p:spPr>
            <a:xfrm>
              <a:off x="2677880" y="4210402"/>
              <a:ext cx="78811" cy="47238"/>
            </a:xfrm>
            <a:custGeom>
              <a:avLst/>
              <a:gdLst/>
              <a:ahLst/>
              <a:cxnLst/>
              <a:rect l="l" t="t" r="r" b="b"/>
              <a:pathLst>
                <a:path w="2259" h="1354" extrusionOk="0">
                  <a:moveTo>
                    <a:pt x="486" y="1"/>
                  </a:moveTo>
                  <a:cubicBezTo>
                    <a:pt x="437" y="1"/>
                    <a:pt x="389" y="7"/>
                    <a:pt x="345" y="20"/>
                  </a:cubicBezTo>
                  <a:cubicBezTo>
                    <a:pt x="101" y="109"/>
                    <a:pt x="223" y="265"/>
                    <a:pt x="167" y="554"/>
                  </a:cubicBezTo>
                  <a:cubicBezTo>
                    <a:pt x="145" y="687"/>
                    <a:pt x="1" y="710"/>
                    <a:pt x="157" y="1033"/>
                  </a:cubicBezTo>
                  <a:cubicBezTo>
                    <a:pt x="267" y="1240"/>
                    <a:pt x="764" y="1354"/>
                    <a:pt x="1218" y="1354"/>
                  </a:cubicBezTo>
                  <a:cubicBezTo>
                    <a:pt x="1445" y="1354"/>
                    <a:pt x="1661" y="1325"/>
                    <a:pt x="1813" y="1266"/>
                  </a:cubicBezTo>
                  <a:cubicBezTo>
                    <a:pt x="2258" y="1088"/>
                    <a:pt x="2236" y="855"/>
                    <a:pt x="2181" y="677"/>
                  </a:cubicBezTo>
                  <a:cubicBezTo>
                    <a:pt x="2114" y="509"/>
                    <a:pt x="1880" y="454"/>
                    <a:pt x="1724" y="420"/>
                  </a:cubicBezTo>
                  <a:cubicBezTo>
                    <a:pt x="1580" y="387"/>
                    <a:pt x="1424" y="287"/>
                    <a:pt x="1202" y="210"/>
                  </a:cubicBezTo>
                  <a:cubicBezTo>
                    <a:pt x="1018" y="136"/>
                    <a:pt x="726" y="1"/>
                    <a:pt x="486"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3"/>
            <p:cNvSpPr/>
            <p:nvPr/>
          </p:nvSpPr>
          <p:spPr>
            <a:xfrm>
              <a:off x="2696894" y="4210716"/>
              <a:ext cx="59797" cy="43854"/>
            </a:xfrm>
            <a:custGeom>
              <a:avLst/>
              <a:gdLst/>
              <a:ahLst/>
              <a:cxnLst/>
              <a:rect l="l" t="t" r="r" b="b"/>
              <a:pathLst>
                <a:path w="1714" h="1257" extrusionOk="0">
                  <a:moveTo>
                    <a:pt x="0" y="0"/>
                  </a:moveTo>
                  <a:cubicBezTo>
                    <a:pt x="0" y="67"/>
                    <a:pt x="34" y="144"/>
                    <a:pt x="79" y="201"/>
                  </a:cubicBezTo>
                  <a:cubicBezTo>
                    <a:pt x="145" y="290"/>
                    <a:pt x="234" y="356"/>
                    <a:pt x="323" y="423"/>
                  </a:cubicBezTo>
                  <a:cubicBezTo>
                    <a:pt x="412" y="478"/>
                    <a:pt x="501" y="545"/>
                    <a:pt x="579" y="634"/>
                  </a:cubicBezTo>
                  <a:cubicBezTo>
                    <a:pt x="712" y="779"/>
                    <a:pt x="835" y="935"/>
                    <a:pt x="979" y="1079"/>
                  </a:cubicBezTo>
                  <a:cubicBezTo>
                    <a:pt x="1068" y="1157"/>
                    <a:pt x="1157" y="1212"/>
                    <a:pt x="1258" y="1257"/>
                  </a:cubicBezTo>
                  <a:lnTo>
                    <a:pt x="1268" y="1257"/>
                  </a:lnTo>
                  <a:cubicBezTo>
                    <a:pt x="1713" y="1079"/>
                    <a:pt x="1691" y="846"/>
                    <a:pt x="1636" y="668"/>
                  </a:cubicBezTo>
                  <a:cubicBezTo>
                    <a:pt x="1569" y="500"/>
                    <a:pt x="1335" y="445"/>
                    <a:pt x="1179" y="411"/>
                  </a:cubicBezTo>
                  <a:cubicBezTo>
                    <a:pt x="1035" y="378"/>
                    <a:pt x="879" y="278"/>
                    <a:pt x="657" y="201"/>
                  </a:cubicBezTo>
                  <a:cubicBezTo>
                    <a:pt x="490" y="134"/>
                    <a:pt x="223" y="11"/>
                    <a:pt x="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
            <p:cNvSpPr/>
            <p:nvPr/>
          </p:nvSpPr>
          <p:spPr>
            <a:xfrm>
              <a:off x="2686811" y="4229695"/>
              <a:ext cx="21770" cy="22956"/>
            </a:xfrm>
            <a:custGeom>
              <a:avLst/>
              <a:gdLst/>
              <a:ahLst/>
              <a:cxnLst/>
              <a:rect l="l" t="t" r="r" b="b"/>
              <a:pathLst>
                <a:path w="624" h="658" extrusionOk="0">
                  <a:moveTo>
                    <a:pt x="0" y="1"/>
                  </a:moveTo>
                  <a:cubicBezTo>
                    <a:pt x="0" y="90"/>
                    <a:pt x="22" y="168"/>
                    <a:pt x="56" y="246"/>
                  </a:cubicBezTo>
                  <a:cubicBezTo>
                    <a:pt x="79" y="324"/>
                    <a:pt x="111" y="401"/>
                    <a:pt x="167" y="480"/>
                  </a:cubicBezTo>
                  <a:cubicBezTo>
                    <a:pt x="212" y="546"/>
                    <a:pt x="289" y="591"/>
                    <a:pt x="378" y="613"/>
                  </a:cubicBezTo>
                  <a:cubicBezTo>
                    <a:pt x="457" y="646"/>
                    <a:pt x="534" y="646"/>
                    <a:pt x="623" y="658"/>
                  </a:cubicBezTo>
                  <a:cubicBezTo>
                    <a:pt x="534" y="646"/>
                    <a:pt x="457" y="635"/>
                    <a:pt x="378" y="601"/>
                  </a:cubicBezTo>
                  <a:cubicBezTo>
                    <a:pt x="301" y="579"/>
                    <a:pt x="234" y="524"/>
                    <a:pt x="190" y="457"/>
                  </a:cubicBezTo>
                  <a:cubicBezTo>
                    <a:pt x="145" y="391"/>
                    <a:pt x="123" y="312"/>
                    <a:pt x="89" y="235"/>
                  </a:cubicBezTo>
                  <a:cubicBezTo>
                    <a:pt x="67" y="157"/>
                    <a:pt x="56" y="79"/>
                    <a:pt x="56"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
            <p:cNvSpPr/>
            <p:nvPr/>
          </p:nvSpPr>
          <p:spPr>
            <a:xfrm>
              <a:off x="2703872" y="4232451"/>
              <a:ext cx="31852" cy="20200"/>
            </a:xfrm>
            <a:custGeom>
              <a:avLst/>
              <a:gdLst/>
              <a:ahLst/>
              <a:cxnLst/>
              <a:rect l="l" t="t" r="r" b="b"/>
              <a:pathLst>
                <a:path w="913" h="579" extrusionOk="0">
                  <a:moveTo>
                    <a:pt x="45" y="0"/>
                  </a:moveTo>
                  <a:lnTo>
                    <a:pt x="1" y="11"/>
                  </a:lnTo>
                  <a:cubicBezTo>
                    <a:pt x="12" y="55"/>
                    <a:pt x="23" y="100"/>
                    <a:pt x="45" y="144"/>
                  </a:cubicBezTo>
                  <a:cubicBezTo>
                    <a:pt x="67" y="189"/>
                    <a:pt x="101" y="233"/>
                    <a:pt x="146" y="256"/>
                  </a:cubicBezTo>
                  <a:cubicBezTo>
                    <a:pt x="223" y="312"/>
                    <a:pt x="312" y="334"/>
                    <a:pt x="401" y="367"/>
                  </a:cubicBezTo>
                  <a:cubicBezTo>
                    <a:pt x="568" y="423"/>
                    <a:pt x="735" y="534"/>
                    <a:pt x="913" y="579"/>
                  </a:cubicBezTo>
                  <a:cubicBezTo>
                    <a:pt x="735" y="522"/>
                    <a:pt x="579" y="411"/>
                    <a:pt x="413" y="345"/>
                  </a:cubicBezTo>
                  <a:cubicBezTo>
                    <a:pt x="324" y="312"/>
                    <a:pt x="235" y="289"/>
                    <a:pt x="168" y="233"/>
                  </a:cubicBezTo>
                  <a:cubicBezTo>
                    <a:pt x="90" y="178"/>
                    <a:pt x="67" y="89"/>
                    <a:pt x="45"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
            <p:cNvSpPr/>
            <p:nvPr/>
          </p:nvSpPr>
          <p:spPr>
            <a:xfrm>
              <a:off x="2719013" y="4232451"/>
              <a:ext cx="26794" cy="11652"/>
            </a:xfrm>
            <a:custGeom>
              <a:avLst/>
              <a:gdLst/>
              <a:ahLst/>
              <a:cxnLst/>
              <a:rect l="l" t="t" r="r" b="b"/>
              <a:pathLst>
                <a:path w="768" h="334" extrusionOk="0">
                  <a:moveTo>
                    <a:pt x="34" y="0"/>
                  </a:moveTo>
                  <a:lnTo>
                    <a:pt x="1" y="22"/>
                  </a:lnTo>
                  <a:cubicBezTo>
                    <a:pt x="23" y="45"/>
                    <a:pt x="45" y="78"/>
                    <a:pt x="78" y="100"/>
                  </a:cubicBezTo>
                  <a:cubicBezTo>
                    <a:pt x="100" y="122"/>
                    <a:pt x="134" y="144"/>
                    <a:pt x="167" y="156"/>
                  </a:cubicBezTo>
                  <a:cubicBezTo>
                    <a:pt x="234" y="178"/>
                    <a:pt x="301" y="189"/>
                    <a:pt x="367" y="211"/>
                  </a:cubicBezTo>
                  <a:cubicBezTo>
                    <a:pt x="501" y="233"/>
                    <a:pt x="646" y="267"/>
                    <a:pt x="768" y="334"/>
                  </a:cubicBezTo>
                  <a:cubicBezTo>
                    <a:pt x="646" y="256"/>
                    <a:pt x="512" y="223"/>
                    <a:pt x="379" y="189"/>
                  </a:cubicBezTo>
                  <a:cubicBezTo>
                    <a:pt x="312" y="178"/>
                    <a:pt x="245" y="156"/>
                    <a:pt x="179" y="134"/>
                  </a:cubicBezTo>
                  <a:cubicBezTo>
                    <a:pt x="145" y="111"/>
                    <a:pt x="123" y="100"/>
                    <a:pt x="100" y="78"/>
                  </a:cubicBezTo>
                  <a:cubicBezTo>
                    <a:pt x="68" y="55"/>
                    <a:pt x="56" y="33"/>
                    <a:pt x="34"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
            <p:cNvSpPr/>
            <p:nvPr/>
          </p:nvSpPr>
          <p:spPr>
            <a:xfrm>
              <a:off x="2691452" y="4221183"/>
              <a:ext cx="29166" cy="9734"/>
            </a:xfrm>
            <a:custGeom>
              <a:avLst/>
              <a:gdLst/>
              <a:ahLst/>
              <a:cxnLst/>
              <a:rect l="l" t="t" r="r" b="b"/>
              <a:pathLst>
                <a:path w="836" h="279" extrusionOk="0">
                  <a:moveTo>
                    <a:pt x="613" y="0"/>
                  </a:moveTo>
                  <a:cubicBezTo>
                    <a:pt x="535" y="0"/>
                    <a:pt x="457" y="22"/>
                    <a:pt x="401" y="67"/>
                  </a:cubicBezTo>
                  <a:cubicBezTo>
                    <a:pt x="368" y="89"/>
                    <a:pt x="334" y="123"/>
                    <a:pt x="312" y="145"/>
                  </a:cubicBezTo>
                  <a:cubicBezTo>
                    <a:pt x="279" y="156"/>
                    <a:pt x="245" y="178"/>
                    <a:pt x="212" y="200"/>
                  </a:cubicBezTo>
                  <a:cubicBezTo>
                    <a:pt x="146" y="223"/>
                    <a:pt x="79" y="245"/>
                    <a:pt x="1" y="245"/>
                  </a:cubicBezTo>
                  <a:lnTo>
                    <a:pt x="1" y="279"/>
                  </a:lnTo>
                  <a:cubicBezTo>
                    <a:pt x="79" y="279"/>
                    <a:pt x="156" y="256"/>
                    <a:pt x="223" y="223"/>
                  </a:cubicBezTo>
                  <a:lnTo>
                    <a:pt x="324" y="156"/>
                  </a:lnTo>
                  <a:cubicBezTo>
                    <a:pt x="357" y="134"/>
                    <a:pt x="379" y="111"/>
                    <a:pt x="413" y="89"/>
                  </a:cubicBezTo>
                  <a:cubicBezTo>
                    <a:pt x="468" y="34"/>
                    <a:pt x="535" y="12"/>
                    <a:pt x="613" y="12"/>
                  </a:cubicBezTo>
                  <a:cubicBezTo>
                    <a:pt x="690" y="12"/>
                    <a:pt x="757" y="22"/>
                    <a:pt x="835" y="34"/>
                  </a:cubicBezTo>
                  <a:cubicBezTo>
                    <a:pt x="757" y="22"/>
                    <a:pt x="690" y="0"/>
                    <a:pt x="613"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
            <p:cNvSpPr/>
            <p:nvPr/>
          </p:nvSpPr>
          <p:spPr>
            <a:xfrm>
              <a:off x="2709698" y="4228265"/>
              <a:ext cx="19432" cy="5512"/>
            </a:xfrm>
            <a:custGeom>
              <a:avLst/>
              <a:gdLst/>
              <a:ahLst/>
              <a:cxnLst/>
              <a:rect l="l" t="t" r="r" b="b"/>
              <a:pathLst>
                <a:path w="557" h="158" extrusionOk="0">
                  <a:moveTo>
                    <a:pt x="489" y="0"/>
                  </a:moveTo>
                  <a:cubicBezTo>
                    <a:pt x="465" y="0"/>
                    <a:pt x="440" y="3"/>
                    <a:pt x="412" y="9"/>
                  </a:cubicBezTo>
                  <a:cubicBezTo>
                    <a:pt x="367" y="20"/>
                    <a:pt x="323" y="31"/>
                    <a:pt x="278" y="53"/>
                  </a:cubicBezTo>
                  <a:cubicBezTo>
                    <a:pt x="209" y="79"/>
                    <a:pt x="133" y="119"/>
                    <a:pt x="65" y="119"/>
                  </a:cubicBezTo>
                  <a:cubicBezTo>
                    <a:pt x="47" y="119"/>
                    <a:pt x="29" y="116"/>
                    <a:pt x="12" y="109"/>
                  </a:cubicBezTo>
                  <a:lnTo>
                    <a:pt x="1" y="153"/>
                  </a:lnTo>
                  <a:cubicBezTo>
                    <a:pt x="17" y="157"/>
                    <a:pt x="33" y="158"/>
                    <a:pt x="48" y="158"/>
                  </a:cubicBezTo>
                  <a:cubicBezTo>
                    <a:pt x="83" y="158"/>
                    <a:pt x="117" y="150"/>
                    <a:pt x="157" y="142"/>
                  </a:cubicBezTo>
                  <a:lnTo>
                    <a:pt x="290" y="76"/>
                  </a:lnTo>
                  <a:cubicBezTo>
                    <a:pt x="335" y="53"/>
                    <a:pt x="379" y="31"/>
                    <a:pt x="424" y="20"/>
                  </a:cubicBezTo>
                  <a:cubicBezTo>
                    <a:pt x="455" y="12"/>
                    <a:pt x="486" y="4"/>
                    <a:pt x="518" y="4"/>
                  </a:cubicBezTo>
                  <a:cubicBezTo>
                    <a:pt x="531" y="4"/>
                    <a:pt x="544" y="6"/>
                    <a:pt x="557" y="9"/>
                  </a:cubicBezTo>
                  <a:cubicBezTo>
                    <a:pt x="535" y="3"/>
                    <a:pt x="512" y="0"/>
                    <a:pt x="489"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
            <p:cNvSpPr/>
            <p:nvPr/>
          </p:nvSpPr>
          <p:spPr>
            <a:xfrm>
              <a:off x="2266580" y="4140102"/>
              <a:ext cx="510265" cy="211872"/>
            </a:xfrm>
            <a:custGeom>
              <a:avLst/>
              <a:gdLst/>
              <a:ahLst/>
              <a:cxnLst/>
              <a:rect l="l" t="t" r="r" b="b"/>
              <a:pathLst>
                <a:path w="14626" h="6073" extrusionOk="0">
                  <a:moveTo>
                    <a:pt x="12446" y="0"/>
                  </a:moveTo>
                  <a:cubicBezTo>
                    <a:pt x="12245" y="278"/>
                    <a:pt x="12112" y="578"/>
                    <a:pt x="12001" y="901"/>
                  </a:cubicBezTo>
                  <a:cubicBezTo>
                    <a:pt x="11946" y="1056"/>
                    <a:pt x="11890" y="1212"/>
                    <a:pt x="11845" y="1379"/>
                  </a:cubicBezTo>
                  <a:lnTo>
                    <a:pt x="11778" y="1612"/>
                  </a:lnTo>
                  <a:cubicBezTo>
                    <a:pt x="11756" y="1691"/>
                    <a:pt x="11734" y="1768"/>
                    <a:pt x="11745" y="1846"/>
                  </a:cubicBezTo>
                  <a:cubicBezTo>
                    <a:pt x="11567" y="1924"/>
                    <a:pt x="11400" y="2013"/>
                    <a:pt x="11234" y="2091"/>
                  </a:cubicBezTo>
                  <a:cubicBezTo>
                    <a:pt x="10711" y="2346"/>
                    <a:pt x="10177" y="2580"/>
                    <a:pt x="9643" y="2803"/>
                  </a:cubicBezTo>
                  <a:cubicBezTo>
                    <a:pt x="9710" y="2514"/>
                    <a:pt x="9776" y="2235"/>
                    <a:pt x="9877" y="1968"/>
                  </a:cubicBezTo>
                  <a:cubicBezTo>
                    <a:pt x="9999" y="1657"/>
                    <a:pt x="10154" y="1368"/>
                    <a:pt x="10377" y="1123"/>
                  </a:cubicBezTo>
                  <a:lnTo>
                    <a:pt x="10344" y="1090"/>
                  </a:lnTo>
                  <a:cubicBezTo>
                    <a:pt x="10110" y="1335"/>
                    <a:pt x="9944" y="1635"/>
                    <a:pt x="9821" y="1946"/>
                  </a:cubicBezTo>
                  <a:cubicBezTo>
                    <a:pt x="9699" y="2235"/>
                    <a:pt x="9621" y="2536"/>
                    <a:pt x="9543" y="2836"/>
                  </a:cubicBezTo>
                  <a:cubicBezTo>
                    <a:pt x="9509" y="2847"/>
                    <a:pt x="9487" y="2858"/>
                    <a:pt x="9454" y="2870"/>
                  </a:cubicBezTo>
                  <a:cubicBezTo>
                    <a:pt x="8898" y="3092"/>
                    <a:pt x="8342" y="3303"/>
                    <a:pt x="7774" y="3503"/>
                  </a:cubicBezTo>
                  <a:cubicBezTo>
                    <a:pt x="7774" y="3137"/>
                    <a:pt x="7863" y="2781"/>
                    <a:pt x="8008" y="2447"/>
                  </a:cubicBezTo>
                  <a:cubicBezTo>
                    <a:pt x="8164" y="2091"/>
                    <a:pt x="8375" y="1757"/>
                    <a:pt x="8597" y="1424"/>
                  </a:cubicBezTo>
                  <a:lnTo>
                    <a:pt x="8553" y="1402"/>
                  </a:lnTo>
                  <a:cubicBezTo>
                    <a:pt x="8330" y="1735"/>
                    <a:pt x="8120" y="2057"/>
                    <a:pt x="7952" y="2425"/>
                  </a:cubicBezTo>
                  <a:cubicBezTo>
                    <a:pt x="7797" y="2769"/>
                    <a:pt x="7697" y="3147"/>
                    <a:pt x="7697" y="3525"/>
                  </a:cubicBezTo>
                  <a:cubicBezTo>
                    <a:pt x="7675" y="3537"/>
                    <a:pt x="7652" y="3548"/>
                    <a:pt x="7630" y="3548"/>
                  </a:cubicBezTo>
                  <a:cubicBezTo>
                    <a:pt x="7018" y="3759"/>
                    <a:pt x="6395" y="3937"/>
                    <a:pt x="5762" y="4082"/>
                  </a:cubicBezTo>
                  <a:cubicBezTo>
                    <a:pt x="5550" y="4138"/>
                    <a:pt x="5339" y="4170"/>
                    <a:pt x="5117" y="4215"/>
                  </a:cubicBezTo>
                  <a:cubicBezTo>
                    <a:pt x="5127" y="4059"/>
                    <a:pt x="5161" y="3904"/>
                    <a:pt x="5194" y="3748"/>
                  </a:cubicBezTo>
                  <a:cubicBezTo>
                    <a:pt x="5250" y="3559"/>
                    <a:pt x="5305" y="3370"/>
                    <a:pt x="5372" y="3181"/>
                  </a:cubicBezTo>
                  <a:cubicBezTo>
                    <a:pt x="5428" y="2992"/>
                    <a:pt x="5517" y="2814"/>
                    <a:pt x="5606" y="2647"/>
                  </a:cubicBezTo>
                  <a:cubicBezTo>
                    <a:pt x="5706" y="2480"/>
                    <a:pt x="5817" y="2314"/>
                    <a:pt x="5917" y="2146"/>
                  </a:cubicBezTo>
                  <a:lnTo>
                    <a:pt x="5884" y="2124"/>
                  </a:lnTo>
                  <a:cubicBezTo>
                    <a:pt x="5772" y="2280"/>
                    <a:pt x="5661" y="2447"/>
                    <a:pt x="5561" y="2613"/>
                  </a:cubicBezTo>
                  <a:cubicBezTo>
                    <a:pt x="5450" y="2791"/>
                    <a:pt x="5361" y="2969"/>
                    <a:pt x="5295" y="3159"/>
                  </a:cubicBezTo>
                  <a:cubicBezTo>
                    <a:pt x="5216" y="3337"/>
                    <a:pt x="5161" y="3525"/>
                    <a:pt x="5105" y="3715"/>
                  </a:cubicBezTo>
                  <a:cubicBezTo>
                    <a:pt x="5050" y="3881"/>
                    <a:pt x="5005" y="4059"/>
                    <a:pt x="4994" y="4237"/>
                  </a:cubicBezTo>
                  <a:cubicBezTo>
                    <a:pt x="4939" y="4249"/>
                    <a:pt x="4872" y="4259"/>
                    <a:pt x="4816" y="4271"/>
                  </a:cubicBezTo>
                  <a:cubicBezTo>
                    <a:pt x="4494" y="4316"/>
                    <a:pt x="4171" y="4371"/>
                    <a:pt x="3849" y="4393"/>
                  </a:cubicBezTo>
                  <a:cubicBezTo>
                    <a:pt x="3592" y="4427"/>
                    <a:pt x="3325" y="4449"/>
                    <a:pt x="3059" y="4471"/>
                  </a:cubicBezTo>
                  <a:lnTo>
                    <a:pt x="3059" y="4427"/>
                  </a:lnTo>
                  <a:cubicBezTo>
                    <a:pt x="3070" y="4382"/>
                    <a:pt x="3070" y="4338"/>
                    <a:pt x="3081" y="4282"/>
                  </a:cubicBezTo>
                  <a:cubicBezTo>
                    <a:pt x="3092" y="4193"/>
                    <a:pt x="3125" y="4104"/>
                    <a:pt x="3147" y="4015"/>
                  </a:cubicBezTo>
                  <a:cubicBezTo>
                    <a:pt x="3214" y="3837"/>
                    <a:pt x="3293" y="3670"/>
                    <a:pt x="3392" y="3515"/>
                  </a:cubicBezTo>
                  <a:cubicBezTo>
                    <a:pt x="3604" y="3203"/>
                    <a:pt x="3882" y="2936"/>
                    <a:pt x="4171" y="2692"/>
                  </a:cubicBezTo>
                  <a:lnTo>
                    <a:pt x="4138" y="2658"/>
                  </a:lnTo>
                  <a:cubicBezTo>
                    <a:pt x="3837" y="2892"/>
                    <a:pt x="3559" y="3159"/>
                    <a:pt x="3337" y="3470"/>
                  </a:cubicBezTo>
                  <a:cubicBezTo>
                    <a:pt x="3226" y="3637"/>
                    <a:pt x="3125" y="3804"/>
                    <a:pt x="3059" y="3982"/>
                  </a:cubicBezTo>
                  <a:cubicBezTo>
                    <a:pt x="3026" y="4082"/>
                    <a:pt x="2992" y="4170"/>
                    <a:pt x="2981" y="4271"/>
                  </a:cubicBezTo>
                  <a:cubicBezTo>
                    <a:pt x="2970" y="4316"/>
                    <a:pt x="2959" y="4360"/>
                    <a:pt x="2947" y="4415"/>
                  </a:cubicBezTo>
                  <a:lnTo>
                    <a:pt x="2947" y="4471"/>
                  </a:lnTo>
                  <a:cubicBezTo>
                    <a:pt x="2695" y="4488"/>
                    <a:pt x="2441" y="4498"/>
                    <a:pt x="2189" y="4498"/>
                  </a:cubicBezTo>
                  <a:cubicBezTo>
                    <a:pt x="2097" y="4498"/>
                    <a:pt x="2005" y="4496"/>
                    <a:pt x="1913" y="4493"/>
                  </a:cubicBezTo>
                  <a:cubicBezTo>
                    <a:pt x="1602" y="4471"/>
                    <a:pt x="1279" y="4437"/>
                    <a:pt x="968" y="4371"/>
                  </a:cubicBezTo>
                  <a:cubicBezTo>
                    <a:pt x="812" y="4338"/>
                    <a:pt x="656" y="4293"/>
                    <a:pt x="512" y="4237"/>
                  </a:cubicBezTo>
                  <a:cubicBezTo>
                    <a:pt x="434" y="4215"/>
                    <a:pt x="356" y="4182"/>
                    <a:pt x="290" y="4148"/>
                  </a:cubicBezTo>
                  <a:cubicBezTo>
                    <a:pt x="256" y="4126"/>
                    <a:pt x="223" y="4115"/>
                    <a:pt x="189" y="4093"/>
                  </a:cubicBezTo>
                  <a:cubicBezTo>
                    <a:pt x="156" y="4071"/>
                    <a:pt x="156" y="4082"/>
                    <a:pt x="134" y="4059"/>
                  </a:cubicBezTo>
                  <a:lnTo>
                    <a:pt x="0" y="4138"/>
                  </a:lnTo>
                  <a:cubicBezTo>
                    <a:pt x="45" y="4170"/>
                    <a:pt x="78" y="4193"/>
                    <a:pt x="112" y="4215"/>
                  </a:cubicBezTo>
                  <a:cubicBezTo>
                    <a:pt x="156" y="4237"/>
                    <a:pt x="189" y="4259"/>
                    <a:pt x="223" y="4271"/>
                  </a:cubicBezTo>
                  <a:cubicBezTo>
                    <a:pt x="300" y="4316"/>
                    <a:pt x="379" y="4348"/>
                    <a:pt x="456" y="4371"/>
                  </a:cubicBezTo>
                  <a:cubicBezTo>
                    <a:pt x="612" y="4427"/>
                    <a:pt x="767" y="4482"/>
                    <a:pt x="935" y="4516"/>
                  </a:cubicBezTo>
                  <a:cubicBezTo>
                    <a:pt x="1257" y="4582"/>
                    <a:pt x="1580" y="4627"/>
                    <a:pt x="1913" y="4649"/>
                  </a:cubicBezTo>
                  <a:lnTo>
                    <a:pt x="1946" y="4649"/>
                  </a:lnTo>
                  <a:cubicBezTo>
                    <a:pt x="1991" y="4738"/>
                    <a:pt x="2058" y="4805"/>
                    <a:pt x="2124" y="4849"/>
                  </a:cubicBezTo>
                  <a:cubicBezTo>
                    <a:pt x="2213" y="4927"/>
                    <a:pt x="2302" y="4983"/>
                    <a:pt x="2403" y="5050"/>
                  </a:cubicBezTo>
                  <a:cubicBezTo>
                    <a:pt x="2591" y="5171"/>
                    <a:pt x="2781" y="5283"/>
                    <a:pt x="2970" y="5394"/>
                  </a:cubicBezTo>
                  <a:cubicBezTo>
                    <a:pt x="3170" y="5505"/>
                    <a:pt x="3359" y="5616"/>
                    <a:pt x="3537" y="5739"/>
                  </a:cubicBezTo>
                  <a:cubicBezTo>
                    <a:pt x="3626" y="5794"/>
                    <a:pt x="3715" y="5861"/>
                    <a:pt x="3815" y="5928"/>
                  </a:cubicBezTo>
                  <a:cubicBezTo>
                    <a:pt x="3904" y="5995"/>
                    <a:pt x="4004" y="6039"/>
                    <a:pt x="4116" y="6073"/>
                  </a:cubicBezTo>
                  <a:lnTo>
                    <a:pt x="4126" y="6028"/>
                  </a:lnTo>
                  <a:cubicBezTo>
                    <a:pt x="4027" y="6006"/>
                    <a:pt x="3926" y="5950"/>
                    <a:pt x="3837" y="5883"/>
                  </a:cubicBezTo>
                  <a:cubicBezTo>
                    <a:pt x="3748" y="5828"/>
                    <a:pt x="3659" y="5750"/>
                    <a:pt x="3570" y="5683"/>
                  </a:cubicBezTo>
                  <a:cubicBezTo>
                    <a:pt x="3392" y="5561"/>
                    <a:pt x="3204" y="5438"/>
                    <a:pt x="3014" y="5327"/>
                  </a:cubicBezTo>
                  <a:cubicBezTo>
                    <a:pt x="2825" y="5205"/>
                    <a:pt x="2636" y="5094"/>
                    <a:pt x="2458" y="4971"/>
                  </a:cubicBezTo>
                  <a:cubicBezTo>
                    <a:pt x="2369" y="4905"/>
                    <a:pt x="2269" y="4838"/>
                    <a:pt x="2191" y="4771"/>
                  </a:cubicBezTo>
                  <a:cubicBezTo>
                    <a:pt x="2147" y="4738"/>
                    <a:pt x="2102" y="4694"/>
                    <a:pt x="2080" y="4649"/>
                  </a:cubicBezTo>
                  <a:lnTo>
                    <a:pt x="2158" y="4649"/>
                  </a:lnTo>
                  <a:cubicBezTo>
                    <a:pt x="2184" y="4653"/>
                    <a:pt x="2211" y="4654"/>
                    <a:pt x="2239" y="4654"/>
                  </a:cubicBezTo>
                  <a:cubicBezTo>
                    <a:pt x="2294" y="4654"/>
                    <a:pt x="2351" y="4649"/>
                    <a:pt x="2403" y="4649"/>
                  </a:cubicBezTo>
                  <a:cubicBezTo>
                    <a:pt x="2451" y="4652"/>
                    <a:pt x="2498" y="4654"/>
                    <a:pt x="2546" y="4654"/>
                  </a:cubicBezTo>
                  <a:cubicBezTo>
                    <a:pt x="2661" y="4654"/>
                    <a:pt x="2773" y="4646"/>
                    <a:pt x="2892" y="4638"/>
                  </a:cubicBezTo>
                  <a:cubicBezTo>
                    <a:pt x="3214" y="4615"/>
                    <a:pt x="3548" y="4593"/>
                    <a:pt x="3871" y="4560"/>
                  </a:cubicBezTo>
                  <a:cubicBezTo>
                    <a:pt x="4116" y="4538"/>
                    <a:pt x="4371" y="4504"/>
                    <a:pt x="4616" y="4460"/>
                  </a:cubicBezTo>
                  <a:cubicBezTo>
                    <a:pt x="4694" y="4638"/>
                    <a:pt x="4805" y="4783"/>
                    <a:pt x="4939" y="4905"/>
                  </a:cubicBezTo>
                  <a:cubicBezTo>
                    <a:pt x="5094" y="5050"/>
                    <a:pt x="5272" y="5161"/>
                    <a:pt x="5461" y="5250"/>
                  </a:cubicBezTo>
                  <a:cubicBezTo>
                    <a:pt x="5839" y="5428"/>
                    <a:pt x="6251" y="5517"/>
                    <a:pt x="6640" y="5639"/>
                  </a:cubicBezTo>
                  <a:lnTo>
                    <a:pt x="6651" y="5594"/>
                  </a:lnTo>
                  <a:cubicBezTo>
                    <a:pt x="6262" y="5461"/>
                    <a:pt x="5861" y="5361"/>
                    <a:pt x="5495" y="5183"/>
                  </a:cubicBezTo>
                  <a:cubicBezTo>
                    <a:pt x="5317" y="5094"/>
                    <a:pt x="5139" y="4983"/>
                    <a:pt x="5005" y="4838"/>
                  </a:cubicBezTo>
                  <a:cubicBezTo>
                    <a:pt x="4883" y="4727"/>
                    <a:pt x="4794" y="4593"/>
                    <a:pt x="4727" y="4449"/>
                  </a:cubicBezTo>
                  <a:cubicBezTo>
                    <a:pt x="5439" y="4338"/>
                    <a:pt x="6150" y="4160"/>
                    <a:pt x="6852" y="3960"/>
                  </a:cubicBezTo>
                  <a:cubicBezTo>
                    <a:pt x="6951" y="4059"/>
                    <a:pt x="7062" y="4138"/>
                    <a:pt x="7174" y="4215"/>
                  </a:cubicBezTo>
                  <a:cubicBezTo>
                    <a:pt x="7319" y="4293"/>
                    <a:pt x="7485" y="4360"/>
                    <a:pt x="7641" y="4415"/>
                  </a:cubicBezTo>
                  <a:cubicBezTo>
                    <a:pt x="7942" y="4538"/>
                    <a:pt x="8264" y="4660"/>
                    <a:pt x="8587" y="4727"/>
                  </a:cubicBezTo>
                  <a:lnTo>
                    <a:pt x="8597" y="4682"/>
                  </a:lnTo>
                  <a:cubicBezTo>
                    <a:pt x="8275" y="4615"/>
                    <a:pt x="7975" y="4482"/>
                    <a:pt x="7663" y="4348"/>
                  </a:cubicBezTo>
                  <a:cubicBezTo>
                    <a:pt x="7507" y="4282"/>
                    <a:pt x="7363" y="4215"/>
                    <a:pt x="7230" y="4126"/>
                  </a:cubicBezTo>
                  <a:cubicBezTo>
                    <a:pt x="7129" y="4071"/>
                    <a:pt x="7040" y="4004"/>
                    <a:pt x="6963" y="3926"/>
                  </a:cubicBezTo>
                  <a:cubicBezTo>
                    <a:pt x="7208" y="3848"/>
                    <a:pt x="7441" y="3770"/>
                    <a:pt x="7675" y="3693"/>
                  </a:cubicBezTo>
                  <a:cubicBezTo>
                    <a:pt x="8142" y="3537"/>
                    <a:pt x="8597" y="3359"/>
                    <a:pt x="9054" y="3181"/>
                  </a:cubicBezTo>
                  <a:cubicBezTo>
                    <a:pt x="9121" y="3258"/>
                    <a:pt x="9210" y="3337"/>
                    <a:pt x="9298" y="3381"/>
                  </a:cubicBezTo>
                  <a:cubicBezTo>
                    <a:pt x="9410" y="3448"/>
                    <a:pt x="9509" y="3492"/>
                    <a:pt x="9621" y="3537"/>
                  </a:cubicBezTo>
                  <a:cubicBezTo>
                    <a:pt x="9843" y="3614"/>
                    <a:pt x="10065" y="3681"/>
                    <a:pt x="10299" y="3748"/>
                  </a:cubicBezTo>
                  <a:cubicBezTo>
                    <a:pt x="10755" y="3871"/>
                    <a:pt x="11212" y="3960"/>
                    <a:pt x="11679" y="4004"/>
                  </a:cubicBezTo>
                  <a:lnTo>
                    <a:pt x="11689" y="3960"/>
                  </a:lnTo>
                  <a:cubicBezTo>
                    <a:pt x="11222" y="3904"/>
                    <a:pt x="10767" y="3815"/>
                    <a:pt x="10322" y="3681"/>
                  </a:cubicBezTo>
                  <a:cubicBezTo>
                    <a:pt x="10099" y="3614"/>
                    <a:pt x="9877" y="3537"/>
                    <a:pt x="9654" y="3448"/>
                  </a:cubicBezTo>
                  <a:cubicBezTo>
                    <a:pt x="9465" y="3370"/>
                    <a:pt x="9276" y="3281"/>
                    <a:pt x="9153" y="3137"/>
                  </a:cubicBezTo>
                  <a:cubicBezTo>
                    <a:pt x="9265" y="3092"/>
                    <a:pt x="9387" y="3048"/>
                    <a:pt x="9499" y="2992"/>
                  </a:cubicBezTo>
                  <a:cubicBezTo>
                    <a:pt x="10065" y="2769"/>
                    <a:pt x="10622" y="2524"/>
                    <a:pt x="11155" y="2257"/>
                  </a:cubicBezTo>
                  <a:cubicBezTo>
                    <a:pt x="11278" y="2358"/>
                    <a:pt x="11422" y="2425"/>
                    <a:pt x="11567" y="2469"/>
                  </a:cubicBezTo>
                  <a:cubicBezTo>
                    <a:pt x="11734" y="2524"/>
                    <a:pt x="11901" y="2569"/>
                    <a:pt x="12067" y="2603"/>
                  </a:cubicBezTo>
                  <a:cubicBezTo>
                    <a:pt x="12346" y="2658"/>
                    <a:pt x="12632" y="2683"/>
                    <a:pt x="12919" y="2683"/>
                  </a:cubicBezTo>
                  <a:cubicBezTo>
                    <a:pt x="12976" y="2683"/>
                    <a:pt x="13033" y="2682"/>
                    <a:pt x="13091" y="2680"/>
                  </a:cubicBezTo>
                  <a:lnTo>
                    <a:pt x="13091" y="2636"/>
                  </a:lnTo>
                  <a:cubicBezTo>
                    <a:pt x="13047" y="2637"/>
                    <a:pt x="13003" y="2638"/>
                    <a:pt x="12959" y="2638"/>
                  </a:cubicBezTo>
                  <a:cubicBezTo>
                    <a:pt x="12661" y="2638"/>
                    <a:pt x="12370" y="2603"/>
                    <a:pt x="12079" y="2536"/>
                  </a:cubicBezTo>
                  <a:cubicBezTo>
                    <a:pt x="11912" y="2502"/>
                    <a:pt x="11756" y="2458"/>
                    <a:pt x="11600" y="2402"/>
                  </a:cubicBezTo>
                  <a:cubicBezTo>
                    <a:pt x="11467" y="2358"/>
                    <a:pt x="11345" y="2302"/>
                    <a:pt x="11234" y="2213"/>
                  </a:cubicBezTo>
                  <a:cubicBezTo>
                    <a:pt x="11256" y="2202"/>
                    <a:pt x="11267" y="2202"/>
                    <a:pt x="11289" y="2191"/>
                  </a:cubicBezTo>
                  <a:cubicBezTo>
                    <a:pt x="12446" y="1612"/>
                    <a:pt x="13580" y="957"/>
                    <a:pt x="14626" y="178"/>
                  </a:cubicBezTo>
                  <a:lnTo>
                    <a:pt x="14603" y="156"/>
                  </a:lnTo>
                  <a:cubicBezTo>
                    <a:pt x="14081" y="534"/>
                    <a:pt x="13525" y="868"/>
                    <a:pt x="12957" y="1190"/>
                  </a:cubicBezTo>
                  <a:cubicBezTo>
                    <a:pt x="12579" y="1402"/>
                    <a:pt x="12201" y="1612"/>
                    <a:pt x="11823" y="1802"/>
                  </a:cubicBezTo>
                  <a:cubicBezTo>
                    <a:pt x="11823" y="1746"/>
                    <a:pt x="11834" y="1691"/>
                    <a:pt x="11857" y="1635"/>
                  </a:cubicBezTo>
                  <a:lnTo>
                    <a:pt x="11912" y="1390"/>
                  </a:lnTo>
                  <a:cubicBezTo>
                    <a:pt x="11956" y="1234"/>
                    <a:pt x="12001" y="1079"/>
                    <a:pt x="12057" y="912"/>
                  </a:cubicBezTo>
                  <a:cubicBezTo>
                    <a:pt x="12156" y="601"/>
                    <a:pt x="12290" y="300"/>
                    <a:pt x="12479" y="22"/>
                  </a:cubicBezTo>
                  <a:lnTo>
                    <a:pt x="12446" y="0"/>
                  </a:ln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
            <p:cNvSpPr/>
            <p:nvPr/>
          </p:nvSpPr>
          <p:spPr>
            <a:xfrm>
              <a:off x="2225028" y="4277841"/>
              <a:ext cx="468400" cy="102988"/>
            </a:xfrm>
            <a:custGeom>
              <a:avLst/>
              <a:gdLst/>
              <a:ahLst/>
              <a:cxnLst/>
              <a:rect l="l" t="t" r="r" b="b"/>
              <a:pathLst>
                <a:path w="13426" h="2952" extrusionOk="0">
                  <a:moveTo>
                    <a:pt x="157" y="0"/>
                  </a:moveTo>
                  <a:lnTo>
                    <a:pt x="1" y="178"/>
                  </a:lnTo>
                  <a:cubicBezTo>
                    <a:pt x="1" y="178"/>
                    <a:pt x="146" y="1001"/>
                    <a:pt x="1347" y="1502"/>
                  </a:cubicBezTo>
                  <a:cubicBezTo>
                    <a:pt x="2548" y="2014"/>
                    <a:pt x="3960" y="2169"/>
                    <a:pt x="4806" y="2436"/>
                  </a:cubicBezTo>
                  <a:cubicBezTo>
                    <a:pt x="5651" y="2714"/>
                    <a:pt x="6452" y="2926"/>
                    <a:pt x="7175" y="2948"/>
                  </a:cubicBezTo>
                  <a:cubicBezTo>
                    <a:pt x="7253" y="2950"/>
                    <a:pt x="7347" y="2951"/>
                    <a:pt x="7452" y="2951"/>
                  </a:cubicBezTo>
                  <a:cubicBezTo>
                    <a:pt x="8322" y="2951"/>
                    <a:pt x="10027" y="2876"/>
                    <a:pt x="10979" y="2837"/>
                  </a:cubicBezTo>
                  <a:cubicBezTo>
                    <a:pt x="11792" y="2811"/>
                    <a:pt x="12316" y="2719"/>
                    <a:pt x="12666" y="2719"/>
                  </a:cubicBezTo>
                  <a:cubicBezTo>
                    <a:pt x="12771" y="2719"/>
                    <a:pt x="12860" y="2727"/>
                    <a:pt x="12936" y="2748"/>
                  </a:cubicBezTo>
                  <a:cubicBezTo>
                    <a:pt x="13192" y="2814"/>
                    <a:pt x="13347" y="2859"/>
                    <a:pt x="13414" y="2881"/>
                  </a:cubicBezTo>
                  <a:cubicBezTo>
                    <a:pt x="13414" y="2881"/>
                    <a:pt x="13426" y="2870"/>
                    <a:pt x="13426" y="2859"/>
                  </a:cubicBezTo>
                  <a:cubicBezTo>
                    <a:pt x="13359" y="2748"/>
                    <a:pt x="13036" y="2258"/>
                    <a:pt x="12447" y="1935"/>
                  </a:cubicBezTo>
                  <a:cubicBezTo>
                    <a:pt x="11780" y="1569"/>
                    <a:pt x="10967" y="1379"/>
                    <a:pt x="9978" y="979"/>
                  </a:cubicBezTo>
                  <a:cubicBezTo>
                    <a:pt x="8977" y="578"/>
                    <a:pt x="8810" y="667"/>
                    <a:pt x="7920" y="590"/>
                  </a:cubicBezTo>
                  <a:cubicBezTo>
                    <a:pt x="7782" y="578"/>
                    <a:pt x="7626" y="573"/>
                    <a:pt x="7458" y="573"/>
                  </a:cubicBezTo>
                  <a:cubicBezTo>
                    <a:pt x="6811" y="573"/>
                    <a:pt x="5972" y="644"/>
                    <a:pt x="5190" y="644"/>
                  </a:cubicBezTo>
                  <a:cubicBezTo>
                    <a:pt x="4877" y="644"/>
                    <a:pt x="4573" y="633"/>
                    <a:pt x="4294" y="601"/>
                  </a:cubicBezTo>
                  <a:cubicBezTo>
                    <a:pt x="3137" y="467"/>
                    <a:pt x="1636" y="301"/>
                    <a:pt x="1069" y="222"/>
                  </a:cubicBezTo>
                  <a:cubicBezTo>
                    <a:pt x="512" y="145"/>
                    <a:pt x="157" y="0"/>
                    <a:pt x="157"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
            <p:cNvSpPr/>
            <p:nvPr/>
          </p:nvSpPr>
          <p:spPr>
            <a:xfrm>
              <a:off x="2276663" y="4287540"/>
              <a:ext cx="291834" cy="48040"/>
            </a:xfrm>
            <a:custGeom>
              <a:avLst/>
              <a:gdLst/>
              <a:ahLst/>
              <a:cxnLst/>
              <a:rect l="l" t="t" r="r" b="b"/>
              <a:pathLst>
                <a:path w="8365" h="1377" extrusionOk="0">
                  <a:moveTo>
                    <a:pt x="1" y="1"/>
                  </a:moveTo>
                  <a:cubicBezTo>
                    <a:pt x="323" y="234"/>
                    <a:pt x="834" y="523"/>
                    <a:pt x="1546" y="735"/>
                  </a:cubicBezTo>
                  <a:cubicBezTo>
                    <a:pt x="2992" y="1168"/>
                    <a:pt x="2703" y="890"/>
                    <a:pt x="3849" y="1212"/>
                  </a:cubicBezTo>
                  <a:cubicBezTo>
                    <a:pt x="4270" y="1335"/>
                    <a:pt x="4492" y="1377"/>
                    <a:pt x="4657" y="1377"/>
                  </a:cubicBezTo>
                  <a:cubicBezTo>
                    <a:pt x="4941" y="1377"/>
                    <a:pt x="5062" y="1255"/>
                    <a:pt x="5750" y="1212"/>
                  </a:cubicBezTo>
                  <a:cubicBezTo>
                    <a:pt x="6830" y="1146"/>
                    <a:pt x="6729" y="968"/>
                    <a:pt x="7408" y="846"/>
                  </a:cubicBezTo>
                  <a:cubicBezTo>
                    <a:pt x="7697" y="790"/>
                    <a:pt x="8053" y="712"/>
                    <a:pt x="8364" y="646"/>
                  </a:cubicBezTo>
                  <a:cubicBezTo>
                    <a:pt x="7485" y="312"/>
                    <a:pt x="7285" y="389"/>
                    <a:pt x="6440" y="312"/>
                  </a:cubicBezTo>
                  <a:cubicBezTo>
                    <a:pt x="6302" y="300"/>
                    <a:pt x="6146" y="295"/>
                    <a:pt x="5978" y="295"/>
                  </a:cubicBezTo>
                  <a:cubicBezTo>
                    <a:pt x="5331" y="295"/>
                    <a:pt x="4492" y="366"/>
                    <a:pt x="3710" y="366"/>
                  </a:cubicBezTo>
                  <a:cubicBezTo>
                    <a:pt x="3397" y="366"/>
                    <a:pt x="3093" y="355"/>
                    <a:pt x="2814" y="323"/>
                  </a:cubicBezTo>
                  <a:cubicBezTo>
                    <a:pt x="1880" y="211"/>
                    <a:pt x="701" y="90"/>
                    <a:pt x="1"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
            <p:cNvSpPr/>
            <p:nvPr/>
          </p:nvSpPr>
          <p:spPr>
            <a:xfrm>
              <a:off x="2230471" y="4277841"/>
              <a:ext cx="267413" cy="103232"/>
            </a:xfrm>
            <a:custGeom>
              <a:avLst/>
              <a:gdLst/>
              <a:ahLst/>
              <a:cxnLst/>
              <a:rect l="l" t="t" r="r" b="b"/>
              <a:pathLst>
                <a:path w="7665" h="2959" extrusionOk="0">
                  <a:moveTo>
                    <a:pt x="1" y="0"/>
                  </a:moveTo>
                  <a:cubicBezTo>
                    <a:pt x="235" y="534"/>
                    <a:pt x="712" y="924"/>
                    <a:pt x="1224" y="1179"/>
                  </a:cubicBezTo>
                  <a:cubicBezTo>
                    <a:pt x="1580" y="1357"/>
                    <a:pt x="1947" y="1490"/>
                    <a:pt x="2326" y="1602"/>
                  </a:cubicBezTo>
                  <a:cubicBezTo>
                    <a:pt x="2704" y="1713"/>
                    <a:pt x="3093" y="1802"/>
                    <a:pt x="3482" y="1880"/>
                  </a:cubicBezTo>
                  <a:cubicBezTo>
                    <a:pt x="3883" y="1947"/>
                    <a:pt x="4271" y="2002"/>
                    <a:pt x="4661" y="2103"/>
                  </a:cubicBezTo>
                  <a:cubicBezTo>
                    <a:pt x="5050" y="2202"/>
                    <a:pt x="5440" y="2347"/>
                    <a:pt x="5818" y="2503"/>
                  </a:cubicBezTo>
                  <a:cubicBezTo>
                    <a:pt x="6174" y="2659"/>
                    <a:pt x="6530" y="2814"/>
                    <a:pt x="6930" y="2881"/>
                  </a:cubicBezTo>
                  <a:cubicBezTo>
                    <a:pt x="7086" y="2903"/>
                    <a:pt x="7252" y="2926"/>
                    <a:pt x="7419" y="2959"/>
                  </a:cubicBezTo>
                  <a:cubicBezTo>
                    <a:pt x="7497" y="2959"/>
                    <a:pt x="7575" y="2959"/>
                    <a:pt x="7664" y="2948"/>
                  </a:cubicBezTo>
                  <a:cubicBezTo>
                    <a:pt x="7553" y="2926"/>
                    <a:pt x="7442" y="2903"/>
                    <a:pt x="7331" y="2892"/>
                  </a:cubicBezTo>
                  <a:cubicBezTo>
                    <a:pt x="7141" y="2859"/>
                    <a:pt x="6941" y="2837"/>
                    <a:pt x="6752" y="2792"/>
                  </a:cubicBezTo>
                  <a:cubicBezTo>
                    <a:pt x="6563" y="2748"/>
                    <a:pt x="6374" y="2681"/>
                    <a:pt x="6184" y="2603"/>
                  </a:cubicBezTo>
                  <a:cubicBezTo>
                    <a:pt x="5818" y="2458"/>
                    <a:pt x="5450" y="2291"/>
                    <a:pt x="5072" y="2169"/>
                  </a:cubicBezTo>
                  <a:cubicBezTo>
                    <a:pt x="4694" y="2047"/>
                    <a:pt x="4316" y="1969"/>
                    <a:pt x="3927" y="1902"/>
                  </a:cubicBezTo>
                  <a:cubicBezTo>
                    <a:pt x="3537" y="1836"/>
                    <a:pt x="3159" y="1769"/>
                    <a:pt x="2781" y="1668"/>
                  </a:cubicBezTo>
                  <a:cubicBezTo>
                    <a:pt x="2392" y="1579"/>
                    <a:pt x="2014" y="1457"/>
                    <a:pt x="1647" y="1312"/>
                  </a:cubicBezTo>
                  <a:cubicBezTo>
                    <a:pt x="1002" y="1057"/>
                    <a:pt x="356" y="667"/>
                    <a:pt x="45" y="22"/>
                  </a:cubicBezTo>
                  <a:cubicBezTo>
                    <a:pt x="12" y="12"/>
                    <a:pt x="1" y="0"/>
                    <a:pt x="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
            <p:cNvSpPr/>
            <p:nvPr/>
          </p:nvSpPr>
          <p:spPr>
            <a:xfrm>
              <a:off x="2240205" y="4280946"/>
              <a:ext cx="272785" cy="99743"/>
            </a:xfrm>
            <a:custGeom>
              <a:avLst/>
              <a:gdLst/>
              <a:ahLst/>
              <a:cxnLst/>
              <a:rect l="l" t="t" r="r" b="b"/>
              <a:pathLst>
                <a:path w="7819" h="2859" extrusionOk="0">
                  <a:moveTo>
                    <a:pt x="0" y="0"/>
                  </a:moveTo>
                  <a:lnTo>
                    <a:pt x="0" y="0"/>
                  </a:lnTo>
                  <a:cubicBezTo>
                    <a:pt x="33" y="67"/>
                    <a:pt x="89" y="133"/>
                    <a:pt x="134" y="200"/>
                  </a:cubicBezTo>
                  <a:cubicBezTo>
                    <a:pt x="311" y="412"/>
                    <a:pt x="522" y="545"/>
                    <a:pt x="767" y="645"/>
                  </a:cubicBezTo>
                  <a:cubicBezTo>
                    <a:pt x="912" y="701"/>
                    <a:pt x="1046" y="756"/>
                    <a:pt x="1190" y="812"/>
                  </a:cubicBezTo>
                  <a:cubicBezTo>
                    <a:pt x="1323" y="879"/>
                    <a:pt x="1446" y="968"/>
                    <a:pt x="1568" y="1046"/>
                  </a:cubicBezTo>
                  <a:cubicBezTo>
                    <a:pt x="1691" y="1134"/>
                    <a:pt x="1813" y="1201"/>
                    <a:pt x="1958" y="1257"/>
                  </a:cubicBezTo>
                  <a:cubicBezTo>
                    <a:pt x="2091" y="1312"/>
                    <a:pt x="2235" y="1346"/>
                    <a:pt x="2380" y="1379"/>
                  </a:cubicBezTo>
                  <a:lnTo>
                    <a:pt x="4215" y="1813"/>
                  </a:lnTo>
                  <a:cubicBezTo>
                    <a:pt x="4516" y="1891"/>
                    <a:pt x="4827" y="1980"/>
                    <a:pt x="5127" y="2080"/>
                  </a:cubicBezTo>
                  <a:lnTo>
                    <a:pt x="5994" y="2414"/>
                  </a:lnTo>
                  <a:cubicBezTo>
                    <a:pt x="6551" y="2603"/>
                    <a:pt x="7118" y="2748"/>
                    <a:pt x="7685" y="2859"/>
                  </a:cubicBezTo>
                  <a:cubicBezTo>
                    <a:pt x="7730" y="2859"/>
                    <a:pt x="7774" y="2859"/>
                    <a:pt x="7818" y="2847"/>
                  </a:cubicBezTo>
                  <a:cubicBezTo>
                    <a:pt x="7285" y="2725"/>
                    <a:pt x="6751" y="2614"/>
                    <a:pt x="6239" y="2447"/>
                  </a:cubicBezTo>
                  <a:cubicBezTo>
                    <a:pt x="5650" y="2258"/>
                    <a:pt x="5094" y="2002"/>
                    <a:pt x="4504" y="1846"/>
                  </a:cubicBezTo>
                  <a:cubicBezTo>
                    <a:pt x="3915" y="1691"/>
                    <a:pt x="3314" y="1557"/>
                    <a:pt x="2714" y="1413"/>
                  </a:cubicBezTo>
                  <a:lnTo>
                    <a:pt x="2280" y="1312"/>
                  </a:lnTo>
                  <a:cubicBezTo>
                    <a:pt x="2124" y="1280"/>
                    <a:pt x="1968" y="1235"/>
                    <a:pt x="1824" y="1157"/>
                  </a:cubicBezTo>
                  <a:cubicBezTo>
                    <a:pt x="1701" y="1090"/>
                    <a:pt x="1590" y="1001"/>
                    <a:pt x="1468" y="924"/>
                  </a:cubicBezTo>
                  <a:cubicBezTo>
                    <a:pt x="1345" y="845"/>
                    <a:pt x="1212" y="779"/>
                    <a:pt x="1078" y="723"/>
                  </a:cubicBezTo>
                  <a:cubicBezTo>
                    <a:pt x="823" y="612"/>
                    <a:pt x="545" y="523"/>
                    <a:pt x="322" y="334"/>
                  </a:cubicBezTo>
                  <a:cubicBezTo>
                    <a:pt x="223" y="245"/>
                    <a:pt x="134" y="133"/>
                    <a:pt x="55" y="12"/>
                  </a:cubicBezTo>
                  <a:cubicBezTo>
                    <a:pt x="33" y="12"/>
                    <a:pt x="11" y="12"/>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
            <p:cNvSpPr/>
            <p:nvPr/>
          </p:nvSpPr>
          <p:spPr>
            <a:xfrm>
              <a:off x="2232425" y="4299960"/>
              <a:ext cx="208034" cy="76090"/>
            </a:xfrm>
            <a:custGeom>
              <a:avLst/>
              <a:gdLst/>
              <a:ahLst/>
              <a:cxnLst/>
              <a:rect l="l" t="t" r="r" b="b"/>
              <a:pathLst>
                <a:path w="5963" h="2181" extrusionOk="0">
                  <a:moveTo>
                    <a:pt x="1" y="0"/>
                  </a:moveTo>
                  <a:lnTo>
                    <a:pt x="67" y="100"/>
                  </a:lnTo>
                  <a:cubicBezTo>
                    <a:pt x="167" y="145"/>
                    <a:pt x="256" y="201"/>
                    <a:pt x="345" y="256"/>
                  </a:cubicBezTo>
                  <a:cubicBezTo>
                    <a:pt x="612" y="412"/>
                    <a:pt x="868" y="589"/>
                    <a:pt x="1135" y="735"/>
                  </a:cubicBezTo>
                  <a:cubicBezTo>
                    <a:pt x="1657" y="1034"/>
                    <a:pt x="2258" y="1123"/>
                    <a:pt x="2848" y="1235"/>
                  </a:cubicBezTo>
                  <a:cubicBezTo>
                    <a:pt x="3448" y="1335"/>
                    <a:pt x="4038" y="1479"/>
                    <a:pt x="4616" y="1679"/>
                  </a:cubicBezTo>
                  <a:cubicBezTo>
                    <a:pt x="5006" y="1802"/>
                    <a:pt x="5384" y="1958"/>
                    <a:pt x="5740" y="2136"/>
                  </a:cubicBezTo>
                  <a:cubicBezTo>
                    <a:pt x="5817" y="2158"/>
                    <a:pt x="5895" y="2169"/>
                    <a:pt x="5962" y="2180"/>
                  </a:cubicBezTo>
                  <a:cubicBezTo>
                    <a:pt x="5606" y="1991"/>
                    <a:pt x="5239" y="1835"/>
                    <a:pt x="4861" y="1702"/>
                  </a:cubicBezTo>
                  <a:cubicBezTo>
                    <a:pt x="4294" y="1501"/>
                    <a:pt x="3715" y="1335"/>
                    <a:pt x="3126" y="1224"/>
                  </a:cubicBezTo>
                  <a:cubicBezTo>
                    <a:pt x="2536" y="1113"/>
                    <a:pt x="1924" y="1057"/>
                    <a:pt x="1380" y="801"/>
                  </a:cubicBezTo>
                  <a:cubicBezTo>
                    <a:pt x="1101" y="668"/>
                    <a:pt x="846" y="490"/>
                    <a:pt x="590" y="334"/>
                  </a:cubicBezTo>
                  <a:cubicBezTo>
                    <a:pt x="389" y="223"/>
                    <a:pt x="201" y="112"/>
                    <a:pt x="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3"/>
            <p:cNvSpPr/>
            <p:nvPr/>
          </p:nvSpPr>
          <p:spPr>
            <a:xfrm>
              <a:off x="2259952" y="4285203"/>
              <a:ext cx="295706" cy="93952"/>
            </a:xfrm>
            <a:custGeom>
              <a:avLst/>
              <a:gdLst/>
              <a:ahLst/>
              <a:cxnLst/>
              <a:rect l="l" t="t" r="r" b="b"/>
              <a:pathLst>
                <a:path w="8476" h="2693" extrusionOk="0">
                  <a:moveTo>
                    <a:pt x="1" y="1"/>
                  </a:moveTo>
                  <a:cubicBezTo>
                    <a:pt x="124" y="68"/>
                    <a:pt x="246" y="123"/>
                    <a:pt x="368" y="157"/>
                  </a:cubicBezTo>
                  <a:cubicBezTo>
                    <a:pt x="557" y="201"/>
                    <a:pt x="746" y="245"/>
                    <a:pt x="924" y="323"/>
                  </a:cubicBezTo>
                  <a:cubicBezTo>
                    <a:pt x="1091" y="401"/>
                    <a:pt x="1236" y="523"/>
                    <a:pt x="1380" y="646"/>
                  </a:cubicBezTo>
                  <a:cubicBezTo>
                    <a:pt x="1669" y="868"/>
                    <a:pt x="2025" y="957"/>
                    <a:pt x="2370" y="1046"/>
                  </a:cubicBezTo>
                  <a:lnTo>
                    <a:pt x="3505" y="1346"/>
                  </a:lnTo>
                  <a:cubicBezTo>
                    <a:pt x="3883" y="1447"/>
                    <a:pt x="4261" y="1558"/>
                    <a:pt x="4639" y="1680"/>
                  </a:cubicBezTo>
                  <a:cubicBezTo>
                    <a:pt x="5006" y="1791"/>
                    <a:pt x="5373" y="1924"/>
                    <a:pt x="5729" y="2047"/>
                  </a:cubicBezTo>
                  <a:cubicBezTo>
                    <a:pt x="5918" y="2114"/>
                    <a:pt x="6096" y="2169"/>
                    <a:pt x="6285" y="2214"/>
                  </a:cubicBezTo>
                  <a:cubicBezTo>
                    <a:pt x="6463" y="2247"/>
                    <a:pt x="6652" y="2280"/>
                    <a:pt x="6841" y="2303"/>
                  </a:cubicBezTo>
                  <a:cubicBezTo>
                    <a:pt x="7220" y="2369"/>
                    <a:pt x="7586" y="2436"/>
                    <a:pt x="7954" y="2547"/>
                  </a:cubicBezTo>
                  <a:cubicBezTo>
                    <a:pt x="8098" y="2592"/>
                    <a:pt x="8243" y="2636"/>
                    <a:pt x="8387" y="2692"/>
                  </a:cubicBezTo>
                  <a:lnTo>
                    <a:pt x="8476" y="2692"/>
                  </a:lnTo>
                  <a:cubicBezTo>
                    <a:pt x="8409" y="2670"/>
                    <a:pt x="8354" y="2648"/>
                    <a:pt x="8298" y="2626"/>
                  </a:cubicBezTo>
                  <a:cubicBezTo>
                    <a:pt x="7954" y="2503"/>
                    <a:pt x="7598" y="2403"/>
                    <a:pt x="7242" y="2325"/>
                  </a:cubicBezTo>
                  <a:cubicBezTo>
                    <a:pt x="6874" y="2258"/>
                    <a:pt x="6496" y="2214"/>
                    <a:pt x="6130" y="2125"/>
                  </a:cubicBezTo>
                  <a:cubicBezTo>
                    <a:pt x="5762" y="2025"/>
                    <a:pt x="5396" y="1880"/>
                    <a:pt x="5028" y="1758"/>
                  </a:cubicBezTo>
                  <a:cubicBezTo>
                    <a:pt x="4672" y="1635"/>
                    <a:pt x="4306" y="1524"/>
                    <a:pt x="3927" y="1413"/>
                  </a:cubicBezTo>
                  <a:cubicBezTo>
                    <a:pt x="3572" y="1313"/>
                    <a:pt x="3204" y="1213"/>
                    <a:pt x="2837" y="1124"/>
                  </a:cubicBezTo>
                  <a:cubicBezTo>
                    <a:pt x="2470" y="1024"/>
                    <a:pt x="2081" y="957"/>
                    <a:pt x="1736" y="790"/>
                  </a:cubicBezTo>
                  <a:cubicBezTo>
                    <a:pt x="1570" y="713"/>
                    <a:pt x="1424" y="612"/>
                    <a:pt x="1269" y="501"/>
                  </a:cubicBezTo>
                  <a:cubicBezTo>
                    <a:pt x="1135" y="390"/>
                    <a:pt x="991" y="290"/>
                    <a:pt x="813" y="234"/>
                  </a:cubicBezTo>
                  <a:cubicBezTo>
                    <a:pt x="591" y="157"/>
                    <a:pt x="335" y="123"/>
                    <a:pt x="112" y="23"/>
                  </a:cubicBezTo>
                  <a:cubicBezTo>
                    <a:pt x="101" y="11"/>
                    <a:pt x="79" y="11"/>
                    <a:pt x="68" y="11"/>
                  </a:cubicBezTo>
                  <a:cubicBezTo>
                    <a:pt x="45" y="11"/>
                    <a:pt x="23" y="1"/>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3"/>
            <p:cNvSpPr/>
            <p:nvPr/>
          </p:nvSpPr>
          <p:spPr>
            <a:xfrm>
              <a:off x="2360081" y="4297239"/>
              <a:ext cx="319779" cy="77625"/>
            </a:xfrm>
            <a:custGeom>
              <a:avLst/>
              <a:gdLst/>
              <a:ahLst/>
              <a:cxnLst/>
              <a:rect l="l" t="t" r="r" b="b"/>
              <a:pathLst>
                <a:path w="9166" h="2225" extrusionOk="0">
                  <a:moveTo>
                    <a:pt x="0" y="0"/>
                  </a:moveTo>
                  <a:lnTo>
                    <a:pt x="0" y="0"/>
                  </a:lnTo>
                  <a:cubicBezTo>
                    <a:pt x="45" y="12"/>
                    <a:pt x="79" y="22"/>
                    <a:pt x="123" y="34"/>
                  </a:cubicBezTo>
                  <a:cubicBezTo>
                    <a:pt x="467" y="111"/>
                    <a:pt x="813" y="190"/>
                    <a:pt x="1157" y="256"/>
                  </a:cubicBezTo>
                  <a:cubicBezTo>
                    <a:pt x="1858" y="401"/>
                    <a:pt x="2558" y="534"/>
                    <a:pt x="3260" y="712"/>
                  </a:cubicBezTo>
                  <a:cubicBezTo>
                    <a:pt x="3616" y="801"/>
                    <a:pt x="3960" y="912"/>
                    <a:pt x="4305" y="1013"/>
                  </a:cubicBezTo>
                  <a:cubicBezTo>
                    <a:pt x="4649" y="1112"/>
                    <a:pt x="4995" y="1168"/>
                    <a:pt x="5339" y="1213"/>
                  </a:cubicBezTo>
                  <a:cubicBezTo>
                    <a:pt x="5695" y="1257"/>
                    <a:pt x="6040" y="1324"/>
                    <a:pt x="6374" y="1435"/>
                  </a:cubicBezTo>
                  <a:cubicBezTo>
                    <a:pt x="6718" y="1557"/>
                    <a:pt x="7052" y="1713"/>
                    <a:pt x="7363" y="1880"/>
                  </a:cubicBezTo>
                  <a:cubicBezTo>
                    <a:pt x="7575" y="1991"/>
                    <a:pt x="7786" y="2103"/>
                    <a:pt x="7998" y="2225"/>
                  </a:cubicBezTo>
                  <a:cubicBezTo>
                    <a:pt x="8031" y="2225"/>
                    <a:pt x="8053" y="2214"/>
                    <a:pt x="8087" y="2214"/>
                  </a:cubicBezTo>
                  <a:cubicBezTo>
                    <a:pt x="7919" y="2113"/>
                    <a:pt x="7753" y="2024"/>
                    <a:pt x="7575" y="1925"/>
                  </a:cubicBezTo>
                  <a:cubicBezTo>
                    <a:pt x="6963" y="1602"/>
                    <a:pt x="6329" y="1324"/>
                    <a:pt x="5628" y="1213"/>
                  </a:cubicBezTo>
                  <a:cubicBezTo>
                    <a:pt x="5295" y="1157"/>
                    <a:pt x="4950" y="1112"/>
                    <a:pt x="4605" y="1035"/>
                  </a:cubicBezTo>
                  <a:cubicBezTo>
                    <a:pt x="4261" y="968"/>
                    <a:pt x="3927" y="857"/>
                    <a:pt x="3593" y="768"/>
                  </a:cubicBezTo>
                  <a:cubicBezTo>
                    <a:pt x="2904" y="579"/>
                    <a:pt x="2214" y="434"/>
                    <a:pt x="1513" y="289"/>
                  </a:cubicBezTo>
                  <a:cubicBezTo>
                    <a:pt x="1424" y="267"/>
                    <a:pt x="1324" y="245"/>
                    <a:pt x="1235" y="234"/>
                  </a:cubicBezTo>
                  <a:lnTo>
                    <a:pt x="1235" y="234"/>
                  </a:lnTo>
                  <a:cubicBezTo>
                    <a:pt x="1402" y="245"/>
                    <a:pt x="1557" y="256"/>
                    <a:pt x="1725" y="279"/>
                  </a:cubicBezTo>
                  <a:cubicBezTo>
                    <a:pt x="2081" y="312"/>
                    <a:pt x="2425" y="368"/>
                    <a:pt x="2770" y="467"/>
                  </a:cubicBezTo>
                  <a:cubicBezTo>
                    <a:pt x="3092" y="556"/>
                    <a:pt x="3415" y="679"/>
                    <a:pt x="3749" y="756"/>
                  </a:cubicBezTo>
                  <a:cubicBezTo>
                    <a:pt x="3915" y="801"/>
                    <a:pt x="4083" y="823"/>
                    <a:pt x="4261" y="835"/>
                  </a:cubicBezTo>
                  <a:cubicBezTo>
                    <a:pt x="4344" y="840"/>
                    <a:pt x="4427" y="843"/>
                    <a:pt x="4511" y="843"/>
                  </a:cubicBezTo>
                  <a:cubicBezTo>
                    <a:pt x="4594" y="843"/>
                    <a:pt x="4677" y="840"/>
                    <a:pt x="4761" y="835"/>
                  </a:cubicBezTo>
                  <a:cubicBezTo>
                    <a:pt x="4834" y="830"/>
                    <a:pt x="4906" y="828"/>
                    <a:pt x="4979" y="828"/>
                  </a:cubicBezTo>
                  <a:cubicBezTo>
                    <a:pt x="5258" y="828"/>
                    <a:pt x="5533" y="862"/>
                    <a:pt x="5806" y="924"/>
                  </a:cubicBezTo>
                  <a:cubicBezTo>
                    <a:pt x="6140" y="1001"/>
                    <a:pt x="6473" y="1124"/>
                    <a:pt x="6796" y="1235"/>
                  </a:cubicBezTo>
                  <a:cubicBezTo>
                    <a:pt x="7130" y="1346"/>
                    <a:pt x="7464" y="1446"/>
                    <a:pt x="7808" y="1524"/>
                  </a:cubicBezTo>
                  <a:cubicBezTo>
                    <a:pt x="8164" y="1602"/>
                    <a:pt x="8520" y="1658"/>
                    <a:pt x="8865" y="1747"/>
                  </a:cubicBezTo>
                  <a:cubicBezTo>
                    <a:pt x="8965" y="1769"/>
                    <a:pt x="9065" y="1791"/>
                    <a:pt x="9165" y="1824"/>
                  </a:cubicBezTo>
                  <a:lnTo>
                    <a:pt x="9088" y="1747"/>
                  </a:lnTo>
                  <a:cubicBezTo>
                    <a:pt x="8809" y="1668"/>
                    <a:pt x="8532" y="1613"/>
                    <a:pt x="8242" y="1557"/>
                  </a:cubicBezTo>
                  <a:cubicBezTo>
                    <a:pt x="7886" y="1491"/>
                    <a:pt x="7531" y="1413"/>
                    <a:pt x="7175" y="1313"/>
                  </a:cubicBezTo>
                  <a:cubicBezTo>
                    <a:pt x="6841" y="1213"/>
                    <a:pt x="6518" y="1079"/>
                    <a:pt x="6184" y="979"/>
                  </a:cubicBezTo>
                  <a:cubicBezTo>
                    <a:pt x="5862" y="890"/>
                    <a:pt x="5529" y="813"/>
                    <a:pt x="5183" y="790"/>
                  </a:cubicBezTo>
                  <a:cubicBezTo>
                    <a:pt x="5121" y="786"/>
                    <a:pt x="5058" y="785"/>
                    <a:pt x="4995" y="785"/>
                  </a:cubicBezTo>
                  <a:cubicBezTo>
                    <a:pt x="4817" y="785"/>
                    <a:pt x="4636" y="797"/>
                    <a:pt x="4454" y="797"/>
                  </a:cubicBezTo>
                  <a:cubicBezTo>
                    <a:pt x="4346" y="797"/>
                    <a:pt x="4236" y="792"/>
                    <a:pt x="4127" y="779"/>
                  </a:cubicBezTo>
                  <a:cubicBezTo>
                    <a:pt x="3771" y="734"/>
                    <a:pt x="3438" y="623"/>
                    <a:pt x="3092" y="523"/>
                  </a:cubicBezTo>
                  <a:cubicBezTo>
                    <a:pt x="2759" y="412"/>
                    <a:pt x="2437" y="323"/>
                    <a:pt x="2091" y="267"/>
                  </a:cubicBezTo>
                  <a:cubicBezTo>
                    <a:pt x="1580" y="190"/>
                    <a:pt x="1046" y="190"/>
                    <a:pt x="546" y="56"/>
                  </a:cubicBezTo>
                  <a:cubicBezTo>
                    <a:pt x="501" y="56"/>
                    <a:pt x="467" y="56"/>
                    <a:pt x="423" y="45"/>
                  </a:cubicBezTo>
                  <a:cubicBezTo>
                    <a:pt x="290" y="34"/>
                    <a:pt x="145" y="12"/>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3"/>
            <p:cNvSpPr/>
            <p:nvPr/>
          </p:nvSpPr>
          <p:spPr>
            <a:xfrm>
              <a:off x="2424904" y="4299960"/>
              <a:ext cx="205662" cy="32620"/>
            </a:xfrm>
            <a:custGeom>
              <a:avLst/>
              <a:gdLst/>
              <a:ahLst/>
              <a:cxnLst/>
              <a:rect l="l" t="t" r="r" b="b"/>
              <a:pathLst>
                <a:path w="5895" h="935" extrusionOk="0">
                  <a:moveTo>
                    <a:pt x="0" y="0"/>
                  </a:moveTo>
                  <a:cubicBezTo>
                    <a:pt x="267" y="78"/>
                    <a:pt x="523" y="122"/>
                    <a:pt x="789" y="156"/>
                  </a:cubicBezTo>
                  <a:cubicBezTo>
                    <a:pt x="1056" y="190"/>
                    <a:pt x="1321" y="195"/>
                    <a:pt x="1583" y="195"/>
                  </a:cubicBezTo>
                  <a:cubicBezTo>
                    <a:pt x="1715" y="195"/>
                    <a:pt x="1846" y="194"/>
                    <a:pt x="1977" y="194"/>
                  </a:cubicBezTo>
                  <a:cubicBezTo>
                    <a:pt x="2108" y="194"/>
                    <a:pt x="2238" y="195"/>
                    <a:pt x="2369" y="201"/>
                  </a:cubicBezTo>
                  <a:cubicBezTo>
                    <a:pt x="2636" y="211"/>
                    <a:pt x="2892" y="234"/>
                    <a:pt x="3147" y="300"/>
                  </a:cubicBezTo>
                  <a:cubicBezTo>
                    <a:pt x="3426" y="367"/>
                    <a:pt x="3681" y="490"/>
                    <a:pt x="3948" y="579"/>
                  </a:cubicBezTo>
                  <a:cubicBezTo>
                    <a:pt x="4215" y="678"/>
                    <a:pt x="4471" y="745"/>
                    <a:pt x="4749" y="767"/>
                  </a:cubicBezTo>
                  <a:cubicBezTo>
                    <a:pt x="5027" y="779"/>
                    <a:pt x="5305" y="779"/>
                    <a:pt x="5572" y="846"/>
                  </a:cubicBezTo>
                  <a:cubicBezTo>
                    <a:pt x="5676" y="867"/>
                    <a:pt x="5780" y="897"/>
                    <a:pt x="5876" y="928"/>
                  </a:cubicBezTo>
                  <a:lnTo>
                    <a:pt x="5876" y="928"/>
                  </a:lnTo>
                  <a:cubicBezTo>
                    <a:pt x="5749" y="886"/>
                    <a:pt x="5622" y="843"/>
                    <a:pt x="5495" y="790"/>
                  </a:cubicBezTo>
                  <a:cubicBezTo>
                    <a:pt x="5339" y="767"/>
                    <a:pt x="5172" y="745"/>
                    <a:pt x="5016" y="735"/>
                  </a:cubicBezTo>
                  <a:cubicBezTo>
                    <a:pt x="4727" y="723"/>
                    <a:pt x="4449" y="701"/>
                    <a:pt x="4182" y="612"/>
                  </a:cubicBezTo>
                  <a:cubicBezTo>
                    <a:pt x="3915" y="534"/>
                    <a:pt x="3659" y="423"/>
                    <a:pt x="3392" y="334"/>
                  </a:cubicBezTo>
                  <a:cubicBezTo>
                    <a:pt x="3137" y="245"/>
                    <a:pt x="2880" y="201"/>
                    <a:pt x="2603" y="178"/>
                  </a:cubicBezTo>
                  <a:cubicBezTo>
                    <a:pt x="2341" y="156"/>
                    <a:pt x="2080" y="156"/>
                    <a:pt x="1818" y="156"/>
                  </a:cubicBezTo>
                  <a:cubicBezTo>
                    <a:pt x="1557" y="156"/>
                    <a:pt x="1296" y="156"/>
                    <a:pt x="1034" y="134"/>
                  </a:cubicBezTo>
                  <a:cubicBezTo>
                    <a:pt x="745" y="112"/>
                    <a:pt x="456" y="67"/>
                    <a:pt x="167" y="0"/>
                  </a:cubicBezTo>
                  <a:close/>
                  <a:moveTo>
                    <a:pt x="5876" y="928"/>
                  </a:moveTo>
                  <a:lnTo>
                    <a:pt x="5876" y="928"/>
                  </a:lnTo>
                  <a:cubicBezTo>
                    <a:pt x="5882" y="930"/>
                    <a:pt x="5889" y="933"/>
                    <a:pt x="5895" y="935"/>
                  </a:cubicBezTo>
                  <a:cubicBezTo>
                    <a:pt x="5889" y="933"/>
                    <a:pt x="5882" y="930"/>
                    <a:pt x="5876" y="928"/>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3"/>
            <p:cNvSpPr/>
            <p:nvPr/>
          </p:nvSpPr>
          <p:spPr>
            <a:xfrm>
              <a:off x="2643340" y="4337570"/>
              <a:ext cx="22956" cy="12106"/>
            </a:xfrm>
            <a:custGeom>
              <a:avLst/>
              <a:gdLst/>
              <a:ahLst/>
              <a:cxnLst/>
              <a:rect l="l" t="t" r="r" b="b"/>
              <a:pathLst>
                <a:path w="658" h="347" extrusionOk="0">
                  <a:moveTo>
                    <a:pt x="1" y="1"/>
                  </a:moveTo>
                  <a:lnTo>
                    <a:pt x="1" y="1"/>
                  </a:lnTo>
                  <a:cubicBezTo>
                    <a:pt x="67" y="35"/>
                    <a:pt x="123" y="57"/>
                    <a:pt x="190" y="90"/>
                  </a:cubicBezTo>
                  <a:cubicBezTo>
                    <a:pt x="346" y="168"/>
                    <a:pt x="501" y="257"/>
                    <a:pt x="657" y="346"/>
                  </a:cubicBezTo>
                  <a:cubicBezTo>
                    <a:pt x="590" y="302"/>
                    <a:pt x="524" y="257"/>
                    <a:pt x="457" y="223"/>
                  </a:cubicBezTo>
                  <a:cubicBezTo>
                    <a:pt x="312" y="146"/>
                    <a:pt x="156" y="68"/>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3"/>
            <p:cNvSpPr/>
            <p:nvPr/>
          </p:nvSpPr>
          <p:spPr>
            <a:xfrm>
              <a:off x="2317797" y="4292215"/>
              <a:ext cx="310464" cy="83835"/>
            </a:xfrm>
            <a:custGeom>
              <a:avLst/>
              <a:gdLst/>
              <a:ahLst/>
              <a:cxnLst/>
              <a:rect l="l" t="t" r="r" b="b"/>
              <a:pathLst>
                <a:path w="8899" h="2403" extrusionOk="0">
                  <a:moveTo>
                    <a:pt x="0" y="0"/>
                  </a:moveTo>
                  <a:lnTo>
                    <a:pt x="0" y="0"/>
                  </a:lnTo>
                  <a:cubicBezTo>
                    <a:pt x="468" y="166"/>
                    <a:pt x="945" y="267"/>
                    <a:pt x="1424" y="367"/>
                  </a:cubicBezTo>
                  <a:cubicBezTo>
                    <a:pt x="2102" y="512"/>
                    <a:pt x="2781" y="667"/>
                    <a:pt x="3459" y="845"/>
                  </a:cubicBezTo>
                  <a:cubicBezTo>
                    <a:pt x="4138" y="1012"/>
                    <a:pt x="4816" y="1190"/>
                    <a:pt x="5495" y="1368"/>
                  </a:cubicBezTo>
                  <a:cubicBezTo>
                    <a:pt x="6162" y="1546"/>
                    <a:pt x="6829" y="1723"/>
                    <a:pt x="7497" y="1913"/>
                  </a:cubicBezTo>
                  <a:cubicBezTo>
                    <a:pt x="7942" y="2046"/>
                    <a:pt x="8387" y="2202"/>
                    <a:pt x="8798" y="2402"/>
                  </a:cubicBezTo>
                  <a:cubicBezTo>
                    <a:pt x="8831" y="2402"/>
                    <a:pt x="8864" y="2391"/>
                    <a:pt x="8898" y="2391"/>
                  </a:cubicBezTo>
                  <a:cubicBezTo>
                    <a:pt x="8542" y="2224"/>
                    <a:pt x="8164" y="2091"/>
                    <a:pt x="7797" y="1968"/>
                  </a:cubicBezTo>
                  <a:cubicBezTo>
                    <a:pt x="7141" y="1757"/>
                    <a:pt x="6474" y="1590"/>
                    <a:pt x="5806" y="1412"/>
                  </a:cubicBezTo>
                  <a:lnTo>
                    <a:pt x="3770" y="878"/>
                  </a:lnTo>
                  <a:cubicBezTo>
                    <a:pt x="3092" y="712"/>
                    <a:pt x="2414" y="545"/>
                    <a:pt x="1724" y="389"/>
                  </a:cubicBezTo>
                  <a:cubicBezTo>
                    <a:pt x="1224" y="278"/>
                    <a:pt x="712" y="178"/>
                    <a:pt x="223" y="33"/>
                  </a:cubicBezTo>
                  <a:cubicBezTo>
                    <a:pt x="156" y="22"/>
                    <a:pt x="78" y="11"/>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3"/>
            <p:cNvSpPr/>
            <p:nvPr/>
          </p:nvSpPr>
          <p:spPr>
            <a:xfrm>
              <a:off x="2297631" y="4289878"/>
              <a:ext cx="311999" cy="86940"/>
            </a:xfrm>
            <a:custGeom>
              <a:avLst/>
              <a:gdLst/>
              <a:ahLst/>
              <a:cxnLst/>
              <a:rect l="l" t="t" r="r" b="b"/>
              <a:pathLst>
                <a:path w="8943" h="2492" extrusionOk="0">
                  <a:moveTo>
                    <a:pt x="0" y="0"/>
                  </a:moveTo>
                  <a:lnTo>
                    <a:pt x="0" y="0"/>
                  </a:lnTo>
                  <a:cubicBezTo>
                    <a:pt x="423" y="256"/>
                    <a:pt x="878" y="445"/>
                    <a:pt x="1357" y="556"/>
                  </a:cubicBezTo>
                  <a:cubicBezTo>
                    <a:pt x="1713" y="645"/>
                    <a:pt x="2080" y="678"/>
                    <a:pt x="2435" y="734"/>
                  </a:cubicBezTo>
                  <a:cubicBezTo>
                    <a:pt x="2803" y="790"/>
                    <a:pt x="3159" y="901"/>
                    <a:pt x="3515" y="1034"/>
                  </a:cubicBezTo>
                  <a:cubicBezTo>
                    <a:pt x="3848" y="1157"/>
                    <a:pt x="4182" y="1313"/>
                    <a:pt x="4538" y="1424"/>
                  </a:cubicBezTo>
                  <a:cubicBezTo>
                    <a:pt x="4872" y="1546"/>
                    <a:pt x="5228" y="1624"/>
                    <a:pt x="5583" y="1679"/>
                  </a:cubicBezTo>
                  <a:cubicBezTo>
                    <a:pt x="5950" y="1735"/>
                    <a:pt x="6306" y="1780"/>
                    <a:pt x="6662" y="1857"/>
                  </a:cubicBezTo>
                  <a:cubicBezTo>
                    <a:pt x="7029" y="1924"/>
                    <a:pt x="7385" y="2013"/>
                    <a:pt x="7741" y="2113"/>
                  </a:cubicBezTo>
                  <a:cubicBezTo>
                    <a:pt x="8130" y="2225"/>
                    <a:pt x="8497" y="2347"/>
                    <a:pt x="8876" y="2492"/>
                  </a:cubicBezTo>
                  <a:lnTo>
                    <a:pt x="8942" y="2492"/>
                  </a:lnTo>
                  <a:cubicBezTo>
                    <a:pt x="8642" y="2369"/>
                    <a:pt x="8342" y="2269"/>
                    <a:pt x="8041" y="2169"/>
                  </a:cubicBezTo>
                  <a:cubicBezTo>
                    <a:pt x="7351" y="1958"/>
                    <a:pt x="6640" y="1802"/>
                    <a:pt x="5928" y="1691"/>
                  </a:cubicBezTo>
                  <a:cubicBezTo>
                    <a:pt x="5561" y="1635"/>
                    <a:pt x="5194" y="1580"/>
                    <a:pt x="4849" y="1479"/>
                  </a:cubicBezTo>
                  <a:cubicBezTo>
                    <a:pt x="4493" y="1379"/>
                    <a:pt x="4148" y="1246"/>
                    <a:pt x="3804" y="1101"/>
                  </a:cubicBezTo>
                  <a:cubicBezTo>
                    <a:pt x="3470" y="967"/>
                    <a:pt x="3137" y="846"/>
                    <a:pt x="2781" y="757"/>
                  </a:cubicBezTo>
                  <a:cubicBezTo>
                    <a:pt x="2425" y="678"/>
                    <a:pt x="2057" y="645"/>
                    <a:pt x="1701" y="579"/>
                  </a:cubicBezTo>
                  <a:cubicBezTo>
                    <a:pt x="1135" y="490"/>
                    <a:pt x="578" y="300"/>
                    <a:pt x="78" y="11"/>
                  </a:cubicBezTo>
                  <a:cubicBezTo>
                    <a:pt x="55" y="11"/>
                    <a:pt x="22" y="11"/>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3"/>
            <p:cNvSpPr/>
            <p:nvPr/>
          </p:nvSpPr>
          <p:spPr>
            <a:xfrm>
              <a:off x="2317797" y="4292215"/>
              <a:ext cx="157936" cy="38027"/>
            </a:xfrm>
            <a:custGeom>
              <a:avLst/>
              <a:gdLst/>
              <a:ahLst/>
              <a:cxnLst/>
              <a:rect l="l" t="t" r="r" b="b"/>
              <a:pathLst>
                <a:path w="4527" h="1090" extrusionOk="0">
                  <a:moveTo>
                    <a:pt x="0" y="0"/>
                  </a:moveTo>
                  <a:lnTo>
                    <a:pt x="0" y="0"/>
                  </a:lnTo>
                  <a:cubicBezTo>
                    <a:pt x="7" y="3"/>
                    <a:pt x="13" y="5"/>
                    <a:pt x="20" y="7"/>
                  </a:cubicBezTo>
                  <a:lnTo>
                    <a:pt x="20" y="7"/>
                  </a:lnTo>
                  <a:cubicBezTo>
                    <a:pt x="13" y="5"/>
                    <a:pt x="7" y="2"/>
                    <a:pt x="0" y="0"/>
                  </a:cubicBezTo>
                  <a:close/>
                  <a:moveTo>
                    <a:pt x="20" y="7"/>
                  </a:moveTo>
                  <a:cubicBezTo>
                    <a:pt x="481" y="169"/>
                    <a:pt x="952" y="268"/>
                    <a:pt x="1424" y="367"/>
                  </a:cubicBezTo>
                  <a:cubicBezTo>
                    <a:pt x="2102" y="512"/>
                    <a:pt x="2781" y="667"/>
                    <a:pt x="3459" y="845"/>
                  </a:cubicBezTo>
                  <a:cubicBezTo>
                    <a:pt x="3770" y="923"/>
                    <a:pt x="4093" y="1001"/>
                    <a:pt x="4405" y="1090"/>
                  </a:cubicBezTo>
                  <a:cubicBezTo>
                    <a:pt x="4449" y="1078"/>
                    <a:pt x="4482" y="1078"/>
                    <a:pt x="4527" y="1078"/>
                  </a:cubicBezTo>
                  <a:cubicBezTo>
                    <a:pt x="4271" y="1012"/>
                    <a:pt x="4027" y="945"/>
                    <a:pt x="3770" y="878"/>
                  </a:cubicBezTo>
                  <a:cubicBezTo>
                    <a:pt x="3092" y="712"/>
                    <a:pt x="2414" y="545"/>
                    <a:pt x="1724" y="389"/>
                  </a:cubicBezTo>
                  <a:cubicBezTo>
                    <a:pt x="1224" y="278"/>
                    <a:pt x="712" y="178"/>
                    <a:pt x="223" y="33"/>
                  </a:cubicBezTo>
                  <a:cubicBezTo>
                    <a:pt x="211" y="33"/>
                    <a:pt x="211" y="33"/>
                    <a:pt x="201" y="22"/>
                  </a:cubicBezTo>
                  <a:cubicBezTo>
                    <a:pt x="156" y="22"/>
                    <a:pt x="112" y="22"/>
                    <a:pt x="67" y="11"/>
                  </a:cubicBezTo>
                  <a:cubicBezTo>
                    <a:pt x="51" y="11"/>
                    <a:pt x="36" y="11"/>
                    <a:pt x="20" y="7"/>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
            <p:cNvSpPr/>
            <p:nvPr/>
          </p:nvSpPr>
          <p:spPr>
            <a:xfrm>
              <a:off x="2424904" y="4299960"/>
              <a:ext cx="125351" cy="14792"/>
            </a:xfrm>
            <a:custGeom>
              <a:avLst/>
              <a:gdLst/>
              <a:ahLst/>
              <a:cxnLst/>
              <a:rect l="l" t="t" r="r" b="b"/>
              <a:pathLst>
                <a:path w="3593" h="424" extrusionOk="0">
                  <a:moveTo>
                    <a:pt x="0" y="0"/>
                  </a:moveTo>
                  <a:cubicBezTo>
                    <a:pt x="267" y="78"/>
                    <a:pt x="523" y="122"/>
                    <a:pt x="789" y="156"/>
                  </a:cubicBezTo>
                  <a:cubicBezTo>
                    <a:pt x="1056" y="190"/>
                    <a:pt x="1321" y="195"/>
                    <a:pt x="1583" y="195"/>
                  </a:cubicBezTo>
                  <a:cubicBezTo>
                    <a:pt x="1715" y="195"/>
                    <a:pt x="1846" y="194"/>
                    <a:pt x="1977" y="194"/>
                  </a:cubicBezTo>
                  <a:cubicBezTo>
                    <a:pt x="2108" y="194"/>
                    <a:pt x="2238" y="195"/>
                    <a:pt x="2369" y="201"/>
                  </a:cubicBezTo>
                  <a:cubicBezTo>
                    <a:pt x="2636" y="211"/>
                    <a:pt x="2892" y="234"/>
                    <a:pt x="3147" y="300"/>
                  </a:cubicBezTo>
                  <a:cubicBezTo>
                    <a:pt x="3281" y="334"/>
                    <a:pt x="3404" y="379"/>
                    <a:pt x="3515" y="423"/>
                  </a:cubicBezTo>
                  <a:cubicBezTo>
                    <a:pt x="3548" y="412"/>
                    <a:pt x="3570" y="412"/>
                    <a:pt x="3592" y="401"/>
                  </a:cubicBezTo>
                  <a:lnTo>
                    <a:pt x="3392" y="334"/>
                  </a:lnTo>
                  <a:cubicBezTo>
                    <a:pt x="3137" y="245"/>
                    <a:pt x="2880" y="201"/>
                    <a:pt x="2603" y="178"/>
                  </a:cubicBezTo>
                  <a:cubicBezTo>
                    <a:pt x="2341" y="156"/>
                    <a:pt x="2080" y="156"/>
                    <a:pt x="1818" y="156"/>
                  </a:cubicBezTo>
                  <a:cubicBezTo>
                    <a:pt x="1557" y="156"/>
                    <a:pt x="1296" y="156"/>
                    <a:pt x="1034" y="134"/>
                  </a:cubicBezTo>
                  <a:cubicBezTo>
                    <a:pt x="745" y="112"/>
                    <a:pt x="456" y="67"/>
                    <a:pt x="167"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
            <p:cNvSpPr/>
            <p:nvPr/>
          </p:nvSpPr>
          <p:spPr>
            <a:xfrm>
              <a:off x="2360081" y="4297239"/>
              <a:ext cx="149039" cy="30701"/>
            </a:xfrm>
            <a:custGeom>
              <a:avLst/>
              <a:gdLst/>
              <a:ahLst/>
              <a:cxnLst/>
              <a:rect l="l" t="t" r="r" b="b"/>
              <a:pathLst>
                <a:path w="4272" h="880" extrusionOk="0">
                  <a:moveTo>
                    <a:pt x="0" y="0"/>
                  </a:moveTo>
                  <a:cubicBezTo>
                    <a:pt x="45" y="12"/>
                    <a:pt x="79" y="22"/>
                    <a:pt x="123" y="34"/>
                  </a:cubicBezTo>
                  <a:cubicBezTo>
                    <a:pt x="467" y="111"/>
                    <a:pt x="813" y="190"/>
                    <a:pt x="1157" y="256"/>
                  </a:cubicBezTo>
                  <a:cubicBezTo>
                    <a:pt x="1858" y="401"/>
                    <a:pt x="2558" y="534"/>
                    <a:pt x="3260" y="712"/>
                  </a:cubicBezTo>
                  <a:cubicBezTo>
                    <a:pt x="3460" y="768"/>
                    <a:pt x="3660" y="823"/>
                    <a:pt x="3849" y="879"/>
                  </a:cubicBezTo>
                  <a:cubicBezTo>
                    <a:pt x="3893" y="879"/>
                    <a:pt x="3927" y="868"/>
                    <a:pt x="3960" y="868"/>
                  </a:cubicBezTo>
                  <a:lnTo>
                    <a:pt x="3593" y="768"/>
                  </a:lnTo>
                  <a:cubicBezTo>
                    <a:pt x="2904" y="579"/>
                    <a:pt x="2214" y="434"/>
                    <a:pt x="1513" y="289"/>
                  </a:cubicBezTo>
                  <a:cubicBezTo>
                    <a:pt x="1424" y="267"/>
                    <a:pt x="1324" y="245"/>
                    <a:pt x="1235" y="234"/>
                  </a:cubicBezTo>
                  <a:lnTo>
                    <a:pt x="1235" y="234"/>
                  </a:lnTo>
                  <a:cubicBezTo>
                    <a:pt x="1402" y="245"/>
                    <a:pt x="1557" y="256"/>
                    <a:pt x="1725" y="279"/>
                  </a:cubicBezTo>
                  <a:cubicBezTo>
                    <a:pt x="2081" y="312"/>
                    <a:pt x="2425" y="368"/>
                    <a:pt x="2770" y="467"/>
                  </a:cubicBezTo>
                  <a:cubicBezTo>
                    <a:pt x="3092" y="556"/>
                    <a:pt x="3415" y="679"/>
                    <a:pt x="3749" y="756"/>
                  </a:cubicBezTo>
                  <a:cubicBezTo>
                    <a:pt x="3871" y="790"/>
                    <a:pt x="4004" y="813"/>
                    <a:pt x="4138" y="823"/>
                  </a:cubicBezTo>
                  <a:lnTo>
                    <a:pt x="4271" y="790"/>
                  </a:lnTo>
                  <a:cubicBezTo>
                    <a:pt x="4216" y="790"/>
                    <a:pt x="4172" y="790"/>
                    <a:pt x="4127" y="779"/>
                  </a:cubicBezTo>
                  <a:cubicBezTo>
                    <a:pt x="3771" y="734"/>
                    <a:pt x="3438" y="623"/>
                    <a:pt x="3092" y="523"/>
                  </a:cubicBezTo>
                  <a:cubicBezTo>
                    <a:pt x="2759" y="412"/>
                    <a:pt x="2437" y="323"/>
                    <a:pt x="2091" y="267"/>
                  </a:cubicBezTo>
                  <a:cubicBezTo>
                    <a:pt x="1580" y="190"/>
                    <a:pt x="1046" y="190"/>
                    <a:pt x="546" y="56"/>
                  </a:cubicBezTo>
                  <a:cubicBezTo>
                    <a:pt x="501" y="56"/>
                    <a:pt x="467" y="56"/>
                    <a:pt x="423" y="45"/>
                  </a:cubicBezTo>
                  <a:cubicBezTo>
                    <a:pt x="356" y="45"/>
                    <a:pt x="290" y="34"/>
                    <a:pt x="223" y="22"/>
                  </a:cubicBezTo>
                  <a:lnTo>
                    <a:pt x="178" y="22"/>
                  </a:lnTo>
                  <a:cubicBezTo>
                    <a:pt x="123" y="12"/>
                    <a:pt x="67" y="12"/>
                    <a:pt x="23"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
            <p:cNvSpPr/>
            <p:nvPr/>
          </p:nvSpPr>
          <p:spPr>
            <a:xfrm>
              <a:off x="2282455" y="4291413"/>
              <a:ext cx="24875" cy="13222"/>
            </a:xfrm>
            <a:custGeom>
              <a:avLst/>
              <a:gdLst/>
              <a:ahLst/>
              <a:cxnLst/>
              <a:rect l="l" t="t" r="r" b="b"/>
              <a:pathLst>
                <a:path w="713" h="379" extrusionOk="0">
                  <a:moveTo>
                    <a:pt x="1" y="1"/>
                  </a:moveTo>
                  <a:lnTo>
                    <a:pt x="1" y="1"/>
                  </a:lnTo>
                  <a:cubicBezTo>
                    <a:pt x="45" y="34"/>
                    <a:pt x="90" y="56"/>
                    <a:pt x="134" y="90"/>
                  </a:cubicBezTo>
                  <a:cubicBezTo>
                    <a:pt x="179" y="100"/>
                    <a:pt x="235" y="123"/>
                    <a:pt x="279" y="145"/>
                  </a:cubicBezTo>
                  <a:cubicBezTo>
                    <a:pt x="368" y="179"/>
                    <a:pt x="446" y="234"/>
                    <a:pt x="524" y="301"/>
                  </a:cubicBezTo>
                  <a:cubicBezTo>
                    <a:pt x="579" y="323"/>
                    <a:pt x="646" y="357"/>
                    <a:pt x="713" y="379"/>
                  </a:cubicBezTo>
                  <a:cubicBezTo>
                    <a:pt x="691" y="367"/>
                    <a:pt x="658" y="345"/>
                    <a:pt x="624" y="323"/>
                  </a:cubicBezTo>
                  <a:cubicBezTo>
                    <a:pt x="490" y="212"/>
                    <a:pt x="346" y="112"/>
                    <a:pt x="168" y="56"/>
                  </a:cubicBezTo>
                  <a:cubicBezTo>
                    <a:pt x="112" y="34"/>
                    <a:pt x="57" y="23"/>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
            <p:cNvSpPr/>
            <p:nvPr/>
          </p:nvSpPr>
          <p:spPr>
            <a:xfrm>
              <a:off x="2297631" y="4289878"/>
              <a:ext cx="148621" cy="45424"/>
            </a:xfrm>
            <a:custGeom>
              <a:avLst/>
              <a:gdLst/>
              <a:ahLst/>
              <a:cxnLst/>
              <a:rect l="l" t="t" r="r" b="b"/>
              <a:pathLst>
                <a:path w="4260" h="1302" extrusionOk="0">
                  <a:moveTo>
                    <a:pt x="0" y="0"/>
                  </a:moveTo>
                  <a:cubicBezTo>
                    <a:pt x="423" y="256"/>
                    <a:pt x="878" y="445"/>
                    <a:pt x="1357" y="556"/>
                  </a:cubicBezTo>
                  <a:cubicBezTo>
                    <a:pt x="1713" y="645"/>
                    <a:pt x="2080" y="678"/>
                    <a:pt x="2435" y="734"/>
                  </a:cubicBezTo>
                  <a:cubicBezTo>
                    <a:pt x="2803" y="790"/>
                    <a:pt x="3159" y="901"/>
                    <a:pt x="3515" y="1034"/>
                  </a:cubicBezTo>
                  <a:cubicBezTo>
                    <a:pt x="3737" y="1112"/>
                    <a:pt x="3960" y="1212"/>
                    <a:pt x="4182" y="1301"/>
                  </a:cubicBezTo>
                  <a:cubicBezTo>
                    <a:pt x="4215" y="1290"/>
                    <a:pt x="4237" y="1290"/>
                    <a:pt x="4259" y="1279"/>
                  </a:cubicBezTo>
                  <a:cubicBezTo>
                    <a:pt x="4115" y="1224"/>
                    <a:pt x="3960" y="1168"/>
                    <a:pt x="3804" y="1101"/>
                  </a:cubicBezTo>
                  <a:cubicBezTo>
                    <a:pt x="3470" y="967"/>
                    <a:pt x="3137" y="846"/>
                    <a:pt x="2781" y="757"/>
                  </a:cubicBezTo>
                  <a:cubicBezTo>
                    <a:pt x="2425" y="678"/>
                    <a:pt x="2057" y="645"/>
                    <a:pt x="1701" y="579"/>
                  </a:cubicBezTo>
                  <a:cubicBezTo>
                    <a:pt x="1135" y="490"/>
                    <a:pt x="578" y="300"/>
                    <a:pt x="78" y="11"/>
                  </a:cubicBezTo>
                  <a:lnTo>
                    <a:pt x="22" y="11"/>
                  </a:lnTo>
                  <a:cubicBezTo>
                    <a:pt x="11" y="11"/>
                    <a:pt x="11" y="0"/>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3"/>
            <p:cNvSpPr/>
            <p:nvPr/>
          </p:nvSpPr>
          <p:spPr>
            <a:xfrm>
              <a:off x="2670902" y="4440177"/>
              <a:ext cx="149807" cy="65414"/>
            </a:xfrm>
            <a:custGeom>
              <a:avLst/>
              <a:gdLst/>
              <a:ahLst/>
              <a:cxnLst/>
              <a:rect l="l" t="t" r="r" b="b"/>
              <a:pathLst>
                <a:path w="4294" h="1875" extrusionOk="0">
                  <a:moveTo>
                    <a:pt x="2473" y="1"/>
                  </a:moveTo>
                  <a:cubicBezTo>
                    <a:pt x="2064" y="1"/>
                    <a:pt x="1564" y="50"/>
                    <a:pt x="1202" y="186"/>
                  </a:cubicBezTo>
                  <a:cubicBezTo>
                    <a:pt x="679" y="374"/>
                    <a:pt x="189" y="997"/>
                    <a:pt x="156" y="1053"/>
                  </a:cubicBezTo>
                  <a:lnTo>
                    <a:pt x="145" y="1053"/>
                  </a:lnTo>
                  <a:lnTo>
                    <a:pt x="11" y="1075"/>
                  </a:lnTo>
                  <a:cubicBezTo>
                    <a:pt x="1" y="1075"/>
                    <a:pt x="1" y="1086"/>
                    <a:pt x="1" y="1086"/>
                  </a:cubicBezTo>
                  <a:cubicBezTo>
                    <a:pt x="34" y="1153"/>
                    <a:pt x="212" y="1531"/>
                    <a:pt x="423" y="1654"/>
                  </a:cubicBezTo>
                  <a:cubicBezTo>
                    <a:pt x="621" y="1776"/>
                    <a:pt x="1099" y="1875"/>
                    <a:pt x="1504" y="1875"/>
                  </a:cubicBezTo>
                  <a:cubicBezTo>
                    <a:pt x="1577" y="1875"/>
                    <a:pt x="1647" y="1871"/>
                    <a:pt x="1713" y="1865"/>
                  </a:cubicBezTo>
                  <a:cubicBezTo>
                    <a:pt x="2147" y="1820"/>
                    <a:pt x="2414" y="1575"/>
                    <a:pt x="2903" y="1108"/>
                  </a:cubicBezTo>
                  <a:cubicBezTo>
                    <a:pt x="3348" y="697"/>
                    <a:pt x="4138" y="330"/>
                    <a:pt x="4294" y="263"/>
                  </a:cubicBezTo>
                  <a:cubicBezTo>
                    <a:pt x="4294" y="252"/>
                    <a:pt x="4294" y="241"/>
                    <a:pt x="4282" y="241"/>
                  </a:cubicBezTo>
                  <a:cubicBezTo>
                    <a:pt x="4127" y="219"/>
                    <a:pt x="3326" y="85"/>
                    <a:pt x="2970" y="30"/>
                  </a:cubicBezTo>
                  <a:cubicBezTo>
                    <a:pt x="2841" y="12"/>
                    <a:pt x="2667" y="1"/>
                    <a:pt x="247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3"/>
            <p:cNvSpPr/>
            <p:nvPr/>
          </p:nvSpPr>
          <p:spPr>
            <a:xfrm>
              <a:off x="2707745" y="4440037"/>
              <a:ext cx="112966" cy="65623"/>
            </a:xfrm>
            <a:custGeom>
              <a:avLst/>
              <a:gdLst/>
              <a:ahLst/>
              <a:cxnLst/>
              <a:rect l="l" t="t" r="r" b="b"/>
              <a:pathLst>
                <a:path w="3238" h="1881" extrusionOk="0">
                  <a:moveTo>
                    <a:pt x="1503" y="0"/>
                  </a:moveTo>
                  <a:cubicBezTo>
                    <a:pt x="1424" y="56"/>
                    <a:pt x="1358" y="123"/>
                    <a:pt x="1303" y="190"/>
                  </a:cubicBezTo>
                  <a:cubicBezTo>
                    <a:pt x="1180" y="334"/>
                    <a:pt x="1080" y="501"/>
                    <a:pt x="980" y="657"/>
                  </a:cubicBezTo>
                  <a:cubicBezTo>
                    <a:pt x="880" y="823"/>
                    <a:pt x="779" y="990"/>
                    <a:pt x="635" y="1112"/>
                  </a:cubicBezTo>
                  <a:cubicBezTo>
                    <a:pt x="502" y="1235"/>
                    <a:pt x="346" y="1335"/>
                    <a:pt x="223" y="1468"/>
                  </a:cubicBezTo>
                  <a:cubicBezTo>
                    <a:pt x="112" y="1569"/>
                    <a:pt x="35" y="1702"/>
                    <a:pt x="1" y="1846"/>
                  </a:cubicBezTo>
                  <a:cubicBezTo>
                    <a:pt x="144" y="1868"/>
                    <a:pt x="292" y="1880"/>
                    <a:pt x="432" y="1880"/>
                  </a:cubicBezTo>
                  <a:cubicBezTo>
                    <a:pt x="510" y="1880"/>
                    <a:pt x="586" y="1877"/>
                    <a:pt x="657" y="1869"/>
                  </a:cubicBezTo>
                  <a:cubicBezTo>
                    <a:pt x="1091" y="1824"/>
                    <a:pt x="1358" y="1579"/>
                    <a:pt x="1847" y="1112"/>
                  </a:cubicBezTo>
                  <a:cubicBezTo>
                    <a:pt x="2292" y="701"/>
                    <a:pt x="3082" y="334"/>
                    <a:pt x="3238" y="267"/>
                  </a:cubicBezTo>
                  <a:cubicBezTo>
                    <a:pt x="3238" y="256"/>
                    <a:pt x="3238" y="245"/>
                    <a:pt x="3226" y="245"/>
                  </a:cubicBezTo>
                  <a:cubicBezTo>
                    <a:pt x="3071" y="223"/>
                    <a:pt x="2270" y="89"/>
                    <a:pt x="1914" y="34"/>
                  </a:cubicBezTo>
                  <a:cubicBezTo>
                    <a:pt x="1803" y="12"/>
                    <a:pt x="1658" y="12"/>
                    <a:pt x="1503"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3"/>
            <p:cNvSpPr/>
            <p:nvPr/>
          </p:nvSpPr>
          <p:spPr>
            <a:xfrm>
              <a:off x="2770613" y="4446631"/>
              <a:ext cx="12455" cy="13222"/>
            </a:xfrm>
            <a:custGeom>
              <a:avLst/>
              <a:gdLst/>
              <a:ahLst/>
              <a:cxnLst/>
              <a:rect l="l" t="t" r="r" b="b"/>
              <a:pathLst>
                <a:path w="357" h="379" extrusionOk="0">
                  <a:moveTo>
                    <a:pt x="356" y="1"/>
                  </a:moveTo>
                  <a:cubicBezTo>
                    <a:pt x="312" y="78"/>
                    <a:pt x="235" y="134"/>
                    <a:pt x="168" y="189"/>
                  </a:cubicBezTo>
                  <a:cubicBezTo>
                    <a:pt x="134" y="212"/>
                    <a:pt x="101" y="245"/>
                    <a:pt x="67" y="268"/>
                  </a:cubicBezTo>
                  <a:cubicBezTo>
                    <a:pt x="57" y="290"/>
                    <a:pt x="34" y="312"/>
                    <a:pt x="23" y="323"/>
                  </a:cubicBezTo>
                  <a:cubicBezTo>
                    <a:pt x="23" y="334"/>
                    <a:pt x="12" y="345"/>
                    <a:pt x="12" y="357"/>
                  </a:cubicBezTo>
                  <a:cubicBezTo>
                    <a:pt x="1" y="357"/>
                    <a:pt x="1" y="367"/>
                    <a:pt x="1" y="367"/>
                  </a:cubicBezTo>
                  <a:lnTo>
                    <a:pt x="1" y="379"/>
                  </a:lnTo>
                  <a:lnTo>
                    <a:pt x="12" y="379"/>
                  </a:lnTo>
                  <a:cubicBezTo>
                    <a:pt x="23" y="367"/>
                    <a:pt x="12" y="367"/>
                    <a:pt x="12" y="367"/>
                  </a:cubicBezTo>
                  <a:lnTo>
                    <a:pt x="23" y="357"/>
                  </a:lnTo>
                  <a:lnTo>
                    <a:pt x="45" y="334"/>
                  </a:lnTo>
                  <a:cubicBezTo>
                    <a:pt x="57" y="323"/>
                    <a:pt x="79" y="312"/>
                    <a:pt x="90" y="290"/>
                  </a:cubicBezTo>
                  <a:cubicBezTo>
                    <a:pt x="123" y="268"/>
                    <a:pt x="156" y="234"/>
                    <a:pt x="190" y="201"/>
                  </a:cubicBezTo>
                  <a:cubicBezTo>
                    <a:pt x="257" y="145"/>
                    <a:pt x="312" y="78"/>
                    <a:pt x="356"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3"/>
            <p:cNvSpPr/>
            <p:nvPr/>
          </p:nvSpPr>
          <p:spPr>
            <a:xfrm>
              <a:off x="2747343" y="4464843"/>
              <a:ext cx="34190" cy="4500"/>
            </a:xfrm>
            <a:custGeom>
              <a:avLst/>
              <a:gdLst/>
              <a:ahLst/>
              <a:cxnLst/>
              <a:rect l="l" t="t" r="r" b="b"/>
              <a:pathLst>
                <a:path w="980" h="129" extrusionOk="0">
                  <a:moveTo>
                    <a:pt x="0" y="1"/>
                  </a:moveTo>
                  <a:cubicBezTo>
                    <a:pt x="79" y="23"/>
                    <a:pt x="156" y="57"/>
                    <a:pt x="234" y="90"/>
                  </a:cubicBezTo>
                  <a:cubicBezTo>
                    <a:pt x="298" y="108"/>
                    <a:pt x="362" y="126"/>
                    <a:pt x="432" y="126"/>
                  </a:cubicBezTo>
                  <a:cubicBezTo>
                    <a:pt x="448" y="126"/>
                    <a:pt x="463" y="126"/>
                    <a:pt x="479" y="124"/>
                  </a:cubicBezTo>
                  <a:cubicBezTo>
                    <a:pt x="509" y="127"/>
                    <a:pt x="537" y="128"/>
                    <a:pt x="565" y="128"/>
                  </a:cubicBezTo>
                  <a:cubicBezTo>
                    <a:pt x="620" y="128"/>
                    <a:pt x="671" y="124"/>
                    <a:pt x="724" y="124"/>
                  </a:cubicBezTo>
                  <a:lnTo>
                    <a:pt x="979" y="112"/>
                  </a:lnTo>
                  <a:lnTo>
                    <a:pt x="724" y="101"/>
                  </a:lnTo>
                  <a:cubicBezTo>
                    <a:pt x="645" y="101"/>
                    <a:pt x="568" y="101"/>
                    <a:pt x="479" y="90"/>
                  </a:cubicBezTo>
                  <a:cubicBezTo>
                    <a:pt x="401" y="90"/>
                    <a:pt x="323" y="68"/>
                    <a:pt x="245" y="45"/>
                  </a:cubicBezTo>
                  <a:cubicBezTo>
                    <a:pt x="168" y="23"/>
                    <a:pt x="79" y="1"/>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3"/>
            <p:cNvSpPr/>
            <p:nvPr/>
          </p:nvSpPr>
          <p:spPr>
            <a:xfrm>
              <a:off x="2714373" y="4471855"/>
              <a:ext cx="45424" cy="10117"/>
            </a:xfrm>
            <a:custGeom>
              <a:avLst/>
              <a:gdLst/>
              <a:ahLst/>
              <a:cxnLst/>
              <a:rect l="l" t="t" r="r" b="b"/>
              <a:pathLst>
                <a:path w="1302" h="290" extrusionOk="0">
                  <a:moveTo>
                    <a:pt x="0" y="0"/>
                  </a:moveTo>
                  <a:cubicBezTo>
                    <a:pt x="100" y="56"/>
                    <a:pt x="201" y="101"/>
                    <a:pt x="300" y="145"/>
                  </a:cubicBezTo>
                  <a:cubicBezTo>
                    <a:pt x="411" y="178"/>
                    <a:pt x="523" y="200"/>
                    <a:pt x="634" y="223"/>
                  </a:cubicBezTo>
                  <a:cubicBezTo>
                    <a:pt x="846" y="267"/>
                    <a:pt x="1079" y="289"/>
                    <a:pt x="1301" y="289"/>
                  </a:cubicBezTo>
                  <a:cubicBezTo>
                    <a:pt x="1079" y="279"/>
                    <a:pt x="856" y="245"/>
                    <a:pt x="634" y="190"/>
                  </a:cubicBezTo>
                  <a:cubicBezTo>
                    <a:pt x="534" y="167"/>
                    <a:pt x="423" y="134"/>
                    <a:pt x="322" y="101"/>
                  </a:cubicBezTo>
                  <a:cubicBezTo>
                    <a:pt x="211" y="67"/>
                    <a:pt x="112" y="34"/>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3"/>
            <p:cNvSpPr/>
            <p:nvPr/>
          </p:nvSpPr>
          <p:spPr>
            <a:xfrm>
              <a:off x="2727561" y="4447015"/>
              <a:ext cx="31434" cy="21770"/>
            </a:xfrm>
            <a:custGeom>
              <a:avLst/>
              <a:gdLst/>
              <a:ahLst/>
              <a:cxnLst/>
              <a:rect l="l" t="t" r="r" b="b"/>
              <a:pathLst>
                <a:path w="901" h="624" extrusionOk="0">
                  <a:moveTo>
                    <a:pt x="901" y="0"/>
                  </a:moveTo>
                  <a:cubicBezTo>
                    <a:pt x="767" y="123"/>
                    <a:pt x="601" y="212"/>
                    <a:pt x="445" y="301"/>
                  </a:cubicBezTo>
                  <a:cubicBezTo>
                    <a:pt x="356" y="346"/>
                    <a:pt x="278" y="378"/>
                    <a:pt x="201" y="435"/>
                  </a:cubicBezTo>
                  <a:cubicBezTo>
                    <a:pt x="156" y="457"/>
                    <a:pt x="122" y="479"/>
                    <a:pt x="78" y="512"/>
                  </a:cubicBezTo>
                  <a:cubicBezTo>
                    <a:pt x="45" y="534"/>
                    <a:pt x="11" y="579"/>
                    <a:pt x="0" y="623"/>
                  </a:cubicBezTo>
                  <a:lnTo>
                    <a:pt x="11" y="623"/>
                  </a:lnTo>
                  <a:cubicBezTo>
                    <a:pt x="23" y="579"/>
                    <a:pt x="56" y="556"/>
                    <a:pt x="100" y="534"/>
                  </a:cubicBezTo>
                  <a:cubicBezTo>
                    <a:pt x="134" y="512"/>
                    <a:pt x="178" y="490"/>
                    <a:pt x="223" y="467"/>
                  </a:cubicBezTo>
                  <a:lnTo>
                    <a:pt x="456" y="334"/>
                  </a:lnTo>
                  <a:cubicBezTo>
                    <a:pt x="623" y="234"/>
                    <a:pt x="779" y="134"/>
                    <a:pt x="901"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3"/>
            <p:cNvSpPr/>
            <p:nvPr/>
          </p:nvSpPr>
          <p:spPr>
            <a:xfrm>
              <a:off x="2690300" y="4452074"/>
              <a:ext cx="28364" cy="23689"/>
            </a:xfrm>
            <a:custGeom>
              <a:avLst/>
              <a:gdLst/>
              <a:ahLst/>
              <a:cxnLst/>
              <a:rect l="l" t="t" r="r" b="b"/>
              <a:pathLst>
                <a:path w="813" h="679" extrusionOk="0">
                  <a:moveTo>
                    <a:pt x="802" y="0"/>
                  </a:moveTo>
                  <a:cubicBezTo>
                    <a:pt x="634" y="56"/>
                    <a:pt x="479" y="144"/>
                    <a:pt x="323" y="245"/>
                  </a:cubicBezTo>
                  <a:cubicBezTo>
                    <a:pt x="245" y="300"/>
                    <a:pt x="179" y="356"/>
                    <a:pt x="112" y="423"/>
                  </a:cubicBezTo>
                  <a:cubicBezTo>
                    <a:pt x="45" y="490"/>
                    <a:pt x="1" y="579"/>
                    <a:pt x="1" y="678"/>
                  </a:cubicBezTo>
                  <a:cubicBezTo>
                    <a:pt x="45" y="589"/>
                    <a:pt x="90" y="523"/>
                    <a:pt x="156" y="467"/>
                  </a:cubicBezTo>
                  <a:cubicBezTo>
                    <a:pt x="223" y="401"/>
                    <a:pt x="290" y="345"/>
                    <a:pt x="357" y="290"/>
                  </a:cubicBezTo>
                  <a:cubicBezTo>
                    <a:pt x="490" y="178"/>
                    <a:pt x="646" y="78"/>
                    <a:pt x="812"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
            <p:cNvSpPr/>
            <p:nvPr/>
          </p:nvSpPr>
          <p:spPr>
            <a:xfrm>
              <a:off x="2680985" y="4476914"/>
              <a:ext cx="45842" cy="15664"/>
            </a:xfrm>
            <a:custGeom>
              <a:avLst/>
              <a:gdLst/>
              <a:ahLst/>
              <a:cxnLst/>
              <a:rect l="l" t="t" r="r" b="b"/>
              <a:pathLst>
                <a:path w="1314" h="449" extrusionOk="0">
                  <a:moveTo>
                    <a:pt x="1" y="0"/>
                  </a:moveTo>
                  <a:cubicBezTo>
                    <a:pt x="45" y="45"/>
                    <a:pt x="90" y="78"/>
                    <a:pt x="134" y="122"/>
                  </a:cubicBezTo>
                  <a:cubicBezTo>
                    <a:pt x="179" y="156"/>
                    <a:pt x="234" y="189"/>
                    <a:pt x="278" y="223"/>
                  </a:cubicBezTo>
                  <a:cubicBezTo>
                    <a:pt x="379" y="289"/>
                    <a:pt x="490" y="334"/>
                    <a:pt x="601" y="367"/>
                  </a:cubicBezTo>
                  <a:cubicBezTo>
                    <a:pt x="764" y="421"/>
                    <a:pt x="933" y="449"/>
                    <a:pt x="1099" y="449"/>
                  </a:cubicBezTo>
                  <a:cubicBezTo>
                    <a:pt x="1171" y="449"/>
                    <a:pt x="1243" y="444"/>
                    <a:pt x="1313" y="433"/>
                  </a:cubicBezTo>
                  <a:cubicBezTo>
                    <a:pt x="1190" y="433"/>
                    <a:pt x="1069" y="433"/>
                    <a:pt x="957" y="411"/>
                  </a:cubicBezTo>
                  <a:cubicBezTo>
                    <a:pt x="846" y="401"/>
                    <a:pt x="735" y="367"/>
                    <a:pt x="624" y="322"/>
                  </a:cubicBezTo>
                  <a:cubicBezTo>
                    <a:pt x="512" y="289"/>
                    <a:pt x="412" y="233"/>
                    <a:pt x="312" y="178"/>
                  </a:cubicBezTo>
                  <a:cubicBezTo>
                    <a:pt x="212" y="122"/>
                    <a:pt x="112" y="45"/>
                    <a:pt x="12"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
            <p:cNvSpPr/>
            <p:nvPr/>
          </p:nvSpPr>
          <p:spPr>
            <a:xfrm>
              <a:off x="2602626" y="4498649"/>
              <a:ext cx="77625" cy="61088"/>
            </a:xfrm>
            <a:custGeom>
              <a:avLst/>
              <a:gdLst/>
              <a:ahLst/>
              <a:cxnLst/>
              <a:rect l="l" t="t" r="r" b="b"/>
              <a:pathLst>
                <a:path w="2225" h="1751" extrusionOk="0">
                  <a:moveTo>
                    <a:pt x="467" y="0"/>
                  </a:moveTo>
                  <a:cubicBezTo>
                    <a:pt x="456" y="11"/>
                    <a:pt x="389" y="55"/>
                    <a:pt x="300" y="122"/>
                  </a:cubicBezTo>
                  <a:cubicBezTo>
                    <a:pt x="211" y="211"/>
                    <a:pt x="0" y="489"/>
                    <a:pt x="144" y="811"/>
                  </a:cubicBezTo>
                  <a:cubicBezTo>
                    <a:pt x="300" y="1123"/>
                    <a:pt x="767" y="1401"/>
                    <a:pt x="1034" y="1446"/>
                  </a:cubicBezTo>
                  <a:cubicBezTo>
                    <a:pt x="1279" y="1501"/>
                    <a:pt x="2102" y="1724"/>
                    <a:pt x="2213" y="1746"/>
                  </a:cubicBezTo>
                  <a:cubicBezTo>
                    <a:pt x="2217" y="1750"/>
                    <a:pt x="2219" y="1751"/>
                    <a:pt x="2221" y="1751"/>
                  </a:cubicBezTo>
                  <a:cubicBezTo>
                    <a:pt x="2225" y="1751"/>
                    <a:pt x="2225" y="1746"/>
                    <a:pt x="2225" y="1746"/>
                  </a:cubicBezTo>
                  <a:cubicBezTo>
                    <a:pt x="2213" y="1635"/>
                    <a:pt x="2102" y="945"/>
                    <a:pt x="1679" y="512"/>
                  </a:cubicBezTo>
                  <a:cubicBezTo>
                    <a:pt x="1234" y="55"/>
                    <a:pt x="522" y="11"/>
                    <a:pt x="478"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
            <p:cNvSpPr/>
            <p:nvPr/>
          </p:nvSpPr>
          <p:spPr>
            <a:xfrm>
              <a:off x="2631339" y="4500568"/>
              <a:ext cx="48912" cy="59169"/>
            </a:xfrm>
            <a:custGeom>
              <a:avLst/>
              <a:gdLst/>
              <a:ahLst/>
              <a:cxnLst/>
              <a:rect l="l" t="t" r="r" b="b"/>
              <a:pathLst>
                <a:path w="1402" h="1696" extrusionOk="0">
                  <a:moveTo>
                    <a:pt x="0" y="0"/>
                  </a:moveTo>
                  <a:cubicBezTo>
                    <a:pt x="0" y="89"/>
                    <a:pt x="45" y="190"/>
                    <a:pt x="78" y="267"/>
                  </a:cubicBezTo>
                  <a:cubicBezTo>
                    <a:pt x="189" y="568"/>
                    <a:pt x="367" y="835"/>
                    <a:pt x="534" y="1112"/>
                  </a:cubicBezTo>
                  <a:cubicBezTo>
                    <a:pt x="611" y="1246"/>
                    <a:pt x="690" y="1379"/>
                    <a:pt x="734" y="1524"/>
                  </a:cubicBezTo>
                  <a:cubicBezTo>
                    <a:pt x="1023" y="1602"/>
                    <a:pt x="1323" y="1680"/>
                    <a:pt x="1390" y="1691"/>
                  </a:cubicBezTo>
                  <a:cubicBezTo>
                    <a:pt x="1394" y="1695"/>
                    <a:pt x="1396" y="1696"/>
                    <a:pt x="1398" y="1696"/>
                  </a:cubicBezTo>
                  <a:cubicBezTo>
                    <a:pt x="1402" y="1696"/>
                    <a:pt x="1402" y="1691"/>
                    <a:pt x="1402" y="1691"/>
                  </a:cubicBezTo>
                  <a:cubicBezTo>
                    <a:pt x="1390" y="1580"/>
                    <a:pt x="1279" y="890"/>
                    <a:pt x="856" y="457"/>
                  </a:cubicBezTo>
                  <a:cubicBezTo>
                    <a:pt x="601" y="190"/>
                    <a:pt x="256" y="67"/>
                    <a:pt x="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
            <p:cNvSpPr/>
            <p:nvPr/>
          </p:nvSpPr>
          <p:spPr>
            <a:xfrm>
              <a:off x="2654993" y="4534689"/>
              <a:ext cx="17862" cy="7047"/>
            </a:xfrm>
            <a:custGeom>
              <a:avLst/>
              <a:gdLst/>
              <a:ahLst/>
              <a:cxnLst/>
              <a:rect l="l" t="t" r="r" b="b"/>
              <a:pathLst>
                <a:path w="512" h="202" extrusionOk="0">
                  <a:moveTo>
                    <a:pt x="0" y="1"/>
                  </a:moveTo>
                  <a:cubicBezTo>
                    <a:pt x="45" y="23"/>
                    <a:pt x="89" y="35"/>
                    <a:pt x="134" y="45"/>
                  </a:cubicBezTo>
                  <a:lnTo>
                    <a:pt x="267" y="79"/>
                  </a:lnTo>
                  <a:cubicBezTo>
                    <a:pt x="356" y="112"/>
                    <a:pt x="434" y="157"/>
                    <a:pt x="512" y="201"/>
                  </a:cubicBezTo>
                  <a:cubicBezTo>
                    <a:pt x="445" y="146"/>
                    <a:pt x="356" y="101"/>
                    <a:pt x="267" y="57"/>
                  </a:cubicBezTo>
                  <a:cubicBezTo>
                    <a:pt x="234" y="45"/>
                    <a:pt x="190" y="23"/>
                    <a:pt x="134" y="12"/>
                  </a:cubicBezTo>
                  <a:cubicBezTo>
                    <a:pt x="89" y="1"/>
                    <a:pt x="45" y="1"/>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
            <p:cNvSpPr/>
            <p:nvPr/>
          </p:nvSpPr>
          <p:spPr>
            <a:xfrm>
              <a:off x="2645678" y="4525025"/>
              <a:ext cx="10117" cy="24875"/>
            </a:xfrm>
            <a:custGeom>
              <a:avLst/>
              <a:gdLst/>
              <a:ahLst/>
              <a:cxnLst/>
              <a:rect l="l" t="t" r="r" b="b"/>
              <a:pathLst>
                <a:path w="290" h="713" extrusionOk="0">
                  <a:moveTo>
                    <a:pt x="12" y="0"/>
                  </a:moveTo>
                  <a:cubicBezTo>
                    <a:pt x="0" y="67"/>
                    <a:pt x="12" y="134"/>
                    <a:pt x="34" y="189"/>
                  </a:cubicBezTo>
                  <a:cubicBezTo>
                    <a:pt x="56" y="256"/>
                    <a:pt x="79" y="312"/>
                    <a:pt x="111" y="367"/>
                  </a:cubicBezTo>
                  <a:cubicBezTo>
                    <a:pt x="168" y="478"/>
                    <a:pt x="223" y="589"/>
                    <a:pt x="289" y="712"/>
                  </a:cubicBezTo>
                  <a:lnTo>
                    <a:pt x="289" y="701"/>
                  </a:lnTo>
                  <a:cubicBezTo>
                    <a:pt x="245" y="589"/>
                    <a:pt x="190" y="467"/>
                    <a:pt x="145" y="356"/>
                  </a:cubicBezTo>
                  <a:lnTo>
                    <a:pt x="67" y="178"/>
                  </a:lnTo>
                  <a:cubicBezTo>
                    <a:pt x="45" y="122"/>
                    <a:pt x="34" y="67"/>
                    <a:pt x="23"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3"/>
            <p:cNvSpPr/>
            <p:nvPr/>
          </p:nvSpPr>
          <p:spPr>
            <a:xfrm>
              <a:off x="2632874" y="4512430"/>
              <a:ext cx="24875" cy="5233"/>
            </a:xfrm>
            <a:custGeom>
              <a:avLst/>
              <a:gdLst/>
              <a:ahLst/>
              <a:cxnLst/>
              <a:rect l="l" t="t" r="r" b="b"/>
              <a:pathLst>
                <a:path w="713" h="150" extrusionOk="0">
                  <a:moveTo>
                    <a:pt x="133" y="1"/>
                  </a:moveTo>
                  <a:cubicBezTo>
                    <a:pt x="89" y="1"/>
                    <a:pt x="48" y="9"/>
                    <a:pt x="1" y="16"/>
                  </a:cubicBezTo>
                  <a:cubicBezTo>
                    <a:pt x="67" y="28"/>
                    <a:pt x="123" y="28"/>
                    <a:pt x="189" y="28"/>
                  </a:cubicBezTo>
                  <a:cubicBezTo>
                    <a:pt x="245" y="38"/>
                    <a:pt x="301" y="38"/>
                    <a:pt x="367" y="61"/>
                  </a:cubicBezTo>
                  <a:cubicBezTo>
                    <a:pt x="423" y="72"/>
                    <a:pt x="478" y="83"/>
                    <a:pt x="535" y="105"/>
                  </a:cubicBezTo>
                  <a:cubicBezTo>
                    <a:pt x="590" y="127"/>
                    <a:pt x="646" y="150"/>
                    <a:pt x="713" y="150"/>
                  </a:cubicBezTo>
                  <a:cubicBezTo>
                    <a:pt x="656" y="139"/>
                    <a:pt x="601" y="117"/>
                    <a:pt x="545" y="94"/>
                  </a:cubicBezTo>
                  <a:cubicBezTo>
                    <a:pt x="490" y="72"/>
                    <a:pt x="423" y="50"/>
                    <a:pt x="367" y="28"/>
                  </a:cubicBezTo>
                  <a:cubicBezTo>
                    <a:pt x="312" y="16"/>
                    <a:pt x="245" y="5"/>
                    <a:pt x="189" y="5"/>
                  </a:cubicBezTo>
                  <a:cubicBezTo>
                    <a:pt x="170" y="2"/>
                    <a:pt x="151" y="1"/>
                    <a:pt x="13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3"/>
            <p:cNvSpPr/>
            <p:nvPr/>
          </p:nvSpPr>
          <p:spPr>
            <a:xfrm>
              <a:off x="2628234" y="4507162"/>
              <a:ext cx="13990" cy="39632"/>
            </a:xfrm>
            <a:custGeom>
              <a:avLst/>
              <a:gdLst/>
              <a:ahLst/>
              <a:cxnLst/>
              <a:rect l="l" t="t" r="r" b="b"/>
              <a:pathLst>
                <a:path w="401" h="1136" extrusionOk="0">
                  <a:moveTo>
                    <a:pt x="22" y="1"/>
                  </a:moveTo>
                  <a:cubicBezTo>
                    <a:pt x="0" y="100"/>
                    <a:pt x="22" y="201"/>
                    <a:pt x="45" y="301"/>
                  </a:cubicBezTo>
                  <a:cubicBezTo>
                    <a:pt x="67" y="401"/>
                    <a:pt x="111" y="501"/>
                    <a:pt x="144" y="590"/>
                  </a:cubicBezTo>
                  <a:cubicBezTo>
                    <a:pt x="223" y="779"/>
                    <a:pt x="300" y="957"/>
                    <a:pt x="389" y="1135"/>
                  </a:cubicBezTo>
                  <a:lnTo>
                    <a:pt x="401" y="1135"/>
                  </a:lnTo>
                  <a:cubicBezTo>
                    <a:pt x="322" y="957"/>
                    <a:pt x="245" y="768"/>
                    <a:pt x="178" y="579"/>
                  </a:cubicBezTo>
                  <a:lnTo>
                    <a:pt x="89" y="290"/>
                  </a:lnTo>
                  <a:cubicBezTo>
                    <a:pt x="55" y="201"/>
                    <a:pt x="33" y="100"/>
                    <a:pt x="22"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
            <p:cNvSpPr/>
            <p:nvPr/>
          </p:nvSpPr>
          <p:spPr>
            <a:xfrm>
              <a:off x="2613302" y="4502522"/>
              <a:ext cx="9908" cy="23305"/>
            </a:xfrm>
            <a:custGeom>
              <a:avLst/>
              <a:gdLst/>
              <a:ahLst/>
              <a:cxnLst/>
              <a:rect l="l" t="t" r="r" b="b"/>
              <a:pathLst>
                <a:path w="284" h="668" extrusionOk="0">
                  <a:moveTo>
                    <a:pt x="273" y="0"/>
                  </a:moveTo>
                  <a:cubicBezTo>
                    <a:pt x="250" y="11"/>
                    <a:pt x="216" y="33"/>
                    <a:pt x="206" y="55"/>
                  </a:cubicBezTo>
                  <a:cubicBezTo>
                    <a:pt x="184" y="89"/>
                    <a:pt x="172" y="111"/>
                    <a:pt x="161" y="144"/>
                  </a:cubicBezTo>
                  <a:cubicBezTo>
                    <a:pt x="139" y="200"/>
                    <a:pt x="127" y="256"/>
                    <a:pt x="117" y="322"/>
                  </a:cubicBezTo>
                  <a:cubicBezTo>
                    <a:pt x="95" y="378"/>
                    <a:pt x="83" y="434"/>
                    <a:pt x="61" y="490"/>
                  </a:cubicBezTo>
                  <a:cubicBezTo>
                    <a:pt x="50" y="523"/>
                    <a:pt x="39" y="556"/>
                    <a:pt x="28" y="579"/>
                  </a:cubicBezTo>
                  <a:cubicBezTo>
                    <a:pt x="18" y="597"/>
                    <a:pt x="1" y="624"/>
                    <a:pt x="2" y="652"/>
                  </a:cubicBezTo>
                  <a:lnTo>
                    <a:pt x="2" y="652"/>
                  </a:lnTo>
                  <a:cubicBezTo>
                    <a:pt x="1" y="626"/>
                    <a:pt x="20" y="606"/>
                    <a:pt x="39" y="579"/>
                  </a:cubicBezTo>
                  <a:cubicBezTo>
                    <a:pt x="50" y="556"/>
                    <a:pt x="61" y="523"/>
                    <a:pt x="72" y="500"/>
                  </a:cubicBezTo>
                  <a:cubicBezTo>
                    <a:pt x="95" y="445"/>
                    <a:pt x="117" y="389"/>
                    <a:pt x="139" y="322"/>
                  </a:cubicBezTo>
                  <a:lnTo>
                    <a:pt x="194" y="156"/>
                  </a:lnTo>
                  <a:cubicBezTo>
                    <a:pt x="206" y="100"/>
                    <a:pt x="228" y="33"/>
                    <a:pt x="283" y="0"/>
                  </a:cubicBezTo>
                  <a:close/>
                  <a:moveTo>
                    <a:pt x="2" y="652"/>
                  </a:moveTo>
                  <a:cubicBezTo>
                    <a:pt x="3" y="657"/>
                    <a:pt x="4" y="662"/>
                    <a:pt x="6" y="668"/>
                  </a:cubicBezTo>
                  <a:cubicBezTo>
                    <a:pt x="4" y="662"/>
                    <a:pt x="3" y="657"/>
                    <a:pt x="2" y="652"/>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
            <p:cNvSpPr/>
            <p:nvPr/>
          </p:nvSpPr>
          <p:spPr>
            <a:xfrm>
              <a:off x="2573494" y="4393461"/>
              <a:ext cx="117641" cy="68868"/>
            </a:xfrm>
            <a:custGeom>
              <a:avLst/>
              <a:gdLst/>
              <a:ahLst/>
              <a:cxnLst/>
              <a:rect l="l" t="t" r="r" b="b"/>
              <a:pathLst>
                <a:path w="3372" h="1974" extrusionOk="0">
                  <a:moveTo>
                    <a:pt x="3359" y="0"/>
                  </a:moveTo>
                  <a:cubicBezTo>
                    <a:pt x="3248" y="12"/>
                    <a:pt x="2826" y="79"/>
                    <a:pt x="2503" y="101"/>
                  </a:cubicBezTo>
                  <a:cubicBezTo>
                    <a:pt x="2114" y="134"/>
                    <a:pt x="1335" y="178"/>
                    <a:pt x="735" y="668"/>
                  </a:cubicBezTo>
                  <a:cubicBezTo>
                    <a:pt x="168" y="1124"/>
                    <a:pt x="12" y="1814"/>
                    <a:pt x="1" y="1891"/>
                  </a:cubicBezTo>
                  <a:lnTo>
                    <a:pt x="1" y="1903"/>
                  </a:lnTo>
                  <a:cubicBezTo>
                    <a:pt x="38" y="1918"/>
                    <a:pt x="204" y="1974"/>
                    <a:pt x="479" y="1974"/>
                  </a:cubicBezTo>
                  <a:cubicBezTo>
                    <a:pt x="610" y="1974"/>
                    <a:pt x="767" y="1961"/>
                    <a:pt x="946" y="1925"/>
                  </a:cubicBezTo>
                  <a:cubicBezTo>
                    <a:pt x="1558" y="1814"/>
                    <a:pt x="1792" y="1480"/>
                    <a:pt x="2103" y="1213"/>
                  </a:cubicBezTo>
                  <a:cubicBezTo>
                    <a:pt x="2403" y="979"/>
                    <a:pt x="3226" y="156"/>
                    <a:pt x="3371" y="12"/>
                  </a:cubicBezTo>
                  <a:cubicBezTo>
                    <a:pt x="3371" y="12"/>
                    <a:pt x="3371" y="0"/>
                    <a:pt x="3359"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
            <p:cNvSpPr/>
            <p:nvPr/>
          </p:nvSpPr>
          <p:spPr>
            <a:xfrm>
              <a:off x="2626664" y="4393461"/>
              <a:ext cx="64472" cy="59413"/>
            </a:xfrm>
            <a:custGeom>
              <a:avLst/>
              <a:gdLst/>
              <a:ahLst/>
              <a:cxnLst/>
              <a:rect l="l" t="t" r="r" b="b"/>
              <a:pathLst>
                <a:path w="1848" h="1703" extrusionOk="0">
                  <a:moveTo>
                    <a:pt x="1835" y="0"/>
                  </a:moveTo>
                  <a:cubicBezTo>
                    <a:pt x="1724" y="12"/>
                    <a:pt x="1302" y="79"/>
                    <a:pt x="979" y="101"/>
                  </a:cubicBezTo>
                  <a:cubicBezTo>
                    <a:pt x="923" y="112"/>
                    <a:pt x="846" y="112"/>
                    <a:pt x="779" y="123"/>
                  </a:cubicBezTo>
                  <a:cubicBezTo>
                    <a:pt x="701" y="223"/>
                    <a:pt x="624" y="323"/>
                    <a:pt x="545" y="435"/>
                  </a:cubicBezTo>
                  <a:cubicBezTo>
                    <a:pt x="401" y="646"/>
                    <a:pt x="268" y="880"/>
                    <a:pt x="167" y="1124"/>
                  </a:cubicBezTo>
                  <a:cubicBezTo>
                    <a:pt x="112" y="1235"/>
                    <a:pt x="78" y="1357"/>
                    <a:pt x="45" y="1480"/>
                  </a:cubicBezTo>
                  <a:cubicBezTo>
                    <a:pt x="23" y="1547"/>
                    <a:pt x="11" y="1614"/>
                    <a:pt x="1" y="1680"/>
                  </a:cubicBezTo>
                  <a:lnTo>
                    <a:pt x="1" y="1703"/>
                  </a:lnTo>
                  <a:cubicBezTo>
                    <a:pt x="234" y="1558"/>
                    <a:pt x="390" y="1369"/>
                    <a:pt x="579" y="1213"/>
                  </a:cubicBezTo>
                  <a:cubicBezTo>
                    <a:pt x="879" y="979"/>
                    <a:pt x="1702" y="156"/>
                    <a:pt x="1847" y="12"/>
                  </a:cubicBezTo>
                  <a:cubicBezTo>
                    <a:pt x="1847" y="12"/>
                    <a:pt x="1847" y="0"/>
                    <a:pt x="1835"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
            <p:cNvSpPr/>
            <p:nvPr/>
          </p:nvSpPr>
          <p:spPr>
            <a:xfrm>
              <a:off x="2659633" y="4397752"/>
              <a:ext cx="7815" cy="13990"/>
            </a:xfrm>
            <a:custGeom>
              <a:avLst/>
              <a:gdLst/>
              <a:ahLst/>
              <a:cxnLst/>
              <a:rect l="l" t="t" r="r" b="b"/>
              <a:pathLst>
                <a:path w="224" h="401" extrusionOk="0">
                  <a:moveTo>
                    <a:pt x="212" y="0"/>
                  </a:moveTo>
                  <a:cubicBezTo>
                    <a:pt x="179" y="67"/>
                    <a:pt x="123" y="122"/>
                    <a:pt x="79" y="189"/>
                  </a:cubicBezTo>
                  <a:cubicBezTo>
                    <a:pt x="57" y="223"/>
                    <a:pt x="34" y="245"/>
                    <a:pt x="23" y="289"/>
                  </a:cubicBezTo>
                  <a:cubicBezTo>
                    <a:pt x="12" y="322"/>
                    <a:pt x="1" y="367"/>
                    <a:pt x="12" y="401"/>
                  </a:cubicBezTo>
                  <a:lnTo>
                    <a:pt x="45" y="300"/>
                  </a:lnTo>
                  <a:cubicBezTo>
                    <a:pt x="67" y="267"/>
                    <a:pt x="79" y="233"/>
                    <a:pt x="101" y="200"/>
                  </a:cubicBezTo>
                  <a:cubicBezTo>
                    <a:pt x="146" y="134"/>
                    <a:pt x="190" y="78"/>
                    <a:pt x="223" y="11"/>
                  </a:cubicBezTo>
                  <a:lnTo>
                    <a:pt x="212"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
            <p:cNvSpPr/>
            <p:nvPr/>
          </p:nvSpPr>
          <p:spPr>
            <a:xfrm>
              <a:off x="2649167" y="4415580"/>
              <a:ext cx="16711" cy="3140"/>
            </a:xfrm>
            <a:custGeom>
              <a:avLst/>
              <a:gdLst/>
              <a:ahLst/>
              <a:cxnLst/>
              <a:rect l="l" t="t" r="r" b="b"/>
              <a:pathLst>
                <a:path w="479" h="90" extrusionOk="0">
                  <a:moveTo>
                    <a:pt x="479" y="1"/>
                  </a:moveTo>
                  <a:cubicBezTo>
                    <a:pt x="434" y="1"/>
                    <a:pt x="401" y="12"/>
                    <a:pt x="357" y="12"/>
                  </a:cubicBezTo>
                  <a:cubicBezTo>
                    <a:pt x="323" y="23"/>
                    <a:pt x="278" y="34"/>
                    <a:pt x="246" y="45"/>
                  </a:cubicBezTo>
                  <a:cubicBezTo>
                    <a:pt x="201" y="56"/>
                    <a:pt x="167" y="56"/>
                    <a:pt x="123" y="56"/>
                  </a:cubicBezTo>
                  <a:cubicBezTo>
                    <a:pt x="90" y="68"/>
                    <a:pt x="45" y="68"/>
                    <a:pt x="1" y="68"/>
                  </a:cubicBezTo>
                  <a:cubicBezTo>
                    <a:pt x="45" y="78"/>
                    <a:pt x="90" y="90"/>
                    <a:pt x="123" y="90"/>
                  </a:cubicBezTo>
                  <a:cubicBezTo>
                    <a:pt x="167" y="90"/>
                    <a:pt x="212" y="78"/>
                    <a:pt x="246" y="68"/>
                  </a:cubicBezTo>
                  <a:cubicBezTo>
                    <a:pt x="323" y="45"/>
                    <a:pt x="401" y="12"/>
                    <a:pt x="479"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3"/>
            <p:cNvSpPr/>
            <p:nvPr/>
          </p:nvSpPr>
          <p:spPr>
            <a:xfrm>
              <a:off x="2630920" y="4402776"/>
              <a:ext cx="14025" cy="26026"/>
            </a:xfrm>
            <a:custGeom>
              <a:avLst/>
              <a:gdLst/>
              <a:ahLst/>
              <a:cxnLst/>
              <a:rect l="l" t="t" r="r" b="b"/>
              <a:pathLst>
                <a:path w="402" h="746" extrusionOk="0">
                  <a:moveTo>
                    <a:pt x="401" y="0"/>
                  </a:moveTo>
                  <a:lnTo>
                    <a:pt x="401" y="0"/>
                  </a:lnTo>
                  <a:cubicBezTo>
                    <a:pt x="357" y="67"/>
                    <a:pt x="312" y="112"/>
                    <a:pt x="257" y="168"/>
                  </a:cubicBezTo>
                  <a:cubicBezTo>
                    <a:pt x="212" y="212"/>
                    <a:pt x="156" y="267"/>
                    <a:pt x="123" y="334"/>
                  </a:cubicBezTo>
                  <a:lnTo>
                    <a:pt x="23" y="534"/>
                  </a:lnTo>
                  <a:cubicBezTo>
                    <a:pt x="12" y="601"/>
                    <a:pt x="1" y="690"/>
                    <a:pt x="34" y="746"/>
                  </a:cubicBezTo>
                  <a:cubicBezTo>
                    <a:pt x="12" y="679"/>
                    <a:pt x="34" y="613"/>
                    <a:pt x="57" y="546"/>
                  </a:cubicBezTo>
                  <a:cubicBezTo>
                    <a:pt x="79" y="479"/>
                    <a:pt x="112" y="412"/>
                    <a:pt x="146" y="346"/>
                  </a:cubicBezTo>
                  <a:cubicBezTo>
                    <a:pt x="201" y="223"/>
                    <a:pt x="334" y="134"/>
                    <a:pt x="40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3"/>
            <p:cNvSpPr/>
            <p:nvPr/>
          </p:nvSpPr>
          <p:spPr>
            <a:xfrm>
              <a:off x="2620070" y="4436548"/>
              <a:ext cx="18665" cy="2372"/>
            </a:xfrm>
            <a:custGeom>
              <a:avLst/>
              <a:gdLst/>
              <a:ahLst/>
              <a:cxnLst/>
              <a:rect l="l" t="t" r="r" b="b"/>
              <a:pathLst>
                <a:path w="535" h="68" extrusionOk="0">
                  <a:moveTo>
                    <a:pt x="0" y="0"/>
                  </a:moveTo>
                  <a:cubicBezTo>
                    <a:pt x="34" y="33"/>
                    <a:pt x="79" y="45"/>
                    <a:pt x="123" y="56"/>
                  </a:cubicBezTo>
                  <a:cubicBezTo>
                    <a:pt x="167" y="67"/>
                    <a:pt x="212" y="67"/>
                    <a:pt x="267" y="67"/>
                  </a:cubicBezTo>
                  <a:cubicBezTo>
                    <a:pt x="339" y="67"/>
                    <a:pt x="411" y="53"/>
                    <a:pt x="482" y="53"/>
                  </a:cubicBezTo>
                  <a:cubicBezTo>
                    <a:pt x="500" y="53"/>
                    <a:pt x="517" y="54"/>
                    <a:pt x="534" y="56"/>
                  </a:cubicBezTo>
                  <a:cubicBezTo>
                    <a:pt x="445" y="33"/>
                    <a:pt x="345" y="33"/>
                    <a:pt x="267" y="33"/>
                  </a:cubicBezTo>
                  <a:cubicBezTo>
                    <a:pt x="223" y="23"/>
                    <a:pt x="178" y="23"/>
                    <a:pt x="134" y="11"/>
                  </a:cubicBezTo>
                  <a:cubicBezTo>
                    <a:pt x="89" y="11"/>
                    <a:pt x="45" y="0"/>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3"/>
            <p:cNvSpPr/>
            <p:nvPr/>
          </p:nvSpPr>
          <p:spPr>
            <a:xfrm>
              <a:off x="2607650" y="4408986"/>
              <a:ext cx="11652" cy="33806"/>
            </a:xfrm>
            <a:custGeom>
              <a:avLst/>
              <a:gdLst/>
              <a:ahLst/>
              <a:cxnLst/>
              <a:rect l="l" t="t" r="r" b="b"/>
              <a:pathLst>
                <a:path w="334" h="969" extrusionOk="0">
                  <a:moveTo>
                    <a:pt x="334" y="0"/>
                  </a:moveTo>
                  <a:cubicBezTo>
                    <a:pt x="289" y="79"/>
                    <a:pt x="223" y="145"/>
                    <a:pt x="156" y="212"/>
                  </a:cubicBezTo>
                  <a:cubicBezTo>
                    <a:pt x="101" y="267"/>
                    <a:pt x="45" y="346"/>
                    <a:pt x="34" y="445"/>
                  </a:cubicBezTo>
                  <a:cubicBezTo>
                    <a:pt x="12" y="534"/>
                    <a:pt x="0" y="623"/>
                    <a:pt x="12" y="712"/>
                  </a:cubicBezTo>
                  <a:cubicBezTo>
                    <a:pt x="23" y="790"/>
                    <a:pt x="34" y="890"/>
                    <a:pt x="79" y="968"/>
                  </a:cubicBezTo>
                  <a:cubicBezTo>
                    <a:pt x="56" y="879"/>
                    <a:pt x="67" y="790"/>
                    <a:pt x="56" y="701"/>
                  </a:cubicBezTo>
                  <a:cubicBezTo>
                    <a:pt x="56" y="623"/>
                    <a:pt x="45" y="534"/>
                    <a:pt x="67" y="445"/>
                  </a:cubicBezTo>
                  <a:cubicBezTo>
                    <a:pt x="79" y="368"/>
                    <a:pt x="123" y="290"/>
                    <a:pt x="178" y="223"/>
                  </a:cubicBezTo>
                  <a:cubicBezTo>
                    <a:pt x="234" y="156"/>
                    <a:pt x="289" y="89"/>
                    <a:pt x="334" y="12"/>
                  </a:cubicBezTo>
                  <a:lnTo>
                    <a:pt x="334" y="0"/>
                  </a:ln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3"/>
            <p:cNvSpPr/>
            <p:nvPr/>
          </p:nvSpPr>
          <p:spPr>
            <a:xfrm>
              <a:off x="2599521" y="4448968"/>
              <a:ext cx="20967" cy="3140"/>
            </a:xfrm>
            <a:custGeom>
              <a:avLst/>
              <a:gdLst/>
              <a:ahLst/>
              <a:cxnLst/>
              <a:rect l="l" t="t" r="r" b="b"/>
              <a:pathLst>
                <a:path w="601" h="90" extrusionOk="0">
                  <a:moveTo>
                    <a:pt x="0" y="0"/>
                  </a:moveTo>
                  <a:lnTo>
                    <a:pt x="0" y="0"/>
                  </a:lnTo>
                  <a:cubicBezTo>
                    <a:pt x="45" y="33"/>
                    <a:pt x="89" y="56"/>
                    <a:pt x="144" y="78"/>
                  </a:cubicBezTo>
                  <a:cubicBezTo>
                    <a:pt x="189" y="89"/>
                    <a:pt x="245" y="89"/>
                    <a:pt x="300" y="89"/>
                  </a:cubicBezTo>
                  <a:lnTo>
                    <a:pt x="456" y="89"/>
                  </a:lnTo>
                  <a:cubicBezTo>
                    <a:pt x="478" y="84"/>
                    <a:pt x="503" y="81"/>
                    <a:pt x="528" y="81"/>
                  </a:cubicBezTo>
                  <a:cubicBezTo>
                    <a:pt x="553" y="81"/>
                    <a:pt x="579" y="84"/>
                    <a:pt x="601" y="89"/>
                  </a:cubicBezTo>
                  <a:lnTo>
                    <a:pt x="601" y="78"/>
                  </a:lnTo>
                  <a:cubicBezTo>
                    <a:pt x="556" y="67"/>
                    <a:pt x="500" y="67"/>
                    <a:pt x="445" y="67"/>
                  </a:cubicBezTo>
                  <a:cubicBezTo>
                    <a:pt x="415" y="67"/>
                    <a:pt x="381" y="72"/>
                    <a:pt x="348" y="72"/>
                  </a:cubicBezTo>
                  <a:cubicBezTo>
                    <a:pt x="331" y="72"/>
                    <a:pt x="315" y="71"/>
                    <a:pt x="300" y="67"/>
                  </a:cubicBezTo>
                  <a:cubicBezTo>
                    <a:pt x="245" y="67"/>
                    <a:pt x="200" y="56"/>
                    <a:pt x="156" y="45"/>
                  </a:cubicBezTo>
                  <a:cubicBezTo>
                    <a:pt x="100" y="33"/>
                    <a:pt x="55" y="11"/>
                    <a:pt x="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3"/>
            <p:cNvSpPr/>
            <p:nvPr/>
          </p:nvSpPr>
          <p:spPr>
            <a:xfrm>
              <a:off x="2585147" y="4423709"/>
              <a:ext cx="13990" cy="31085"/>
            </a:xfrm>
            <a:custGeom>
              <a:avLst/>
              <a:gdLst/>
              <a:ahLst/>
              <a:cxnLst/>
              <a:rect l="l" t="t" r="r" b="b"/>
              <a:pathLst>
                <a:path w="401" h="891" extrusionOk="0">
                  <a:moveTo>
                    <a:pt x="401" y="1"/>
                  </a:moveTo>
                  <a:lnTo>
                    <a:pt x="223" y="179"/>
                  </a:lnTo>
                  <a:cubicBezTo>
                    <a:pt x="167" y="246"/>
                    <a:pt x="111" y="312"/>
                    <a:pt x="67" y="391"/>
                  </a:cubicBezTo>
                  <a:cubicBezTo>
                    <a:pt x="34" y="468"/>
                    <a:pt x="0" y="546"/>
                    <a:pt x="0" y="646"/>
                  </a:cubicBezTo>
                  <a:cubicBezTo>
                    <a:pt x="12" y="735"/>
                    <a:pt x="56" y="802"/>
                    <a:pt x="67" y="891"/>
                  </a:cubicBezTo>
                  <a:cubicBezTo>
                    <a:pt x="79" y="846"/>
                    <a:pt x="79" y="802"/>
                    <a:pt x="79" y="757"/>
                  </a:cubicBezTo>
                  <a:cubicBezTo>
                    <a:pt x="67" y="713"/>
                    <a:pt x="67" y="680"/>
                    <a:pt x="67" y="635"/>
                  </a:cubicBezTo>
                  <a:cubicBezTo>
                    <a:pt x="67" y="557"/>
                    <a:pt x="79" y="480"/>
                    <a:pt x="111" y="413"/>
                  </a:cubicBezTo>
                  <a:cubicBezTo>
                    <a:pt x="145" y="335"/>
                    <a:pt x="190" y="268"/>
                    <a:pt x="245" y="201"/>
                  </a:cubicBezTo>
                  <a:lnTo>
                    <a:pt x="401" y="1"/>
                  </a:ln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3"/>
            <p:cNvSpPr/>
            <p:nvPr/>
          </p:nvSpPr>
          <p:spPr>
            <a:xfrm>
              <a:off x="2490076" y="4477123"/>
              <a:ext cx="78427" cy="84777"/>
            </a:xfrm>
            <a:custGeom>
              <a:avLst/>
              <a:gdLst/>
              <a:ahLst/>
              <a:cxnLst/>
              <a:rect l="l" t="t" r="r" b="b"/>
              <a:pathLst>
                <a:path w="2248" h="2430" extrusionOk="0">
                  <a:moveTo>
                    <a:pt x="457" y="1"/>
                  </a:moveTo>
                  <a:cubicBezTo>
                    <a:pt x="414" y="1"/>
                    <a:pt x="390" y="5"/>
                    <a:pt x="390" y="5"/>
                  </a:cubicBezTo>
                  <a:cubicBezTo>
                    <a:pt x="390" y="5"/>
                    <a:pt x="234" y="16"/>
                    <a:pt x="145" y="150"/>
                  </a:cubicBezTo>
                  <a:cubicBezTo>
                    <a:pt x="56" y="294"/>
                    <a:pt x="1" y="862"/>
                    <a:pt x="189" y="1228"/>
                  </a:cubicBezTo>
                  <a:cubicBezTo>
                    <a:pt x="379" y="1584"/>
                    <a:pt x="523" y="1695"/>
                    <a:pt x="701" y="1762"/>
                  </a:cubicBezTo>
                  <a:cubicBezTo>
                    <a:pt x="891" y="1829"/>
                    <a:pt x="1324" y="2029"/>
                    <a:pt x="1569" y="2118"/>
                  </a:cubicBezTo>
                  <a:cubicBezTo>
                    <a:pt x="1769" y="2196"/>
                    <a:pt x="2147" y="2385"/>
                    <a:pt x="2236" y="2429"/>
                  </a:cubicBezTo>
                  <a:lnTo>
                    <a:pt x="2247" y="2419"/>
                  </a:lnTo>
                  <a:cubicBezTo>
                    <a:pt x="2225" y="2308"/>
                    <a:pt x="2102" y="1818"/>
                    <a:pt x="2025" y="1517"/>
                  </a:cubicBezTo>
                  <a:cubicBezTo>
                    <a:pt x="1924" y="1184"/>
                    <a:pt x="1803" y="750"/>
                    <a:pt x="1291" y="350"/>
                  </a:cubicBezTo>
                  <a:cubicBezTo>
                    <a:pt x="913" y="39"/>
                    <a:pt x="592" y="1"/>
                    <a:pt x="45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3"/>
            <p:cNvSpPr/>
            <p:nvPr/>
          </p:nvSpPr>
          <p:spPr>
            <a:xfrm>
              <a:off x="2528104" y="4484275"/>
              <a:ext cx="40400" cy="77625"/>
            </a:xfrm>
            <a:custGeom>
              <a:avLst/>
              <a:gdLst/>
              <a:ahLst/>
              <a:cxnLst/>
              <a:rect l="l" t="t" r="r" b="b"/>
              <a:pathLst>
                <a:path w="1158" h="2225" extrusionOk="0">
                  <a:moveTo>
                    <a:pt x="1" y="0"/>
                  </a:moveTo>
                  <a:lnTo>
                    <a:pt x="1" y="67"/>
                  </a:lnTo>
                  <a:cubicBezTo>
                    <a:pt x="11" y="234"/>
                    <a:pt x="90" y="390"/>
                    <a:pt x="156" y="545"/>
                  </a:cubicBezTo>
                  <a:cubicBezTo>
                    <a:pt x="223" y="701"/>
                    <a:pt x="256" y="879"/>
                    <a:pt x="256" y="1057"/>
                  </a:cubicBezTo>
                  <a:cubicBezTo>
                    <a:pt x="256" y="1235"/>
                    <a:pt x="245" y="1401"/>
                    <a:pt x="245" y="1579"/>
                  </a:cubicBezTo>
                  <a:cubicBezTo>
                    <a:pt x="245" y="1658"/>
                    <a:pt x="256" y="1747"/>
                    <a:pt x="256" y="1824"/>
                  </a:cubicBezTo>
                  <a:cubicBezTo>
                    <a:pt x="345" y="1858"/>
                    <a:pt x="412" y="1891"/>
                    <a:pt x="479" y="1913"/>
                  </a:cubicBezTo>
                  <a:cubicBezTo>
                    <a:pt x="679" y="1991"/>
                    <a:pt x="1057" y="2180"/>
                    <a:pt x="1146" y="2224"/>
                  </a:cubicBezTo>
                  <a:lnTo>
                    <a:pt x="1157" y="2214"/>
                  </a:lnTo>
                  <a:cubicBezTo>
                    <a:pt x="1135" y="2103"/>
                    <a:pt x="1012" y="1613"/>
                    <a:pt x="935" y="1312"/>
                  </a:cubicBezTo>
                  <a:cubicBezTo>
                    <a:pt x="834" y="979"/>
                    <a:pt x="713" y="545"/>
                    <a:pt x="201" y="145"/>
                  </a:cubicBezTo>
                  <a:cubicBezTo>
                    <a:pt x="134" y="78"/>
                    <a:pt x="67" y="34"/>
                    <a:pt x="1"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3"/>
            <p:cNvSpPr/>
            <p:nvPr/>
          </p:nvSpPr>
          <p:spPr>
            <a:xfrm>
              <a:off x="2550223" y="4539853"/>
              <a:ext cx="12839" cy="3838"/>
            </a:xfrm>
            <a:custGeom>
              <a:avLst/>
              <a:gdLst/>
              <a:ahLst/>
              <a:cxnLst/>
              <a:rect l="l" t="t" r="r" b="b"/>
              <a:pathLst>
                <a:path w="368" h="110" extrusionOk="0">
                  <a:moveTo>
                    <a:pt x="141" y="1"/>
                  </a:moveTo>
                  <a:cubicBezTo>
                    <a:pt x="123" y="1"/>
                    <a:pt x="106" y="3"/>
                    <a:pt x="89" y="9"/>
                  </a:cubicBezTo>
                  <a:cubicBezTo>
                    <a:pt x="56" y="9"/>
                    <a:pt x="22" y="20"/>
                    <a:pt x="0" y="42"/>
                  </a:cubicBezTo>
                  <a:lnTo>
                    <a:pt x="0" y="53"/>
                  </a:lnTo>
                  <a:cubicBezTo>
                    <a:pt x="34" y="42"/>
                    <a:pt x="67" y="42"/>
                    <a:pt x="101" y="31"/>
                  </a:cubicBezTo>
                  <a:lnTo>
                    <a:pt x="190" y="31"/>
                  </a:lnTo>
                  <a:cubicBezTo>
                    <a:pt x="256" y="42"/>
                    <a:pt x="312" y="75"/>
                    <a:pt x="368" y="109"/>
                  </a:cubicBezTo>
                  <a:cubicBezTo>
                    <a:pt x="323" y="65"/>
                    <a:pt x="267" y="20"/>
                    <a:pt x="200" y="9"/>
                  </a:cubicBezTo>
                  <a:cubicBezTo>
                    <a:pt x="178" y="3"/>
                    <a:pt x="159" y="1"/>
                    <a:pt x="14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3"/>
            <p:cNvSpPr/>
            <p:nvPr/>
          </p:nvSpPr>
          <p:spPr>
            <a:xfrm>
              <a:off x="2543629" y="4534689"/>
              <a:ext cx="3140" cy="12873"/>
            </a:xfrm>
            <a:custGeom>
              <a:avLst/>
              <a:gdLst/>
              <a:ahLst/>
              <a:cxnLst/>
              <a:rect l="l" t="t" r="r" b="b"/>
              <a:pathLst>
                <a:path w="90" h="369" extrusionOk="0">
                  <a:moveTo>
                    <a:pt x="23" y="1"/>
                  </a:moveTo>
                  <a:cubicBezTo>
                    <a:pt x="11" y="35"/>
                    <a:pt x="1" y="68"/>
                    <a:pt x="1" y="101"/>
                  </a:cubicBezTo>
                  <a:cubicBezTo>
                    <a:pt x="1" y="134"/>
                    <a:pt x="11" y="157"/>
                    <a:pt x="23" y="190"/>
                  </a:cubicBezTo>
                  <a:cubicBezTo>
                    <a:pt x="45" y="246"/>
                    <a:pt x="78" y="302"/>
                    <a:pt x="90" y="368"/>
                  </a:cubicBezTo>
                  <a:cubicBezTo>
                    <a:pt x="90" y="302"/>
                    <a:pt x="78" y="235"/>
                    <a:pt x="56" y="179"/>
                  </a:cubicBezTo>
                  <a:cubicBezTo>
                    <a:pt x="56" y="157"/>
                    <a:pt x="45" y="124"/>
                    <a:pt x="45" y="90"/>
                  </a:cubicBezTo>
                  <a:cubicBezTo>
                    <a:pt x="34" y="68"/>
                    <a:pt x="34" y="35"/>
                    <a:pt x="3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3"/>
            <p:cNvSpPr/>
            <p:nvPr/>
          </p:nvSpPr>
          <p:spPr>
            <a:xfrm>
              <a:off x="2534314" y="4519966"/>
              <a:ext cx="22537" cy="5442"/>
            </a:xfrm>
            <a:custGeom>
              <a:avLst/>
              <a:gdLst/>
              <a:ahLst/>
              <a:cxnLst/>
              <a:rect l="l" t="t" r="r" b="b"/>
              <a:pathLst>
                <a:path w="646" h="156" extrusionOk="0">
                  <a:moveTo>
                    <a:pt x="167" y="0"/>
                  </a:moveTo>
                  <a:cubicBezTo>
                    <a:pt x="112" y="12"/>
                    <a:pt x="56" y="23"/>
                    <a:pt x="1" y="67"/>
                  </a:cubicBezTo>
                  <a:lnTo>
                    <a:pt x="1" y="79"/>
                  </a:lnTo>
                  <a:lnTo>
                    <a:pt x="23" y="79"/>
                  </a:lnTo>
                  <a:cubicBezTo>
                    <a:pt x="78" y="67"/>
                    <a:pt x="123" y="67"/>
                    <a:pt x="167" y="67"/>
                  </a:cubicBezTo>
                  <a:cubicBezTo>
                    <a:pt x="223" y="67"/>
                    <a:pt x="278" y="67"/>
                    <a:pt x="323" y="79"/>
                  </a:cubicBezTo>
                  <a:cubicBezTo>
                    <a:pt x="379" y="89"/>
                    <a:pt x="434" y="112"/>
                    <a:pt x="490" y="123"/>
                  </a:cubicBezTo>
                  <a:cubicBezTo>
                    <a:pt x="535" y="145"/>
                    <a:pt x="590" y="156"/>
                    <a:pt x="646" y="156"/>
                  </a:cubicBezTo>
                  <a:cubicBezTo>
                    <a:pt x="545" y="134"/>
                    <a:pt x="446" y="67"/>
                    <a:pt x="345" y="34"/>
                  </a:cubicBezTo>
                  <a:cubicBezTo>
                    <a:pt x="290" y="12"/>
                    <a:pt x="223" y="0"/>
                    <a:pt x="167"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
            <p:cNvSpPr/>
            <p:nvPr/>
          </p:nvSpPr>
          <p:spPr>
            <a:xfrm>
              <a:off x="2524231" y="4509884"/>
              <a:ext cx="3140" cy="25259"/>
            </a:xfrm>
            <a:custGeom>
              <a:avLst/>
              <a:gdLst/>
              <a:ahLst/>
              <a:cxnLst/>
              <a:rect l="l" t="t" r="r" b="b"/>
              <a:pathLst>
                <a:path w="90" h="724" extrusionOk="0">
                  <a:moveTo>
                    <a:pt x="78" y="0"/>
                  </a:moveTo>
                  <a:cubicBezTo>
                    <a:pt x="56" y="56"/>
                    <a:pt x="33" y="123"/>
                    <a:pt x="23" y="178"/>
                  </a:cubicBezTo>
                  <a:cubicBezTo>
                    <a:pt x="11" y="234"/>
                    <a:pt x="11" y="301"/>
                    <a:pt x="11" y="356"/>
                  </a:cubicBezTo>
                  <a:cubicBezTo>
                    <a:pt x="0" y="479"/>
                    <a:pt x="0" y="601"/>
                    <a:pt x="0" y="723"/>
                  </a:cubicBezTo>
                  <a:cubicBezTo>
                    <a:pt x="23" y="601"/>
                    <a:pt x="45" y="479"/>
                    <a:pt x="56" y="368"/>
                  </a:cubicBezTo>
                  <a:cubicBezTo>
                    <a:pt x="67" y="301"/>
                    <a:pt x="89" y="245"/>
                    <a:pt x="89" y="190"/>
                  </a:cubicBezTo>
                  <a:lnTo>
                    <a:pt x="89"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
            <p:cNvSpPr/>
            <p:nvPr/>
          </p:nvSpPr>
          <p:spPr>
            <a:xfrm>
              <a:off x="2519173" y="4495789"/>
              <a:ext cx="24875" cy="6768"/>
            </a:xfrm>
            <a:custGeom>
              <a:avLst/>
              <a:gdLst/>
              <a:ahLst/>
              <a:cxnLst/>
              <a:rect l="l" t="t" r="r" b="b"/>
              <a:pathLst>
                <a:path w="713" h="194" extrusionOk="0">
                  <a:moveTo>
                    <a:pt x="226" y="1"/>
                  </a:moveTo>
                  <a:cubicBezTo>
                    <a:pt x="214" y="1"/>
                    <a:pt x="202" y="2"/>
                    <a:pt x="190" y="4"/>
                  </a:cubicBezTo>
                  <a:cubicBezTo>
                    <a:pt x="123" y="4"/>
                    <a:pt x="57" y="15"/>
                    <a:pt x="0" y="48"/>
                  </a:cubicBezTo>
                  <a:lnTo>
                    <a:pt x="12" y="48"/>
                  </a:lnTo>
                  <a:cubicBezTo>
                    <a:pt x="49" y="48"/>
                    <a:pt x="86" y="43"/>
                    <a:pt x="126" y="43"/>
                  </a:cubicBezTo>
                  <a:cubicBezTo>
                    <a:pt x="147" y="43"/>
                    <a:pt x="168" y="45"/>
                    <a:pt x="190" y="48"/>
                  </a:cubicBezTo>
                  <a:cubicBezTo>
                    <a:pt x="245" y="48"/>
                    <a:pt x="312" y="48"/>
                    <a:pt x="368" y="60"/>
                  </a:cubicBezTo>
                  <a:cubicBezTo>
                    <a:pt x="490" y="82"/>
                    <a:pt x="601" y="137"/>
                    <a:pt x="712" y="193"/>
                  </a:cubicBezTo>
                  <a:cubicBezTo>
                    <a:pt x="613" y="115"/>
                    <a:pt x="501" y="60"/>
                    <a:pt x="379" y="26"/>
                  </a:cubicBezTo>
                  <a:cubicBezTo>
                    <a:pt x="324" y="17"/>
                    <a:pt x="278" y="1"/>
                    <a:pt x="226"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
            <p:cNvSpPr/>
            <p:nvPr/>
          </p:nvSpPr>
          <p:spPr>
            <a:xfrm>
              <a:off x="2505217" y="4484275"/>
              <a:ext cx="4675" cy="38062"/>
            </a:xfrm>
            <a:custGeom>
              <a:avLst/>
              <a:gdLst/>
              <a:ahLst/>
              <a:cxnLst/>
              <a:rect l="l" t="t" r="r" b="b"/>
              <a:pathLst>
                <a:path w="134" h="1091" extrusionOk="0">
                  <a:moveTo>
                    <a:pt x="123" y="0"/>
                  </a:moveTo>
                  <a:cubicBezTo>
                    <a:pt x="67" y="78"/>
                    <a:pt x="34" y="167"/>
                    <a:pt x="22" y="267"/>
                  </a:cubicBezTo>
                  <a:cubicBezTo>
                    <a:pt x="0" y="356"/>
                    <a:pt x="12" y="456"/>
                    <a:pt x="34" y="545"/>
                  </a:cubicBezTo>
                  <a:cubicBezTo>
                    <a:pt x="45" y="645"/>
                    <a:pt x="78" y="734"/>
                    <a:pt x="89" y="823"/>
                  </a:cubicBezTo>
                  <a:cubicBezTo>
                    <a:pt x="111" y="912"/>
                    <a:pt x="123" y="1001"/>
                    <a:pt x="89" y="1090"/>
                  </a:cubicBezTo>
                  <a:lnTo>
                    <a:pt x="101" y="1090"/>
                  </a:lnTo>
                  <a:cubicBezTo>
                    <a:pt x="134" y="1001"/>
                    <a:pt x="134" y="901"/>
                    <a:pt x="123" y="812"/>
                  </a:cubicBezTo>
                  <a:cubicBezTo>
                    <a:pt x="111" y="723"/>
                    <a:pt x="89" y="634"/>
                    <a:pt x="78" y="545"/>
                  </a:cubicBezTo>
                  <a:cubicBezTo>
                    <a:pt x="67" y="456"/>
                    <a:pt x="78" y="356"/>
                    <a:pt x="78" y="267"/>
                  </a:cubicBezTo>
                  <a:cubicBezTo>
                    <a:pt x="89" y="178"/>
                    <a:pt x="111" y="89"/>
                    <a:pt x="134"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
            <p:cNvSpPr/>
            <p:nvPr/>
          </p:nvSpPr>
          <p:spPr>
            <a:xfrm>
              <a:off x="2460176" y="4379506"/>
              <a:ext cx="108709" cy="65519"/>
            </a:xfrm>
            <a:custGeom>
              <a:avLst/>
              <a:gdLst/>
              <a:ahLst/>
              <a:cxnLst/>
              <a:rect l="l" t="t" r="r" b="b"/>
              <a:pathLst>
                <a:path w="3116" h="1878" extrusionOk="0">
                  <a:moveTo>
                    <a:pt x="3093" y="0"/>
                  </a:moveTo>
                  <a:cubicBezTo>
                    <a:pt x="2993" y="34"/>
                    <a:pt x="2637" y="134"/>
                    <a:pt x="2181" y="178"/>
                  </a:cubicBezTo>
                  <a:cubicBezTo>
                    <a:pt x="1636" y="234"/>
                    <a:pt x="858" y="311"/>
                    <a:pt x="557" y="590"/>
                  </a:cubicBezTo>
                  <a:cubicBezTo>
                    <a:pt x="279" y="845"/>
                    <a:pt x="157" y="1335"/>
                    <a:pt x="146" y="1391"/>
                  </a:cubicBezTo>
                  <a:lnTo>
                    <a:pt x="134" y="1391"/>
                  </a:lnTo>
                  <a:lnTo>
                    <a:pt x="12" y="1424"/>
                  </a:lnTo>
                  <a:cubicBezTo>
                    <a:pt x="1" y="1435"/>
                    <a:pt x="1" y="1435"/>
                    <a:pt x="12" y="1446"/>
                  </a:cubicBezTo>
                  <a:cubicBezTo>
                    <a:pt x="57" y="1502"/>
                    <a:pt x="346" y="1824"/>
                    <a:pt x="635" y="1869"/>
                  </a:cubicBezTo>
                  <a:cubicBezTo>
                    <a:pt x="670" y="1875"/>
                    <a:pt x="706" y="1878"/>
                    <a:pt x="742" y="1878"/>
                  </a:cubicBezTo>
                  <a:cubicBezTo>
                    <a:pt x="1025" y="1878"/>
                    <a:pt x="1341" y="1687"/>
                    <a:pt x="1736" y="1391"/>
                  </a:cubicBezTo>
                  <a:cubicBezTo>
                    <a:pt x="2148" y="1090"/>
                    <a:pt x="2959" y="178"/>
                    <a:pt x="3104" y="12"/>
                  </a:cubicBezTo>
                  <a:cubicBezTo>
                    <a:pt x="3115" y="12"/>
                    <a:pt x="3104" y="0"/>
                    <a:pt x="3093"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
            <p:cNvSpPr/>
            <p:nvPr/>
          </p:nvSpPr>
          <p:spPr>
            <a:xfrm>
              <a:off x="2501728" y="4379506"/>
              <a:ext cx="67158" cy="60948"/>
            </a:xfrm>
            <a:custGeom>
              <a:avLst/>
              <a:gdLst/>
              <a:ahLst/>
              <a:cxnLst/>
              <a:rect l="l" t="t" r="r" b="b"/>
              <a:pathLst>
                <a:path w="1925" h="1747" extrusionOk="0">
                  <a:moveTo>
                    <a:pt x="1902" y="0"/>
                  </a:moveTo>
                  <a:cubicBezTo>
                    <a:pt x="1802" y="34"/>
                    <a:pt x="1446" y="134"/>
                    <a:pt x="990" y="178"/>
                  </a:cubicBezTo>
                  <a:cubicBezTo>
                    <a:pt x="868" y="190"/>
                    <a:pt x="734" y="212"/>
                    <a:pt x="601" y="222"/>
                  </a:cubicBezTo>
                  <a:cubicBezTo>
                    <a:pt x="557" y="323"/>
                    <a:pt x="523" y="423"/>
                    <a:pt x="490" y="534"/>
                  </a:cubicBezTo>
                  <a:cubicBezTo>
                    <a:pt x="468" y="667"/>
                    <a:pt x="434" y="801"/>
                    <a:pt x="401" y="934"/>
                  </a:cubicBezTo>
                  <a:cubicBezTo>
                    <a:pt x="367" y="1068"/>
                    <a:pt x="300" y="1201"/>
                    <a:pt x="245" y="1324"/>
                  </a:cubicBezTo>
                  <a:cubicBezTo>
                    <a:pt x="178" y="1458"/>
                    <a:pt x="100" y="1579"/>
                    <a:pt x="33" y="1702"/>
                  </a:cubicBezTo>
                  <a:cubicBezTo>
                    <a:pt x="23" y="1713"/>
                    <a:pt x="11" y="1735"/>
                    <a:pt x="0" y="1747"/>
                  </a:cubicBezTo>
                  <a:cubicBezTo>
                    <a:pt x="167" y="1668"/>
                    <a:pt x="345" y="1535"/>
                    <a:pt x="545" y="1391"/>
                  </a:cubicBezTo>
                  <a:cubicBezTo>
                    <a:pt x="957" y="1090"/>
                    <a:pt x="1768" y="178"/>
                    <a:pt x="1913" y="12"/>
                  </a:cubicBezTo>
                  <a:cubicBezTo>
                    <a:pt x="1924" y="12"/>
                    <a:pt x="1913" y="0"/>
                    <a:pt x="1902"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3"/>
            <p:cNvSpPr/>
            <p:nvPr/>
          </p:nvSpPr>
          <p:spPr>
            <a:xfrm>
              <a:off x="2531593" y="4388019"/>
              <a:ext cx="11652" cy="14409"/>
            </a:xfrm>
            <a:custGeom>
              <a:avLst/>
              <a:gdLst/>
              <a:ahLst/>
              <a:cxnLst/>
              <a:rect l="l" t="t" r="r" b="b"/>
              <a:pathLst>
                <a:path w="334" h="413" extrusionOk="0">
                  <a:moveTo>
                    <a:pt x="334" y="1"/>
                  </a:moveTo>
                  <a:lnTo>
                    <a:pt x="334" y="1"/>
                  </a:lnTo>
                  <a:cubicBezTo>
                    <a:pt x="301" y="23"/>
                    <a:pt x="257" y="45"/>
                    <a:pt x="223" y="79"/>
                  </a:cubicBezTo>
                  <a:cubicBezTo>
                    <a:pt x="190" y="101"/>
                    <a:pt x="156" y="134"/>
                    <a:pt x="123" y="168"/>
                  </a:cubicBezTo>
                  <a:cubicBezTo>
                    <a:pt x="89" y="201"/>
                    <a:pt x="56" y="235"/>
                    <a:pt x="34" y="279"/>
                  </a:cubicBezTo>
                  <a:cubicBezTo>
                    <a:pt x="12" y="312"/>
                    <a:pt x="0" y="368"/>
                    <a:pt x="0" y="413"/>
                  </a:cubicBezTo>
                  <a:cubicBezTo>
                    <a:pt x="23" y="368"/>
                    <a:pt x="34" y="324"/>
                    <a:pt x="67" y="290"/>
                  </a:cubicBezTo>
                  <a:cubicBezTo>
                    <a:pt x="89" y="257"/>
                    <a:pt x="112" y="223"/>
                    <a:pt x="145" y="179"/>
                  </a:cubicBezTo>
                  <a:cubicBezTo>
                    <a:pt x="168" y="146"/>
                    <a:pt x="201" y="112"/>
                    <a:pt x="234" y="90"/>
                  </a:cubicBezTo>
                  <a:cubicBezTo>
                    <a:pt x="267" y="57"/>
                    <a:pt x="301" y="23"/>
                    <a:pt x="33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3"/>
            <p:cNvSpPr/>
            <p:nvPr/>
          </p:nvSpPr>
          <p:spPr>
            <a:xfrm>
              <a:off x="2539757" y="4396950"/>
              <a:ext cx="11269" cy="1605"/>
            </a:xfrm>
            <a:custGeom>
              <a:avLst/>
              <a:gdLst/>
              <a:ahLst/>
              <a:cxnLst/>
              <a:rect l="l" t="t" r="r" b="b"/>
              <a:pathLst>
                <a:path w="323" h="46" extrusionOk="0">
                  <a:moveTo>
                    <a:pt x="322" y="1"/>
                  </a:moveTo>
                  <a:cubicBezTo>
                    <a:pt x="267" y="1"/>
                    <a:pt x="211" y="12"/>
                    <a:pt x="156" y="12"/>
                  </a:cubicBezTo>
                  <a:lnTo>
                    <a:pt x="78" y="12"/>
                  </a:lnTo>
                  <a:cubicBezTo>
                    <a:pt x="56" y="12"/>
                    <a:pt x="33" y="12"/>
                    <a:pt x="0" y="23"/>
                  </a:cubicBezTo>
                  <a:cubicBezTo>
                    <a:pt x="23" y="34"/>
                    <a:pt x="56" y="45"/>
                    <a:pt x="78" y="45"/>
                  </a:cubicBezTo>
                  <a:cubicBezTo>
                    <a:pt x="112" y="45"/>
                    <a:pt x="134" y="45"/>
                    <a:pt x="167" y="34"/>
                  </a:cubicBezTo>
                  <a:cubicBezTo>
                    <a:pt x="211" y="23"/>
                    <a:pt x="267" y="12"/>
                    <a:pt x="32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3"/>
            <p:cNvSpPr/>
            <p:nvPr/>
          </p:nvSpPr>
          <p:spPr>
            <a:xfrm>
              <a:off x="2499391" y="4390775"/>
              <a:ext cx="22537" cy="26410"/>
            </a:xfrm>
            <a:custGeom>
              <a:avLst/>
              <a:gdLst/>
              <a:ahLst/>
              <a:cxnLst/>
              <a:rect l="l" t="t" r="r" b="b"/>
              <a:pathLst>
                <a:path w="646" h="757" extrusionOk="0">
                  <a:moveTo>
                    <a:pt x="634" y="0"/>
                  </a:moveTo>
                  <a:cubicBezTo>
                    <a:pt x="579" y="55"/>
                    <a:pt x="512" y="111"/>
                    <a:pt x="456" y="166"/>
                  </a:cubicBezTo>
                  <a:cubicBezTo>
                    <a:pt x="389" y="222"/>
                    <a:pt x="312" y="267"/>
                    <a:pt x="245" y="322"/>
                  </a:cubicBezTo>
                  <a:cubicBezTo>
                    <a:pt x="179" y="367"/>
                    <a:pt x="123" y="445"/>
                    <a:pt x="90" y="512"/>
                  </a:cubicBezTo>
                  <a:cubicBezTo>
                    <a:pt x="67" y="556"/>
                    <a:pt x="45" y="589"/>
                    <a:pt x="34" y="634"/>
                  </a:cubicBezTo>
                  <a:cubicBezTo>
                    <a:pt x="23" y="667"/>
                    <a:pt x="1" y="712"/>
                    <a:pt x="11" y="756"/>
                  </a:cubicBezTo>
                  <a:lnTo>
                    <a:pt x="23" y="756"/>
                  </a:lnTo>
                  <a:cubicBezTo>
                    <a:pt x="11" y="712"/>
                    <a:pt x="45" y="678"/>
                    <a:pt x="56" y="645"/>
                  </a:cubicBezTo>
                  <a:cubicBezTo>
                    <a:pt x="78" y="611"/>
                    <a:pt x="100" y="567"/>
                    <a:pt x="123" y="534"/>
                  </a:cubicBezTo>
                  <a:cubicBezTo>
                    <a:pt x="167" y="467"/>
                    <a:pt x="212" y="400"/>
                    <a:pt x="268" y="344"/>
                  </a:cubicBezTo>
                  <a:cubicBezTo>
                    <a:pt x="334" y="289"/>
                    <a:pt x="401" y="245"/>
                    <a:pt x="468" y="189"/>
                  </a:cubicBezTo>
                  <a:cubicBezTo>
                    <a:pt x="523" y="122"/>
                    <a:pt x="590" y="67"/>
                    <a:pt x="646"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3"/>
            <p:cNvSpPr/>
            <p:nvPr/>
          </p:nvSpPr>
          <p:spPr>
            <a:xfrm>
              <a:off x="2509474" y="4412859"/>
              <a:ext cx="20235" cy="4326"/>
            </a:xfrm>
            <a:custGeom>
              <a:avLst/>
              <a:gdLst/>
              <a:ahLst/>
              <a:cxnLst/>
              <a:rect l="l" t="t" r="r" b="b"/>
              <a:pathLst>
                <a:path w="580" h="124" extrusionOk="0">
                  <a:moveTo>
                    <a:pt x="1" y="1"/>
                  </a:moveTo>
                  <a:lnTo>
                    <a:pt x="1" y="12"/>
                  </a:lnTo>
                  <a:cubicBezTo>
                    <a:pt x="34" y="45"/>
                    <a:pt x="90" y="67"/>
                    <a:pt x="134" y="79"/>
                  </a:cubicBezTo>
                  <a:cubicBezTo>
                    <a:pt x="179" y="101"/>
                    <a:pt x="234" y="101"/>
                    <a:pt x="278" y="101"/>
                  </a:cubicBezTo>
                  <a:cubicBezTo>
                    <a:pt x="379" y="123"/>
                    <a:pt x="479" y="123"/>
                    <a:pt x="579" y="123"/>
                  </a:cubicBezTo>
                  <a:lnTo>
                    <a:pt x="579" y="112"/>
                  </a:lnTo>
                  <a:cubicBezTo>
                    <a:pt x="479" y="101"/>
                    <a:pt x="390" y="79"/>
                    <a:pt x="290" y="57"/>
                  </a:cubicBezTo>
                  <a:cubicBezTo>
                    <a:pt x="246" y="45"/>
                    <a:pt x="201" y="23"/>
                    <a:pt x="145" y="23"/>
                  </a:cubicBezTo>
                  <a:cubicBezTo>
                    <a:pt x="100" y="12"/>
                    <a:pt x="45" y="1"/>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3"/>
            <p:cNvSpPr/>
            <p:nvPr/>
          </p:nvSpPr>
          <p:spPr>
            <a:xfrm>
              <a:off x="2476504" y="4425279"/>
              <a:ext cx="33004" cy="8303"/>
            </a:xfrm>
            <a:custGeom>
              <a:avLst/>
              <a:gdLst/>
              <a:ahLst/>
              <a:cxnLst/>
              <a:rect l="l" t="t" r="r" b="b"/>
              <a:pathLst>
                <a:path w="946" h="238" extrusionOk="0">
                  <a:moveTo>
                    <a:pt x="12" y="0"/>
                  </a:moveTo>
                  <a:lnTo>
                    <a:pt x="0" y="12"/>
                  </a:lnTo>
                  <a:cubicBezTo>
                    <a:pt x="56" y="79"/>
                    <a:pt x="123" y="123"/>
                    <a:pt x="200" y="168"/>
                  </a:cubicBezTo>
                  <a:cubicBezTo>
                    <a:pt x="279" y="201"/>
                    <a:pt x="367" y="212"/>
                    <a:pt x="445" y="223"/>
                  </a:cubicBezTo>
                  <a:cubicBezTo>
                    <a:pt x="530" y="234"/>
                    <a:pt x="615" y="237"/>
                    <a:pt x="700" y="237"/>
                  </a:cubicBezTo>
                  <a:cubicBezTo>
                    <a:pt x="782" y="237"/>
                    <a:pt x="864" y="234"/>
                    <a:pt x="946" y="234"/>
                  </a:cubicBezTo>
                  <a:lnTo>
                    <a:pt x="946" y="223"/>
                  </a:lnTo>
                  <a:cubicBezTo>
                    <a:pt x="779" y="212"/>
                    <a:pt x="612" y="212"/>
                    <a:pt x="456" y="178"/>
                  </a:cubicBezTo>
                  <a:cubicBezTo>
                    <a:pt x="378" y="156"/>
                    <a:pt x="301" y="134"/>
                    <a:pt x="222" y="101"/>
                  </a:cubicBezTo>
                  <a:cubicBezTo>
                    <a:pt x="156" y="79"/>
                    <a:pt x="78" y="45"/>
                    <a:pt x="12"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3"/>
            <p:cNvSpPr/>
            <p:nvPr/>
          </p:nvSpPr>
          <p:spPr>
            <a:xfrm>
              <a:off x="2470294" y="4397334"/>
              <a:ext cx="23305" cy="29933"/>
            </a:xfrm>
            <a:custGeom>
              <a:avLst/>
              <a:gdLst/>
              <a:ahLst/>
              <a:cxnLst/>
              <a:rect l="l" t="t" r="r" b="b"/>
              <a:pathLst>
                <a:path w="668" h="858" extrusionOk="0">
                  <a:moveTo>
                    <a:pt x="667" y="1"/>
                  </a:moveTo>
                  <a:lnTo>
                    <a:pt x="457" y="190"/>
                  </a:lnTo>
                  <a:cubicBezTo>
                    <a:pt x="390" y="257"/>
                    <a:pt x="323" y="312"/>
                    <a:pt x="256" y="379"/>
                  </a:cubicBezTo>
                  <a:lnTo>
                    <a:pt x="156" y="479"/>
                  </a:lnTo>
                  <a:lnTo>
                    <a:pt x="111" y="524"/>
                  </a:lnTo>
                  <a:cubicBezTo>
                    <a:pt x="89" y="546"/>
                    <a:pt x="78" y="568"/>
                    <a:pt x="67" y="591"/>
                  </a:cubicBezTo>
                  <a:cubicBezTo>
                    <a:pt x="45" y="624"/>
                    <a:pt x="22" y="668"/>
                    <a:pt x="12" y="724"/>
                  </a:cubicBezTo>
                  <a:cubicBezTo>
                    <a:pt x="0" y="746"/>
                    <a:pt x="0" y="769"/>
                    <a:pt x="12" y="791"/>
                  </a:cubicBezTo>
                  <a:lnTo>
                    <a:pt x="12" y="858"/>
                  </a:lnTo>
                  <a:lnTo>
                    <a:pt x="22" y="858"/>
                  </a:lnTo>
                  <a:lnTo>
                    <a:pt x="22" y="791"/>
                  </a:lnTo>
                  <a:cubicBezTo>
                    <a:pt x="22" y="769"/>
                    <a:pt x="34" y="746"/>
                    <a:pt x="34" y="724"/>
                  </a:cubicBezTo>
                  <a:cubicBezTo>
                    <a:pt x="56" y="680"/>
                    <a:pt x="78" y="646"/>
                    <a:pt x="101" y="613"/>
                  </a:cubicBezTo>
                  <a:cubicBezTo>
                    <a:pt x="123" y="568"/>
                    <a:pt x="156" y="535"/>
                    <a:pt x="190" y="502"/>
                  </a:cubicBezTo>
                  <a:lnTo>
                    <a:pt x="279" y="401"/>
                  </a:lnTo>
                  <a:cubicBezTo>
                    <a:pt x="345" y="334"/>
                    <a:pt x="412" y="268"/>
                    <a:pt x="479" y="212"/>
                  </a:cubicBezTo>
                  <a:lnTo>
                    <a:pt x="667" y="12"/>
                  </a:lnTo>
                  <a:lnTo>
                    <a:pt x="667"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3"/>
            <p:cNvSpPr/>
            <p:nvPr/>
          </p:nvSpPr>
          <p:spPr>
            <a:xfrm>
              <a:off x="2386876" y="4436932"/>
              <a:ext cx="64821" cy="114780"/>
            </a:xfrm>
            <a:custGeom>
              <a:avLst/>
              <a:gdLst/>
              <a:ahLst/>
              <a:cxnLst/>
              <a:rect l="l" t="t" r="r" b="b"/>
              <a:pathLst>
                <a:path w="1858" h="3290" extrusionOk="0">
                  <a:moveTo>
                    <a:pt x="411" y="0"/>
                  </a:moveTo>
                  <a:cubicBezTo>
                    <a:pt x="411" y="0"/>
                    <a:pt x="189" y="234"/>
                    <a:pt x="111" y="546"/>
                  </a:cubicBezTo>
                  <a:cubicBezTo>
                    <a:pt x="22" y="868"/>
                    <a:pt x="0" y="1302"/>
                    <a:pt x="223" y="1791"/>
                  </a:cubicBezTo>
                  <a:cubicBezTo>
                    <a:pt x="445" y="2281"/>
                    <a:pt x="668" y="2403"/>
                    <a:pt x="934" y="2558"/>
                  </a:cubicBezTo>
                  <a:cubicBezTo>
                    <a:pt x="1335" y="2792"/>
                    <a:pt x="1657" y="3203"/>
                    <a:pt x="1724" y="3282"/>
                  </a:cubicBezTo>
                  <a:cubicBezTo>
                    <a:pt x="1724" y="3287"/>
                    <a:pt x="1727" y="3290"/>
                    <a:pt x="1730" y="3290"/>
                  </a:cubicBezTo>
                  <a:cubicBezTo>
                    <a:pt x="1732" y="3290"/>
                    <a:pt x="1735" y="3287"/>
                    <a:pt x="1735" y="3282"/>
                  </a:cubicBezTo>
                  <a:cubicBezTo>
                    <a:pt x="1758" y="3181"/>
                    <a:pt x="1857" y="2703"/>
                    <a:pt x="1824" y="2036"/>
                  </a:cubicBezTo>
                  <a:cubicBezTo>
                    <a:pt x="1790" y="1280"/>
                    <a:pt x="1624" y="746"/>
                    <a:pt x="1379" y="457"/>
                  </a:cubicBezTo>
                  <a:cubicBezTo>
                    <a:pt x="1145" y="178"/>
                    <a:pt x="823" y="134"/>
                    <a:pt x="700" y="111"/>
                  </a:cubicBezTo>
                  <a:cubicBezTo>
                    <a:pt x="589" y="89"/>
                    <a:pt x="478" y="56"/>
                    <a:pt x="456" y="56"/>
                  </a:cubicBezTo>
                  <a:lnTo>
                    <a:pt x="411"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3"/>
            <p:cNvSpPr/>
            <p:nvPr/>
          </p:nvSpPr>
          <p:spPr>
            <a:xfrm>
              <a:off x="2419461" y="4449352"/>
              <a:ext cx="32236" cy="102360"/>
            </a:xfrm>
            <a:custGeom>
              <a:avLst/>
              <a:gdLst/>
              <a:ahLst/>
              <a:cxnLst/>
              <a:rect l="l" t="t" r="r" b="b"/>
              <a:pathLst>
                <a:path w="924" h="2934" extrusionOk="0">
                  <a:moveTo>
                    <a:pt x="345" y="0"/>
                  </a:moveTo>
                  <a:cubicBezTo>
                    <a:pt x="245" y="200"/>
                    <a:pt x="211" y="434"/>
                    <a:pt x="211" y="667"/>
                  </a:cubicBezTo>
                  <a:cubicBezTo>
                    <a:pt x="211" y="845"/>
                    <a:pt x="223" y="1035"/>
                    <a:pt x="223" y="1223"/>
                  </a:cubicBezTo>
                  <a:cubicBezTo>
                    <a:pt x="211" y="1391"/>
                    <a:pt x="178" y="1569"/>
                    <a:pt x="134" y="1735"/>
                  </a:cubicBezTo>
                  <a:cubicBezTo>
                    <a:pt x="100" y="1891"/>
                    <a:pt x="45" y="2047"/>
                    <a:pt x="0" y="2202"/>
                  </a:cubicBezTo>
                  <a:cubicBezTo>
                    <a:pt x="401" y="2436"/>
                    <a:pt x="723" y="2847"/>
                    <a:pt x="790" y="2926"/>
                  </a:cubicBezTo>
                  <a:cubicBezTo>
                    <a:pt x="790" y="2931"/>
                    <a:pt x="793" y="2934"/>
                    <a:pt x="796" y="2934"/>
                  </a:cubicBezTo>
                  <a:cubicBezTo>
                    <a:pt x="798" y="2934"/>
                    <a:pt x="801" y="2931"/>
                    <a:pt x="801" y="2926"/>
                  </a:cubicBezTo>
                  <a:cubicBezTo>
                    <a:pt x="824" y="2825"/>
                    <a:pt x="923" y="2347"/>
                    <a:pt x="890" y="1680"/>
                  </a:cubicBezTo>
                  <a:cubicBezTo>
                    <a:pt x="856" y="924"/>
                    <a:pt x="690" y="390"/>
                    <a:pt x="445" y="101"/>
                  </a:cubicBezTo>
                  <a:cubicBezTo>
                    <a:pt x="423" y="67"/>
                    <a:pt x="389" y="34"/>
                    <a:pt x="345"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3"/>
            <p:cNvSpPr/>
            <p:nvPr/>
          </p:nvSpPr>
          <p:spPr>
            <a:xfrm>
              <a:off x="2409379" y="4447538"/>
              <a:ext cx="26410" cy="13467"/>
            </a:xfrm>
            <a:custGeom>
              <a:avLst/>
              <a:gdLst/>
              <a:ahLst/>
              <a:cxnLst/>
              <a:rect l="l" t="t" r="r" b="b"/>
              <a:pathLst>
                <a:path w="757" h="386" extrusionOk="0">
                  <a:moveTo>
                    <a:pt x="169" y="0"/>
                  </a:moveTo>
                  <a:cubicBezTo>
                    <a:pt x="112" y="0"/>
                    <a:pt x="54" y="6"/>
                    <a:pt x="0" y="19"/>
                  </a:cubicBezTo>
                  <a:lnTo>
                    <a:pt x="11" y="19"/>
                  </a:lnTo>
                  <a:cubicBezTo>
                    <a:pt x="47" y="14"/>
                    <a:pt x="83" y="11"/>
                    <a:pt x="119" y="11"/>
                  </a:cubicBezTo>
                  <a:cubicBezTo>
                    <a:pt x="227" y="11"/>
                    <a:pt x="334" y="36"/>
                    <a:pt x="434" y="86"/>
                  </a:cubicBezTo>
                  <a:cubicBezTo>
                    <a:pt x="500" y="119"/>
                    <a:pt x="556" y="163"/>
                    <a:pt x="601" y="219"/>
                  </a:cubicBezTo>
                  <a:cubicBezTo>
                    <a:pt x="656" y="264"/>
                    <a:pt x="701" y="319"/>
                    <a:pt x="745" y="386"/>
                  </a:cubicBezTo>
                  <a:lnTo>
                    <a:pt x="757" y="386"/>
                  </a:lnTo>
                  <a:cubicBezTo>
                    <a:pt x="734" y="308"/>
                    <a:pt x="690" y="242"/>
                    <a:pt x="634" y="186"/>
                  </a:cubicBezTo>
                  <a:cubicBezTo>
                    <a:pt x="589" y="130"/>
                    <a:pt x="523" y="86"/>
                    <a:pt x="445" y="52"/>
                  </a:cubicBezTo>
                  <a:cubicBezTo>
                    <a:pt x="362" y="18"/>
                    <a:pt x="265" y="0"/>
                    <a:pt x="169"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3"/>
            <p:cNvSpPr/>
            <p:nvPr/>
          </p:nvSpPr>
          <p:spPr>
            <a:xfrm>
              <a:off x="2418694" y="4462924"/>
              <a:ext cx="24072" cy="21386"/>
            </a:xfrm>
            <a:custGeom>
              <a:avLst/>
              <a:gdLst/>
              <a:ahLst/>
              <a:cxnLst/>
              <a:rect l="l" t="t" r="r" b="b"/>
              <a:pathLst>
                <a:path w="690" h="613" extrusionOk="0">
                  <a:moveTo>
                    <a:pt x="0" y="1"/>
                  </a:moveTo>
                  <a:cubicBezTo>
                    <a:pt x="45" y="68"/>
                    <a:pt x="100" y="123"/>
                    <a:pt x="167" y="167"/>
                  </a:cubicBezTo>
                  <a:cubicBezTo>
                    <a:pt x="223" y="212"/>
                    <a:pt x="300" y="245"/>
                    <a:pt x="356" y="290"/>
                  </a:cubicBezTo>
                  <a:cubicBezTo>
                    <a:pt x="411" y="334"/>
                    <a:pt x="467" y="390"/>
                    <a:pt x="523" y="446"/>
                  </a:cubicBezTo>
                  <a:cubicBezTo>
                    <a:pt x="579" y="501"/>
                    <a:pt x="623" y="557"/>
                    <a:pt x="690" y="612"/>
                  </a:cubicBezTo>
                  <a:cubicBezTo>
                    <a:pt x="645" y="545"/>
                    <a:pt x="601" y="479"/>
                    <a:pt x="545" y="423"/>
                  </a:cubicBezTo>
                  <a:cubicBezTo>
                    <a:pt x="490" y="367"/>
                    <a:pt x="434" y="312"/>
                    <a:pt x="367" y="268"/>
                  </a:cubicBezTo>
                  <a:cubicBezTo>
                    <a:pt x="312" y="223"/>
                    <a:pt x="233" y="189"/>
                    <a:pt x="167" y="156"/>
                  </a:cubicBezTo>
                  <a:cubicBezTo>
                    <a:pt x="100" y="112"/>
                    <a:pt x="45" y="68"/>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
            <p:cNvSpPr/>
            <p:nvPr/>
          </p:nvSpPr>
          <p:spPr>
            <a:xfrm>
              <a:off x="2429928" y="4487764"/>
              <a:ext cx="16746" cy="16327"/>
            </a:xfrm>
            <a:custGeom>
              <a:avLst/>
              <a:gdLst/>
              <a:ahLst/>
              <a:cxnLst/>
              <a:rect l="l" t="t" r="r" b="b"/>
              <a:pathLst>
                <a:path w="480" h="468" extrusionOk="0">
                  <a:moveTo>
                    <a:pt x="0" y="1"/>
                  </a:moveTo>
                  <a:cubicBezTo>
                    <a:pt x="45" y="45"/>
                    <a:pt x="89" y="78"/>
                    <a:pt x="145" y="100"/>
                  </a:cubicBezTo>
                  <a:cubicBezTo>
                    <a:pt x="201" y="122"/>
                    <a:pt x="245" y="156"/>
                    <a:pt x="279" y="189"/>
                  </a:cubicBezTo>
                  <a:cubicBezTo>
                    <a:pt x="312" y="234"/>
                    <a:pt x="334" y="290"/>
                    <a:pt x="368" y="334"/>
                  </a:cubicBezTo>
                  <a:cubicBezTo>
                    <a:pt x="390" y="389"/>
                    <a:pt x="423" y="434"/>
                    <a:pt x="479" y="468"/>
                  </a:cubicBezTo>
                  <a:cubicBezTo>
                    <a:pt x="445" y="412"/>
                    <a:pt x="423" y="367"/>
                    <a:pt x="401" y="312"/>
                  </a:cubicBezTo>
                  <a:cubicBezTo>
                    <a:pt x="379" y="268"/>
                    <a:pt x="346" y="211"/>
                    <a:pt x="301" y="167"/>
                  </a:cubicBezTo>
                  <a:cubicBezTo>
                    <a:pt x="267" y="122"/>
                    <a:pt x="201" y="100"/>
                    <a:pt x="156" y="78"/>
                  </a:cubicBezTo>
                  <a:cubicBezTo>
                    <a:pt x="101" y="67"/>
                    <a:pt x="45" y="45"/>
                    <a:pt x="1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
            <p:cNvSpPr/>
            <p:nvPr/>
          </p:nvSpPr>
          <p:spPr>
            <a:xfrm>
              <a:off x="2435371" y="4507162"/>
              <a:ext cx="12420" cy="17897"/>
            </a:xfrm>
            <a:custGeom>
              <a:avLst/>
              <a:gdLst/>
              <a:ahLst/>
              <a:cxnLst/>
              <a:rect l="l" t="t" r="r" b="b"/>
              <a:pathLst>
                <a:path w="356" h="513" extrusionOk="0">
                  <a:moveTo>
                    <a:pt x="0" y="1"/>
                  </a:moveTo>
                  <a:cubicBezTo>
                    <a:pt x="67" y="78"/>
                    <a:pt x="134" y="167"/>
                    <a:pt x="190" y="256"/>
                  </a:cubicBezTo>
                  <a:cubicBezTo>
                    <a:pt x="212" y="301"/>
                    <a:pt x="234" y="345"/>
                    <a:pt x="267" y="390"/>
                  </a:cubicBezTo>
                  <a:cubicBezTo>
                    <a:pt x="289" y="423"/>
                    <a:pt x="323" y="468"/>
                    <a:pt x="345" y="512"/>
                  </a:cubicBezTo>
                  <a:lnTo>
                    <a:pt x="356" y="512"/>
                  </a:lnTo>
                  <a:cubicBezTo>
                    <a:pt x="334" y="468"/>
                    <a:pt x="311" y="412"/>
                    <a:pt x="289" y="367"/>
                  </a:cubicBezTo>
                  <a:cubicBezTo>
                    <a:pt x="267" y="323"/>
                    <a:pt x="234" y="278"/>
                    <a:pt x="200" y="234"/>
                  </a:cubicBezTo>
                  <a:cubicBezTo>
                    <a:pt x="145" y="156"/>
                    <a:pt x="78" y="78"/>
                    <a:pt x="1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
            <p:cNvSpPr/>
            <p:nvPr/>
          </p:nvSpPr>
          <p:spPr>
            <a:xfrm>
              <a:off x="2431114" y="4517245"/>
              <a:ext cx="7780" cy="11269"/>
            </a:xfrm>
            <a:custGeom>
              <a:avLst/>
              <a:gdLst/>
              <a:ahLst/>
              <a:cxnLst/>
              <a:rect l="l" t="t" r="r" b="b"/>
              <a:pathLst>
                <a:path w="223" h="323" extrusionOk="0">
                  <a:moveTo>
                    <a:pt x="200" y="1"/>
                  </a:moveTo>
                  <a:cubicBezTo>
                    <a:pt x="200" y="12"/>
                    <a:pt x="178" y="23"/>
                    <a:pt x="167" y="34"/>
                  </a:cubicBezTo>
                  <a:lnTo>
                    <a:pt x="134" y="68"/>
                  </a:lnTo>
                  <a:cubicBezTo>
                    <a:pt x="111" y="90"/>
                    <a:pt x="100" y="123"/>
                    <a:pt x="78" y="145"/>
                  </a:cubicBezTo>
                  <a:cubicBezTo>
                    <a:pt x="67" y="179"/>
                    <a:pt x="45" y="201"/>
                    <a:pt x="22" y="234"/>
                  </a:cubicBezTo>
                  <a:cubicBezTo>
                    <a:pt x="11" y="256"/>
                    <a:pt x="0" y="290"/>
                    <a:pt x="0" y="323"/>
                  </a:cubicBezTo>
                  <a:cubicBezTo>
                    <a:pt x="22" y="268"/>
                    <a:pt x="78" y="223"/>
                    <a:pt x="122" y="179"/>
                  </a:cubicBezTo>
                  <a:cubicBezTo>
                    <a:pt x="144" y="157"/>
                    <a:pt x="167" y="134"/>
                    <a:pt x="189" y="101"/>
                  </a:cubicBezTo>
                  <a:cubicBezTo>
                    <a:pt x="189" y="90"/>
                    <a:pt x="200" y="68"/>
                    <a:pt x="211" y="56"/>
                  </a:cubicBezTo>
                  <a:cubicBezTo>
                    <a:pt x="211" y="45"/>
                    <a:pt x="223" y="12"/>
                    <a:pt x="20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
            <p:cNvSpPr/>
            <p:nvPr/>
          </p:nvSpPr>
          <p:spPr>
            <a:xfrm>
              <a:off x="2422567" y="4492439"/>
              <a:ext cx="10117" cy="26794"/>
            </a:xfrm>
            <a:custGeom>
              <a:avLst/>
              <a:gdLst/>
              <a:ahLst/>
              <a:cxnLst/>
              <a:rect l="l" t="t" r="r" b="b"/>
              <a:pathLst>
                <a:path w="290" h="768" extrusionOk="0">
                  <a:moveTo>
                    <a:pt x="290" y="0"/>
                  </a:moveTo>
                  <a:cubicBezTo>
                    <a:pt x="256" y="22"/>
                    <a:pt x="245" y="55"/>
                    <a:pt x="234" y="89"/>
                  </a:cubicBezTo>
                  <a:lnTo>
                    <a:pt x="189" y="178"/>
                  </a:lnTo>
                  <a:lnTo>
                    <a:pt x="100" y="367"/>
                  </a:lnTo>
                  <a:cubicBezTo>
                    <a:pt x="78" y="433"/>
                    <a:pt x="45" y="489"/>
                    <a:pt x="23" y="556"/>
                  </a:cubicBezTo>
                  <a:cubicBezTo>
                    <a:pt x="11" y="623"/>
                    <a:pt x="0" y="712"/>
                    <a:pt x="45" y="767"/>
                  </a:cubicBezTo>
                  <a:cubicBezTo>
                    <a:pt x="45" y="700"/>
                    <a:pt x="56" y="645"/>
                    <a:pt x="89" y="578"/>
                  </a:cubicBezTo>
                  <a:cubicBezTo>
                    <a:pt x="112" y="512"/>
                    <a:pt x="134" y="456"/>
                    <a:pt x="156" y="389"/>
                  </a:cubicBezTo>
                  <a:lnTo>
                    <a:pt x="223" y="189"/>
                  </a:lnTo>
                  <a:lnTo>
                    <a:pt x="256" y="89"/>
                  </a:lnTo>
                  <a:cubicBezTo>
                    <a:pt x="267" y="55"/>
                    <a:pt x="267" y="22"/>
                    <a:pt x="29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
            <p:cNvSpPr/>
            <p:nvPr/>
          </p:nvSpPr>
          <p:spPr>
            <a:xfrm>
              <a:off x="2410914" y="4472623"/>
              <a:ext cx="13222" cy="31085"/>
            </a:xfrm>
            <a:custGeom>
              <a:avLst/>
              <a:gdLst/>
              <a:ahLst/>
              <a:cxnLst/>
              <a:rect l="l" t="t" r="r" b="b"/>
              <a:pathLst>
                <a:path w="379" h="891" extrusionOk="0">
                  <a:moveTo>
                    <a:pt x="379" y="0"/>
                  </a:moveTo>
                  <a:lnTo>
                    <a:pt x="379" y="0"/>
                  </a:lnTo>
                  <a:cubicBezTo>
                    <a:pt x="345" y="67"/>
                    <a:pt x="312" y="145"/>
                    <a:pt x="268" y="212"/>
                  </a:cubicBezTo>
                  <a:cubicBezTo>
                    <a:pt x="234" y="290"/>
                    <a:pt x="179" y="346"/>
                    <a:pt x="123" y="412"/>
                  </a:cubicBezTo>
                  <a:cubicBezTo>
                    <a:pt x="68" y="479"/>
                    <a:pt x="23" y="556"/>
                    <a:pt x="11" y="635"/>
                  </a:cubicBezTo>
                  <a:cubicBezTo>
                    <a:pt x="1" y="724"/>
                    <a:pt x="11" y="801"/>
                    <a:pt x="23" y="890"/>
                  </a:cubicBezTo>
                  <a:cubicBezTo>
                    <a:pt x="34" y="801"/>
                    <a:pt x="45" y="724"/>
                    <a:pt x="56" y="645"/>
                  </a:cubicBezTo>
                  <a:cubicBezTo>
                    <a:pt x="78" y="568"/>
                    <a:pt x="100" y="501"/>
                    <a:pt x="145" y="435"/>
                  </a:cubicBezTo>
                  <a:cubicBezTo>
                    <a:pt x="201" y="368"/>
                    <a:pt x="256" y="301"/>
                    <a:pt x="290" y="223"/>
                  </a:cubicBezTo>
                  <a:cubicBezTo>
                    <a:pt x="323" y="156"/>
                    <a:pt x="357" y="79"/>
                    <a:pt x="379"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
            <p:cNvSpPr/>
            <p:nvPr/>
          </p:nvSpPr>
          <p:spPr>
            <a:xfrm>
              <a:off x="2396191" y="4452074"/>
              <a:ext cx="17095" cy="37295"/>
            </a:xfrm>
            <a:custGeom>
              <a:avLst/>
              <a:gdLst/>
              <a:ahLst/>
              <a:cxnLst/>
              <a:rect l="l" t="t" r="r" b="b"/>
              <a:pathLst>
                <a:path w="490" h="1069" extrusionOk="0">
                  <a:moveTo>
                    <a:pt x="490" y="0"/>
                  </a:moveTo>
                  <a:cubicBezTo>
                    <a:pt x="423" y="78"/>
                    <a:pt x="356" y="156"/>
                    <a:pt x="278" y="223"/>
                  </a:cubicBezTo>
                  <a:cubicBezTo>
                    <a:pt x="200" y="290"/>
                    <a:pt x="122" y="367"/>
                    <a:pt x="78" y="456"/>
                  </a:cubicBezTo>
                  <a:cubicBezTo>
                    <a:pt x="22" y="556"/>
                    <a:pt x="0" y="656"/>
                    <a:pt x="0" y="767"/>
                  </a:cubicBezTo>
                  <a:cubicBezTo>
                    <a:pt x="11" y="868"/>
                    <a:pt x="33" y="968"/>
                    <a:pt x="67" y="1068"/>
                  </a:cubicBezTo>
                  <a:cubicBezTo>
                    <a:pt x="67" y="968"/>
                    <a:pt x="55" y="868"/>
                    <a:pt x="67" y="767"/>
                  </a:cubicBezTo>
                  <a:cubicBezTo>
                    <a:pt x="67" y="668"/>
                    <a:pt x="78" y="567"/>
                    <a:pt x="111" y="478"/>
                  </a:cubicBezTo>
                  <a:cubicBezTo>
                    <a:pt x="156" y="389"/>
                    <a:pt x="233" y="322"/>
                    <a:pt x="300" y="245"/>
                  </a:cubicBezTo>
                  <a:cubicBezTo>
                    <a:pt x="367" y="167"/>
                    <a:pt x="433" y="89"/>
                    <a:pt x="490" y="11"/>
                  </a:cubicBezTo>
                  <a:lnTo>
                    <a:pt x="490"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
            <p:cNvSpPr/>
            <p:nvPr/>
          </p:nvSpPr>
          <p:spPr>
            <a:xfrm>
              <a:off x="2336008" y="4321905"/>
              <a:ext cx="132363" cy="61123"/>
            </a:xfrm>
            <a:custGeom>
              <a:avLst/>
              <a:gdLst/>
              <a:ahLst/>
              <a:cxnLst/>
              <a:rect l="l" t="t" r="r" b="b"/>
              <a:pathLst>
                <a:path w="3794" h="1752" extrusionOk="0">
                  <a:moveTo>
                    <a:pt x="1716" y="0"/>
                  </a:moveTo>
                  <a:cubicBezTo>
                    <a:pt x="1511" y="0"/>
                    <a:pt x="1282" y="32"/>
                    <a:pt x="1024" y="116"/>
                  </a:cubicBezTo>
                  <a:cubicBezTo>
                    <a:pt x="213" y="383"/>
                    <a:pt x="12" y="1151"/>
                    <a:pt x="1" y="1206"/>
                  </a:cubicBezTo>
                  <a:lnTo>
                    <a:pt x="1" y="1218"/>
                  </a:lnTo>
                  <a:cubicBezTo>
                    <a:pt x="23" y="1251"/>
                    <a:pt x="379" y="1740"/>
                    <a:pt x="880" y="1752"/>
                  </a:cubicBezTo>
                  <a:cubicBezTo>
                    <a:pt x="889" y="1752"/>
                    <a:pt x="898" y="1752"/>
                    <a:pt x="907" y="1752"/>
                  </a:cubicBezTo>
                  <a:cubicBezTo>
                    <a:pt x="1282" y="1752"/>
                    <a:pt x="1775" y="1537"/>
                    <a:pt x="2014" y="1429"/>
                  </a:cubicBezTo>
                  <a:cubicBezTo>
                    <a:pt x="2259" y="1317"/>
                    <a:pt x="2759" y="1107"/>
                    <a:pt x="3048" y="1028"/>
                  </a:cubicBezTo>
                  <a:cubicBezTo>
                    <a:pt x="3305" y="961"/>
                    <a:pt x="3705" y="761"/>
                    <a:pt x="3782" y="717"/>
                  </a:cubicBezTo>
                  <a:cubicBezTo>
                    <a:pt x="3794" y="717"/>
                    <a:pt x="3794" y="706"/>
                    <a:pt x="3782" y="695"/>
                  </a:cubicBezTo>
                  <a:cubicBezTo>
                    <a:pt x="3683" y="650"/>
                    <a:pt x="3171" y="395"/>
                    <a:pt x="2793" y="261"/>
                  </a:cubicBezTo>
                  <a:cubicBezTo>
                    <a:pt x="2503" y="154"/>
                    <a:pt x="2166" y="0"/>
                    <a:pt x="1716"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
            <p:cNvSpPr/>
            <p:nvPr/>
          </p:nvSpPr>
          <p:spPr>
            <a:xfrm>
              <a:off x="2374839" y="4330592"/>
              <a:ext cx="93533" cy="51668"/>
            </a:xfrm>
            <a:custGeom>
              <a:avLst/>
              <a:gdLst/>
              <a:ahLst/>
              <a:cxnLst/>
              <a:rect l="l" t="t" r="r" b="b"/>
              <a:pathLst>
                <a:path w="2681" h="1481" extrusionOk="0">
                  <a:moveTo>
                    <a:pt x="1646" y="1"/>
                  </a:moveTo>
                  <a:cubicBezTo>
                    <a:pt x="1424" y="67"/>
                    <a:pt x="1213" y="179"/>
                    <a:pt x="1035" y="324"/>
                  </a:cubicBezTo>
                  <a:cubicBezTo>
                    <a:pt x="924" y="413"/>
                    <a:pt x="823" y="512"/>
                    <a:pt x="746" y="623"/>
                  </a:cubicBezTo>
                  <a:cubicBezTo>
                    <a:pt x="657" y="724"/>
                    <a:pt x="590" y="835"/>
                    <a:pt x="501" y="946"/>
                  </a:cubicBezTo>
                  <a:cubicBezTo>
                    <a:pt x="423" y="1046"/>
                    <a:pt x="334" y="1147"/>
                    <a:pt x="212" y="1213"/>
                  </a:cubicBezTo>
                  <a:cubicBezTo>
                    <a:pt x="133" y="1258"/>
                    <a:pt x="0" y="1302"/>
                    <a:pt x="22" y="1424"/>
                  </a:cubicBezTo>
                  <a:cubicBezTo>
                    <a:pt x="22" y="1447"/>
                    <a:pt x="34" y="1469"/>
                    <a:pt x="44" y="1480"/>
                  </a:cubicBezTo>
                  <a:cubicBezTo>
                    <a:pt x="367" y="1424"/>
                    <a:pt x="712" y="1269"/>
                    <a:pt x="901" y="1180"/>
                  </a:cubicBezTo>
                  <a:cubicBezTo>
                    <a:pt x="1146" y="1068"/>
                    <a:pt x="1646" y="858"/>
                    <a:pt x="1935" y="779"/>
                  </a:cubicBezTo>
                  <a:cubicBezTo>
                    <a:pt x="2192" y="712"/>
                    <a:pt x="2592" y="512"/>
                    <a:pt x="2669" y="468"/>
                  </a:cubicBezTo>
                  <a:cubicBezTo>
                    <a:pt x="2681" y="468"/>
                    <a:pt x="2681" y="457"/>
                    <a:pt x="2669" y="446"/>
                  </a:cubicBezTo>
                  <a:cubicBezTo>
                    <a:pt x="2570" y="401"/>
                    <a:pt x="2058" y="146"/>
                    <a:pt x="1680" y="12"/>
                  </a:cubicBezTo>
                  <a:cubicBezTo>
                    <a:pt x="1668" y="1"/>
                    <a:pt x="1658" y="1"/>
                    <a:pt x="1646"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
            <p:cNvSpPr/>
            <p:nvPr/>
          </p:nvSpPr>
          <p:spPr>
            <a:xfrm>
              <a:off x="2339113" y="4335616"/>
              <a:ext cx="37713" cy="29166"/>
            </a:xfrm>
            <a:custGeom>
              <a:avLst/>
              <a:gdLst/>
              <a:ahLst/>
              <a:cxnLst/>
              <a:rect l="l" t="t" r="r" b="b"/>
              <a:pathLst>
                <a:path w="1081" h="836" extrusionOk="0">
                  <a:moveTo>
                    <a:pt x="1047" y="0"/>
                  </a:moveTo>
                  <a:cubicBezTo>
                    <a:pt x="936" y="0"/>
                    <a:pt x="826" y="52"/>
                    <a:pt x="735" y="113"/>
                  </a:cubicBezTo>
                  <a:cubicBezTo>
                    <a:pt x="635" y="180"/>
                    <a:pt x="557" y="257"/>
                    <a:pt x="468" y="335"/>
                  </a:cubicBezTo>
                  <a:cubicBezTo>
                    <a:pt x="390" y="413"/>
                    <a:pt x="302" y="491"/>
                    <a:pt x="235" y="591"/>
                  </a:cubicBezTo>
                  <a:cubicBezTo>
                    <a:pt x="190" y="635"/>
                    <a:pt x="168" y="680"/>
                    <a:pt x="124" y="724"/>
                  </a:cubicBezTo>
                  <a:cubicBezTo>
                    <a:pt x="90" y="769"/>
                    <a:pt x="57" y="813"/>
                    <a:pt x="1" y="825"/>
                  </a:cubicBezTo>
                  <a:lnTo>
                    <a:pt x="1" y="835"/>
                  </a:lnTo>
                  <a:cubicBezTo>
                    <a:pt x="57" y="825"/>
                    <a:pt x="101" y="780"/>
                    <a:pt x="146" y="736"/>
                  </a:cubicBezTo>
                  <a:cubicBezTo>
                    <a:pt x="179" y="691"/>
                    <a:pt x="213" y="647"/>
                    <a:pt x="257" y="602"/>
                  </a:cubicBezTo>
                  <a:cubicBezTo>
                    <a:pt x="334" y="524"/>
                    <a:pt x="413" y="447"/>
                    <a:pt x="502" y="368"/>
                  </a:cubicBezTo>
                  <a:lnTo>
                    <a:pt x="779" y="157"/>
                  </a:lnTo>
                  <a:cubicBezTo>
                    <a:pt x="868" y="91"/>
                    <a:pt x="957" y="35"/>
                    <a:pt x="1080" y="12"/>
                  </a:cubicBezTo>
                  <a:lnTo>
                    <a:pt x="1080" y="2"/>
                  </a:lnTo>
                  <a:cubicBezTo>
                    <a:pt x="1069" y="1"/>
                    <a:pt x="1058" y="0"/>
                    <a:pt x="1047"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
            <p:cNvSpPr/>
            <p:nvPr/>
          </p:nvSpPr>
          <p:spPr>
            <a:xfrm>
              <a:off x="2348847" y="4363597"/>
              <a:ext cx="31434" cy="12036"/>
            </a:xfrm>
            <a:custGeom>
              <a:avLst/>
              <a:gdLst/>
              <a:ahLst/>
              <a:cxnLst/>
              <a:rect l="l" t="t" r="r" b="b"/>
              <a:pathLst>
                <a:path w="901" h="345" extrusionOk="0">
                  <a:moveTo>
                    <a:pt x="0" y="0"/>
                  </a:moveTo>
                  <a:cubicBezTo>
                    <a:pt x="111" y="134"/>
                    <a:pt x="256" y="223"/>
                    <a:pt x="411" y="278"/>
                  </a:cubicBezTo>
                  <a:cubicBezTo>
                    <a:pt x="490" y="312"/>
                    <a:pt x="567" y="334"/>
                    <a:pt x="656" y="345"/>
                  </a:cubicBezTo>
                  <a:cubicBezTo>
                    <a:pt x="734" y="345"/>
                    <a:pt x="823" y="345"/>
                    <a:pt x="901" y="334"/>
                  </a:cubicBezTo>
                  <a:lnTo>
                    <a:pt x="901" y="323"/>
                  </a:lnTo>
                  <a:cubicBezTo>
                    <a:pt x="823" y="323"/>
                    <a:pt x="734" y="323"/>
                    <a:pt x="656" y="312"/>
                  </a:cubicBezTo>
                  <a:cubicBezTo>
                    <a:pt x="579" y="300"/>
                    <a:pt x="490" y="290"/>
                    <a:pt x="411" y="256"/>
                  </a:cubicBezTo>
                  <a:cubicBezTo>
                    <a:pt x="256" y="211"/>
                    <a:pt x="111" y="122"/>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
            <p:cNvSpPr/>
            <p:nvPr/>
          </p:nvSpPr>
          <p:spPr>
            <a:xfrm>
              <a:off x="2362035" y="4331779"/>
              <a:ext cx="38062" cy="30282"/>
            </a:xfrm>
            <a:custGeom>
              <a:avLst/>
              <a:gdLst/>
              <a:ahLst/>
              <a:cxnLst/>
              <a:rect l="l" t="t" r="r" b="b"/>
              <a:pathLst>
                <a:path w="1091" h="868" extrusionOk="0">
                  <a:moveTo>
                    <a:pt x="1079" y="0"/>
                  </a:moveTo>
                  <a:cubicBezTo>
                    <a:pt x="979" y="45"/>
                    <a:pt x="856" y="67"/>
                    <a:pt x="757" y="122"/>
                  </a:cubicBezTo>
                  <a:cubicBezTo>
                    <a:pt x="646" y="189"/>
                    <a:pt x="579" y="290"/>
                    <a:pt x="500" y="379"/>
                  </a:cubicBezTo>
                  <a:lnTo>
                    <a:pt x="278" y="656"/>
                  </a:lnTo>
                  <a:cubicBezTo>
                    <a:pt x="201" y="745"/>
                    <a:pt x="112" y="834"/>
                    <a:pt x="0" y="868"/>
                  </a:cubicBezTo>
                  <a:cubicBezTo>
                    <a:pt x="122" y="846"/>
                    <a:pt x="211" y="757"/>
                    <a:pt x="290" y="668"/>
                  </a:cubicBezTo>
                  <a:lnTo>
                    <a:pt x="523" y="389"/>
                  </a:lnTo>
                  <a:cubicBezTo>
                    <a:pt x="601" y="312"/>
                    <a:pt x="668" y="211"/>
                    <a:pt x="767" y="156"/>
                  </a:cubicBezTo>
                  <a:cubicBezTo>
                    <a:pt x="868" y="89"/>
                    <a:pt x="990" y="67"/>
                    <a:pt x="109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
            <p:cNvSpPr/>
            <p:nvPr/>
          </p:nvSpPr>
          <p:spPr>
            <a:xfrm>
              <a:off x="2375990" y="4359026"/>
              <a:ext cx="32236" cy="9943"/>
            </a:xfrm>
            <a:custGeom>
              <a:avLst/>
              <a:gdLst/>
              <a:ahLst/>
              <a:cxnLst/>
              <a:rect l="l" t="t" r="r" b="b"/>
              <a:pathLst>
                <a:path w="924" h="285" extrusionOk="0">
                  <a:moveTo>
                    <a:pt x="119" y="1"/>
                  </a:moveTo>
                  <a:cubicBezTo>
                    <a:pt x="78" y="1"/>
                    <a:pt x="40" y="3"/>
                    <a:pt x="1" y="9"/>
                  </a:cubicBezTo>
                  <a:lnTo>
                    <a:pt x="1" y="20"/>
                  </a:lnTo>
                  <a:cubicBezTo>
                    <a:pt x="78" y="20"/>
                    <a:pt x="167" y="20"/>
                    <a:pt x="234" y="43"/>
                  </a:cubicBezTo>
                  <a:cubicBezTo>
                    <a:pt x="312" y="65"/>
                    <a:pt x="367" y="120"/>
                    <a:pt x="434" y="176"/>
                  </a:cubicBezTo>
                  <a:cubicBezTo>
                    <a:pt x="501" y="220"/>
                    <a:pt x="590" y="265"/>
                    <a:pt x="668" y="276"/>
                  </a:cubicBezTo>
                  <a:cubicBezTo>
                    <a:pt x="713" y="281"/>
                    <a:pt x="754" y="284"/>
                    <a:pt x="796" y="284"/>
                  </a:cubicBezTo>
                  <a:cubicBezTo>
                    <a:pt x="837" y="284"/>
                    <a:pt x="879" y="281"/>
                    <a:pt x="924" y="276"/>
                  </a:cubicBezTo>
                  <a:cubicBezTo>
                    <a:pt x="846" y="253"/>
                    <a:pt x="757" y="231"/>
                    <a:pt x="679" y="220"/>
                  </a:cubicBezTo>
                  <a:cubicBezTo>
                    <a:pt x="612" y="198"/>
                    <a:pt x="535" y="176"/>
                    <a:pt x="468" y="131"/>
                  </a:cubicBezTo>
                  <a:lnTo>
                    <a:pt x="367" y="65"/>
                  </a:lnTo>
                  <a:cubicBezTo>
                    <a:pt x="323" y="43"/>
                    <a:pt x="290" y="20"/>
                    <a:pt x="246" y="9"/>
                  </a:cubicBezTo>
                  <a:cubicBezTo>
                    <a:pt x="201" y="3"/>
                    <a:pt x="159" y="1"/>
                    <a:pt x="119"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
            <p:cNvSpPr/>
            <p:nvPr/>
          </p:nvSpPr>
          <p:spPr>
            <a:xfrm>
              <a:off x="2397342" y="4337570"/>
              <a:ext cx="35725" cy="18665"/>
            </a:xfrm>
            <a:custGeom>
              <a:avLst/>
              <a:gdLst/>
              <a:ahLst/>
              <a:cxnLst/>
              <a:rect l="l" t="t" r="r" b="b"/>
              <a:pathLst>
                <a:path w="1024" h="535" extrusionOk="0">
                  <a:moveTo>
                    <a:pt x="1023" y="1"/>
                  </a:moveTo>
                  <a:cubicBezTo>
                    <a:pt x="934" y="23"/>
                    <a:pt x="845" y="57"/>
                    <a:pt x="746" y="101"/>
                  </a:cubicBezTo>
                  <a:cubicBezTo>
                    <a:pt x="657" y="146"/>
                    <a:pt x="578" y="201"/>
                    <a:pt x="501" y="257"/>
                  </a:cubicBezTo>
                  <a:cubicBezTo>
                    <a:pt x="423" y="324"/>
                    <a:pt x="345" y="379"/>
                    <a:pt x="267" y="435"/>
                  </a:cubicBezTo>
                  <a:cubicBezTo>
                    <a:pt x="190" y="490"/>
                    <a:pt x="89" y="524"/>
                    <a:pt x="0" y="524"/>
                  </a:cubicBezTo>
                  <a:lnTo>
                    <a:pt x="0" y="535"/>
                  </a:lnTo>
                  <a:cubicBezTo>
                    <a:pt x="101" y="535"/>
                    <a:pt x="190" y="502"/>
                    <a:pt x="279" y="457"/>
                  </a:cubicBezTo>
                  <a:cubicBezTo>
                    <a:pt x="368" y="401"/>
                    <a:pt x="445" y="346"/>
                    <a:pt x="523" y="290"/>
                  </a:cubicBezTo>
                  <a:cubicBezTo>
                    <a:pt x="601" y="235"/>
                    <a:pt x="679" y="190"/>
                    <a:pt x="768" y="146"/>
                  </a:cubicBezTo>
                  <a:cubicBezTo>
                    <a:pt x="857" y="90"/>
                    <a:pt x="946" y="57"/>
                    <a:pt x="102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
            <p:cNvSpPr/>
            <p:nvPr/>
          </p:nvSpPr>
          <p:spPr>
            <a:xfrm>
              <a:off x="2426823" y="4344129"/>
              <a:ext cx="20619" cy="7850"/>
            </a:xfrm>
            <a:custGeom>
              <a:avLst/>
              <a:gdLst/>
              <a:ahLst/>
              <a:cxnLst/>
              <a:rect l="l" t="t" r="r" b="b"/>
              <a:pathLst>
                <a:path w="591" h="225" extrusionOk="0">
                  <a:moveTo>
                    <a:pt x="572" y="0"/>
                  </a:moveTo>
                  <a:cubicBezTo>
                    <a:pt x="522" y="0"/>
                    <a:pt x="474" y="38"/>
                    <a:pt x="435" y="58"/>
                  </a:cubicBezTo>
                  <a:cubicBezTo>
                    <a:pt x="390" y="80"/>
                    <a:pt x="346" y="114"/>
                    <a:pt x="301" y="124"/>
                  </a:cubicBezTo>
                  <a:cubicBezTo>
                    <a:pt x="201" y="169"/>
                    <a:pt x="101" y="203"/>
                    <a:pt x="0" y="213"/>
                  </a:cubicBezTo>
                  <a:lnTo>
                    <a:pt x="0" y="225"/>
                  </a:lnTo>
                  <a:cubicBezTo>
                    <a:pt x="101" y="213"/>
                    <a:pt x="212" y="191"/>
                    <a:pt x="312" y="147"/>
                  </a:cubicBezTo>
                  <a:cubicBezTo>
                    <a:pt x="356" y="136"/>
                    <a:pt x="412" y="114"/>
                    <a:pt x="457" y="80"/>
                  </a:cubicBezTo>
                  <a:cubicBezTo>
                    <a:pt x="501" y="58"/>
                    <a:pt x="534" y="13"/>
                    <a:pt x="590" y="2"/>
                  </a:cubicBezTo>
                  <a:cubicBezTo>
                    <a:pt x="584" y="1"/>
                    <a:pt x="578" y="0"/>
                    <a:pt x="572"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
            <p:cNvSpPr/>
            <p:nvPr/>
          </p:nvSpPr>
          <p:spPr>
            <a:xfrm>
              <a:off x="2415589" y="4353514"/>
              <a:ext cx="16327" cy="4291"/>
            </a:xfrm>
            <a:custGeom>
              <a:avLst/>
              <a:gdLst/>
              <a:ahLst/>
              <a:cxnLst/>
              <a:rect l="l" t="t" r="r" b="b"/>
              <a:pathLst>
                <a:path w="468" h="123" extrusionOk="0">
                  <a:moveTo>
                    <a:pt x="0" y="0"/>
                  </a:moveTo>
                  <a:lnTo>
                    <a:pt x="0" y="11"/>
                  </a:lnTo>
                  <a:cubicBezTo>
                    <a:pt x="78" y="11"/>
                    <a:pt x="156" y="33"/>
                    <a:pt x="233" y="67"/>
                  </a:cubicBezTo>
                  <a:cubicBezTo>
                    <a:pt x="267" y="78"/>
                    <a:pt x="312" y="100"/>
                    <a:pt x="345" y="100"/>
                  </a:cubicBezTo>
                  <a:cubicBezTo>
                    <a:pt x="389" y="112"/>
                    <a:pt x="434" y="122"/>
                    <a:pt x="467" y="122"/>
                  </a:cubicBezTo>
                  <a:lnTo>
                    <a:pt x="356" y="78"/>
                  </a:lnTo>
                  <a:cubicBezTo>
                    <a:pt x="322" y="67"/>
                    <a:pt x="278" y="55"/>
                    <a:pt x="245" y="45"/>
                  </a:cubicBezTo>
                  <a:cubicBezTo>
                    <a:pt x="167" y="11"/>
                    <a:pt x="78" y="0"/>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
            <p:cNvSpPr/>
            <p:nvPr/>
          </p:nvSpPr>
          <p:spPr>
            <a:xfrm>
              <a:off x="2227366" y="4286354"/>
              <a:ext cx="560328" cy="264308"/>
            </a:xfrm>
            <a:custGeom>
              <a:avLst/>
              <a:gdLst/>
              <a:ahLst/>
              <a:cxnLst/>
              <a:rect l="l" t="t" r="r" b="b"/>
              <a:pathLst>
                <a:path w="16061" h="7576" extrusionOk="0">
                  <a:moveTo>
                    <a:pt x="34" y="1"/>
                  </a:moveTo>
                  <a:cubicBezTo>
                    <a:pt x="45" y="45"/>
                    <a:pt x="45" y="101"/>
                    <a:pt x="34" y="156"/>
                  </a:cubicBezTo>
                  <a:cubicBezTo>
                    <a:pt x="23" y="190"/>
                    <a:pt x="12" y="223"/>
                    <a:pt x="1" y="245"/>
                  </a:cubicBezTo>
                  <a:cubicBezTo>
                    <a:pt x="957" y="1313"/>
                    <a:pt x="2069" y="2214"/>
                    <a:pt x="3293" y="2959"/>
                  </a:cubicBezTo>
                  <a:cubicBezTo>
                    <a:pt x="3482" y="3070"/>
                    <a:pt x="3682" y="3182"/>
                    <a:pt x="3883" y="3293"/>
                  </a:cubicBezTo>
                  <a:cubicBezTo>
                    <a:pt x="4427" y="3727"/>
                    <a:pt x="4928" y="4227"/>
                    <a:pt x="5306" y="4806"/>
                  </a:cubicBezTo>
                  <a:cubicBezTo>
                    <a:pt x="5506" y="5117"/>
                    <a:pt x="5673" y="5451"/>
                    <a:pt x="5796" y="5796"/>
                  </a:cubicBezTo>
                  <a:cubicBezTo>
                    <a:pt x="5918" y="6140"/>
                    <a:pt x="6007" y="6496"/>
                    <a:pt x="6051" y="6864"/>
                  </a:cubicBezTo>
                  <a:lnTo>
                    <a:pt x="6096" y="6864"/>
                  </a:lnTo>
                  <a:cubicBezTo>
                    <a:pt x="6063" y="6485"/>
                    <a:pt x="5984" y="6129"/>
                    <a:pt x="5851" y="5774"/>
                  </a:cubicBezTo>
                  <a:cubicBezTo>
                    <a:pt x="5729" y="5418"/>
                    <a:pt x="5562" y="5084"/>
                    <a:pt x="5361" y="4773"/>
                  </a:cubicBezTo>
                  <a:cubicBezTo>
                    <a:pt x="5072" y="4305"/>
                    <a:pt x="4694" y="3883"/>
                    <a:pt x="4294" y="3515"/>
                  </a:cubicBezTo>
                  <a:lnTo>
                    <a:pt x="4294" y="3515"/>
                  </a:lnTo>
                  <a:cubicBezTo>
                    <a:pt x="5151" y="3960"/>
                    <a:pt x="6040" y="4328"/>
                    <a:pt x="6952" y="4650"/>
                  </a:cubicBezTo>
                  <a:lnTo>
                    <a:pt x="7319" y="4917"/>
                  </a:lnTo>
                  <a:cubicBezTo>
                    <a:pt x="7442" y="5017"/>
                    <a:pt x="7564" y="5128"/>
                    <a:pt x="7675" y="5250"/>
                  </a:cubicBezTo>
                  <a:cubicBezTo>
                    <a:pt x="7897" y="5495"/>
                    <a:pt x="8120" y="5740"/>
                    <a:pt x="8309" y="6007"/>
                  </a:cubicBezTo>
                  <a:cubicBezTo>
                    <a:pt x="8398" y="6140"/>
                    <a:pt x="8487" y="6274"/>
                    <a:pt x="8565" y="6419"/>
                  </a:cubicBezTo>
                  <a:cubicBezTo>
                    <a:pt x="8609" y="6496"/>
                    <a:pt x="8643" y="6563"/>
                    <a:pt x="8687" y="6641"/>
                  </a:cubicBezTo>
                  <a:cubicBezTo>
                    <a:pt x="8732" y="6708"/>
                    <a:pt x="8776" y="6785"/>
                    <a:pt x="8832" y="6852"/>
                  </a:cubicBezTo>
                  <a:cubicBezTo>
                    <a:pt x="9021" y="7119"/>
                    <a:pt x="9254" y="7364"/>
                    <a:pt x="9499" y="7575"/>
                  </a:cubicBezTo>
                  <a:lnTo>
                    <a:pt x="9533" y="7542"/>
                  </a:lnTo>
                  <a:cubicBezTo>
                    <a:pt x="9288" y="7319"/>
                    <a:pt x="9066" y="7074"/>
                    <a:pt x="8876" y="6808"/>
                  </a:cubicBezTo>
                  <a:lnTo>
                    <a:pt x="8743" y="6607"/>
                  </a:lnTo>
                  <a:cubicBezTo>
                    <a:pt x="8698" y="6541"/>
                    <a:pt x="8665" y="6463"/>
                    <a:pt x="8621" y="6396"/>
                  </a:cubicBezTo>
                  <a:cubicBezTo>
                    <a:pt x="8542" y="6241"/>
                    <a:pt x="8453" y="6107"/>
                    <a:pt x="8364" y="5962"/>
                  </a:cubicBezTo>
                  <a:cubicBezTo>
                    <a:pt x="8176" y="5695"/>
                    <a:pt x="7953" y="5440"/>
                    <a:pt x="7731" y="5195"/>
                  </a:cubicBezTo>
                  <a:cubicBezTo>
                    <a:pt x="7620" y="5072"/>
                    <a:pt x="7497" y="4961"/>
                    <a:pt x="7375" y="4850"/>
                  </a:cubicBezTo>
                  <a:lnTo>
                    <a:pt x="7242" y="4750"/>
                  </a:lnTo>
                  <a:lnTo>
                    <a:pt x="7242" y="4750"/>
                  </a:lnTo>
                  <a:cubicBezTo>
                    <a:pt x="7274" y="4761"/>
                    <a:pt x="7297" y="4773"/>
                    <a:pt x="7331" y="4783"/>
                  </a:cubicBezTo>
                  <a:lnTo>
                    <a:pt x="7864" y="4951"/>
                  </a:lnTo>
                  <a:cubicBezTo>
                    <a:pt x="8042" y="5006"/>
                    <a:pt x="8220" y="5062"/>
                    <a:pt x="8398" y="5106"/>
                  </a:cubicBezTo>
                  <a:cubicBezTo>
                    <a:pt x="8754" y="5206"/>
                    <a:pt x="9110" y="5295"/>
                    <a:pt x="9477" y="5362"/>
                  </a:cubicBezTo>
                  <a:cubicBezTo>
                    <a:pt x="9677" y="5395"/>
                    <a:pt x="9866" y="5428"/>
                    <a:pt x="10067" y="5462"/>
                  </a:cubicBezTo>
                  <a:cubicBezTo>
                    <a:pt x="10334" y="5562"/>
                    <a:pt x="10589" y="5685"/>
                    <a:pt x="10834" y="5818"/>
                  </a:cubicBezTo>
                  <a:cubicBezTo>
                    <a:pt x="10956" y="5895"/>
                    <a:pt x="11068" y="5974"/>
                    <a:pt x="11179" y="6073"/>
                  </a:cubicBezTo>
                  <a:cubicBezTo>
                    <a:pt x="11278" y="6174"/>
                    <a:pt x="11390" y="6274"/>
                    <a:pt x="11490" y="6374"/>
                  </a:cubicBezTo>
                  <a:cubicBezTo>
                    <a:pt x="11690" y="6574"/>
                    <a:pt x="11891" y="6797"/>
                    <a:pt x="12101" y="6985"/>
                  </a:cubicBezTo>
                  <a:lnTo>
                    <a:pt x="12736" y="7575"/>
                  </a:lnTo>
                  <a:lnTo>
                    <a:pt x="12769" y="7542"/>
                  </a:lnTo>
                  <a:lnTo>
                    <a:pt x="12146" y="6941"/>
                  </a:lnTo>
                  <a:cubicBezTo>
                    <a:pt x="11924" y="6752"/>
                    <a:pt x="11735" y="6541"/>
                    <a:pt x="11535" y="6330"/>
                  </a:cubicBezTo>
                  <a:cubicBezTo>
                    <a:pt x="11434" y="6229"/>
                    <a:pt x="11323" y="6118"/>
                    <a:pt x="11223" y="6029"/>
                  </a:cubicBezTo>
                  <a:cubicBezTo>
                    <a:pt x="11112" y="5929"/>
                    <a:pt x="10989" y="5829"/>
                    <a:pt x="10867" y="5762"/>
                  </a:cubicBezTo>
                  <a:cubicBezTo>
                    <a:pt x="10689" y="5662"/>
                    <a:pt x="10511" y="5573"/>
                    <a:pt x="10334" y="5495"/>
                  </a:cubicBezTo>
                  <a:lnTo>
                    <a:pt x="10334" y="5495"/>
                  </a:lnTo>
                  <a:cubicBezTo>
                    <a:pt x="10778" y="5540"/>
                    <a:pt x="11234" y="5573"/>
                    <a:pt x="11690" y="5573"/>
                  </a:cubicBezTo>
                  <a:cubicBezTo>
                    <a:pt x="12424" y="5573"/>
                    <a:pt x="13169" y="5507"/>
                    <a:pt x="13893" y="5351"/>
                  </a:cubicBezTo>
                  <a:cubicBezTo>
                    <a:pt x="14627" y="5206"/>
                    <a:pt x="15338" y="5028"/>
                    <a:pt x="16061" y="4884"/>
                  </a:cubicBezTo>
                  <a:lnTo>
                    <a:pt x="16050" y="4839"/>
                  </a:lnTo>
                  <a:cubicBezTo>
                    <a:pt x="15327" y="4973"/>
                    <a:pt x="14604" y="5161"/>
                    <a:pt x="13881" y="5295"/>
                  </a:cubicBezTo>
                  <a:cubicBezTo>
                    <a:pt x="13159" y="5440"/>
                    <a:pt x="12424" y="5495"/>
                    <a:pt x="11690" y="5495"/>
                  </a:cubicBezTo>
                  <a:cubicBezTo>
                    <a:pt x="10956" y="5484"/>
                    <a:pt x="10222" y="5406"/>
                    <a:pt x="9499" y="5262"/>
                  </a:cubicBezTo>
                  <a:cubicBezTo>
                    <a:pt x="9343" y="5240"/>
                    <a:pt x="9187" y="5206"/>
                    <a:pt x="9043" y="5161"/>
                  </a:cubicBezTo>
                  <a:cubicBezTo>
                    <a:pt x="9333" y="5128"/>
                    <a:pt x="9622" y="5084"/>
                    <a:pt x="9899" y="5006"/>
                  </a:cubicBezTo>
                  <a:cubicBezTo>
                    <a:pt x="10277" y="4906"/>
                    <a:pt x="10633" y="4739"/>
                    <a:pt x="10956" y="4539"/>
                  </a:cubicBezTo>
                  <a:cubicBezTo>
                    <a:pt x="11290" y="4338"/>
                    <a:pt x="11590" y="4116"/>
                    <a:pt x="11924" y="3916"/>
                  </a:cubicBezTo>
                  <a:cubicBezTo>
                    <a:pt x="12247" y="3716"/>
                    <a:pt x="12569" y="3527"/>
                    <a:pt x="12902" y="3337"/>
                  </a:cubicBezTo>
                  <a:lnTo>
                    <a:pt x="12880" y="3293"/>
                  </a:lnTo>
                  <a:cubicBezTo>
                    <a:pt x="12546" y="3482"/>
                    <a:pt x="12213" y="3671"/>
                    <a:pt x="11891" y="3871"/>
                  </a:cubicBezTo>
                  <a:cubicBezTo>
                    <a:pt x="11557" y="4061"/>
                    <a:pt x="11256" y="4294"/>
                    <a:pt x="10923" y="4483"/>
                  </a:cubicBezTo>
                  <a:cubicBezTo>
                    <a:pt x="10600" y="4684"/>
                    <a:pt x="10255" y="4839"/>
                    <a:pt x="9889" y="4939"/>
                  </a:cubicBezTo>
                  <a:cubicBezTo>
                    <a:pt x="9533" y="5028"/>
                    <a:pt x="9177" y="5084"/>
                    <a:pt x="8821" y="5117"/>
                  </a:cubicBezTo>
                  <a:cubicBezTo>
                    <a:pt x="8687" y="5084"/>
                    <a:pt x="8554" y="5040"/>
                    <a:pt x="8421" y="5006"/>
                  </a:cubicBezTo>
                  <a:cubicBezTo>
                    <a:pt x="8243" y="4951"/>
                    <a:pt x="8075" y="4906"/>
                    <a:pt x="7897" y="4839"/>
                  </a:cubicBezTo>
                  <a:cubicBezTo>
                    <a:pt x="7719" y="4783"/>
                    <a:pt x="7541" y="4728"/>
                    <a:pt x="7375" y="4672"/>
                  </a:cubicBezTo>
                  <a:cubicBezTo>
                    <a:pt x="6941" y="4528"/>
                    <a:pt x="6518" y="4361"/>
                    <a:pt x="6096" y="4194"/>
                  </a:cubicBezTo>
                  <a:cubicBezTo>
                    <a:pt x="6307" y="4194"/>
                    <a:pt x="6518" y="4172"/>
                    <a:pt x="6718" y="4128"/>
                  </a:cubicBezTo>
                  <a:cubicBezTo>
                    <a:pt x="7030" y="4071"/>
                    <a:pt x="7331" y="3982"/>
                    <a:pt x="7620" y="3871"/>
                  </a:cubicBezTo>
                  <a:cubicBezTo>
                    <a:pt x="8209" y="3638"/>
                    <a:pt x="8754" y="3337"/>
                    <a:pt x="9288" y="3015"/>
                  </a:cubicBezTo>
                  <a:lnTo>
                    <a:pt x="9266" y="2981"/>
                  </a:lnTo>
                  <a:cubicBezTo>
                    <a:pt x="8732" y="3293"/>
                    <a:pt x="8176" y="3594"/>
                    <a:pt x="7597" y="3805"/>
                  </a:cubicBezTo>
                  <a:cubicBezTo>
                    <a:pt x="7308" y="3916"/>
                    <a:pt x="7019" y="4005"/>
                    <a:pt x="6708" y="4061"/>
                  </a:cubicBezTo>
                  <a:cubicBezTo>
                    <a:pt x="6512" y="4093"/>
                    <a:pt x="6311" y="4114"/>
                    <a:pt x="6112" y="4114"/>
                  </a:cubicBezTo>
                  <a:cubicBezTo>
                    <a:pt x="6039" y="4114"/>
                    <a:pt x="5967" y="4111"/>
                    <a:pt x="5895" y="4105"/>
                  </a:cubicBezTo>
                  <a:cubicBezTo>
                    <a:pt x="5017" y="3738"/>
                    <a:pt x="4172" y="3315"/>
                    <a:pt x="3371" y="2826"/>
                  </a:cubicBezTo>
                  <a:cubicBezTo>
                    <a:pt x="3070" y="2637"/>
                    <a:pt x="2770" y="2448"/>
                    <a:pt x="2481" y="2237"/>
                  </a:cubicBezTo>
                  <a:lnTo>
                    <a:pt x="2481" y="2237"/>
                  </a:lnTo>
                  <a:cubicBezTo>
                    <a:pt x="2559" y="2247"/>
                    <a:pt x="2637" y="2259"/>
                    <a:pt x="2714" y="2259"/>
                  </a:cubicBezTo>
                  <a:cubicBezTo>
                    <a:pt x="2850" y="2277"/>
                    <a:pt x="2993" y="2295"/>
                    <a:pt x="3137" y="2295"/>
                  </a:cubicBezTo>
                  <a:cubicBezTo>
                    <a:pt x="3170" y="2295"/>
                    <a:pt x="3204" y="2294"/>
                    <a:pt x="3238" y="2292"/>
                  </a:cubicBezTo>
                  <a:cubicBezTo>
                    <a:pt x="3426" y="2292"/>
                    <a:pt x="3593" y="2270"/>
                    <a:pt x="3771" y="2237"/>
                  </a:cubicBezTo>
                  <a:cubicBezTo>
                    <a:pt x="3949" y="2214"/>
                    <a:pt x="4116" y="2181"/>
                    <a:pt x="4294" y="2148"/>
                  </a:cubicBezTo>
                  <a:cubicBezTo>
                    <a:pt x="4639" y="2081"/>
                    <a:pt x="4983" y="2025"/>
                    <a:pt x="5329" y="1970"/>
                  </a:cubicBezTo>
                  <a:lnTo>
                    <a:pt x="6374" y="1803"/>
                  </a:lnTo>
                  <a:lnTo>
                    <a:pt x="6362" y="1758"/>
                  </a:lnTo>
                  <a:lnTo>
                    <a:pt x="5317" y="1903"/>
                  </a:lnTo>
                  <a:cubicBezTo>
                    <a:pt x="4973" y="1958"/>
                    <a:pt x="4627" y="2003"/>
                    <a:pt x="4283" y="2059"/>
                  </a:cubicBezTo>
                  <a:cubicBezTo>
                    <a:pt x="4105" y="2092"/>
                    <a:pt x="3927" y="2114"/>
                    <a:pt x="3760" y="2148"/>
                  </a:cubicBezTo>
                  <a:cubicBezTo>
                    <a:pt x="3582" y="2170"/>
                    <a:pt x="3416" y="2192"/>
                    <a:pt x="3238" y="2192"/>
                  </a:cubicBezTo>
                  <a:cubicBezTo>
                    <a:pt x="3070" y="2192"/>
                    <a:pt x="2892" y="2170"/>
                    <a:pt x="2726" y="2148"/>
                  </a:cubicBezTo>
                  <a:cubicBezTo>
                    <a:pt x="2570" y="2126"/>
                    <a:pt x="2425" y="2103"/>
                    <a:pt x="2270" y="2081"/>
                  </a:cubicBezTo>
                  <a:cubicBezTo>
                    <a:pt x="1458" y="1469"/>
                    <a:pt x="702" y="779"/>
                    <a:pt x="34"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3"/>
            <p:cNvSpPr/>
            <p:nvPr/>
          </p:nvSpPr>
          <p:spPr>
            <a:xfrm>
              <a:off x="1665488" y="4338861"/>
              <a:ext cx="126537" cy="98871"/>
            </a:xfrm>
            <a:custGeom>
              <a:avLst/>
              <a:gdLst/>
              <a:ahLst/>
              <a:cxnLst/>
              <a:rect l="l" t="t" r="r" b="b"/>
              <a:pathLst>
                <a:path w="3627" h="2834" extrusionOk="0">
                  <a:moveTo>
                    <a:pt x="2891" y="0"/>
                  </a:moveTo>
                  <a:cubicBezTo>
                    <a:pt x="2588" y="0"/>
                    <a:pt x="2068" y="135"/>
                    <a:pt x="1736" y="320"/>
                  </a:cubicBezTo>
                  <a:cubicBezTo>
                    <a:pt x="1369" y="532"/>
                    <a:pt x="1213" y="865"/>
                    <a:pt x="947" y="1488"/>
                  </a:cubicBezTo>
                  <a:cubicBezTo>
                    <a:pt x="702" y="2044"/>
                    <a:pt x="123" y="2689"/>
                    <a:pt x="12" y="2811"/>
                  </a:cubicBezTo>
                  <a:cubicBezTo>
                    <a:pt x="1" y="2823"/>
                    <a:pt x="12" y="2833"/>
                    <a:pt x="12" y="2833"/>
                  </a:cubicBezTo>
                  <a:cubicBezTo>
                    <a:pt x="179" y="2789"/>
                    <a:pt x="957" y="2600"/>
                    <a:pt x="1313" y="2511"/>
                  </a:cubicBezTo>
                  <a:cubicBezTo>
                    <a:pt x="1703" y="2400"/>
                    <a:pt x="2459" y="2055"/>
                    <a:pt x="2882" y="1666"/>
                  </a:cubicBezTo>
                  <a:cubicBezTo>
                    <a:pt x="3282" y="1288"/>
                    <a:pt x="3482" y="509"/>
                    <a:pt x="3493" y="453"/>
                  </a:cubicBezTo>
                  <a:lnTo>
                    <a:pt x="3493" y="443"/>
                  </a:lnTo>
                  <a:lnTo>
                    <a:pt x="3616" y="376"/>
                  </a:lnTo>
                  <a:cubicBezTo>
                    <a:pt x="3627" y="376"/>
                    <a:pt x="3627" y="364"/>
                    <a:pt x="3616" y="364"/>
                  </a:cubicBezTo>
                  <a:cubicBezTo>
                    <a:pt x="3560" y="309"/>
                    <a:pt x="3248" y="42"/>
                    <a:pt x="3004" y="8"/>
                  </a:cubicBezTo>
                  <a:cubicBezTo>
                    <a:pt x="2971" y="3"/>
                    <a:pt x="2933" y="0"/>
                    <a:pt x="289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
            <p:cNvSpPr/>
            <p:nvPr/>
          </p:nvSpPr>
          <p:spPr>
            <a:xfrm>
              <a:off x="1665488" y="4341861"/>
              <a:ext cx="83067" cy="95871"/>
            </a:xfrm>
            <a:custGeom>
              <a:avLst/>
              <a:gdLst/>
              <a:ahLst/>
              <a:cxnLst/>
              <a:rect l="l" t="t" r="r" b="b"/>
              <a:pathLst>
                <a:path w="2381" h="2748" extrusionOk="0">
                  <a:moveTo>
                    <a:pt x="2348" y="1"/>
                  </a:moveTo>
                  <a:lnTo>
                    <a:pt x="2348" y="1"/>
                  </a:lnTo>
                  <a:cubicBezTo>
                    <a:pt x="2136" y="56"/>
                    <a:pt x="1914" y="134"/>
                    <a:pt x="1736" y="234"/>
                  </a:cubicBezTo>
                  <a:cubicBezTo>
                    <a:pt x="1369" y="446"/>
                    <a:pt x="1213" y="779"/>
                    <a:pt x="947" y="1402"/>
                  </a:cubicBezTo>
                  <a:cubicBezTo>
                    <a:pt x="702" y="1958"/>
                    <a:pt x="123" y="2603"/>
                    <a:pt x="12" y="2725"/>
                  </a:cubicBezTo>
                  <a:cubicBezTo>
                    <a:pt x="1" y="2737"/>
                    <a:pt x="12" y="2747"/>
                    <a:pt x="12" y="2747"/>
                  </a:cubicBezTo>
                  <a:cubicBezTo>
                    <a:pt x="179" y="2703"/>
                    <a:pt x="957" y="2514"/>
                    <a:pt x="1313" y="2425"/>
                  </a:cubicBezTo>
                  <a:cubicBezTo>
                    <a:pt x="1424" y="2391"/>
                    <a:pt x="1558" y="2347"/>
                    <a:pt x="1703" y="2280"/>
                  </a:cubicBezTo>
                  <a:cubicBezTo>
                    <a:pt x="1747" y="2203"/>
                    <a:pt x="1780" y="2114"/>
                    <a:pt x="1814" y="2036"/>
                  </a:cubicBezTo>
                  <a:cubicBezTo>
                    <a:pt x="1869" y="1847"/>
                    <a:pt x="1891" y="1657"/>
                    <a:pt x="1925" y="1479"/>
                  </a:cubicBezTo>
                  <a:cubicBezTo>
                    <a:pt x="1948" y="1279"/>
                    <a:pt x="1980" y="1091"/>
                    <a:pt x="2059" y="923"/>
                  </a:cubicBezTo>
                  <a:cubicBezTo>
                    <a:pt x="2136" y="757"/>
                    <a:pt x="2237" y="601"/>
                    <a:pt x="2303" y="434"/>
                  </a:cubicBezTo>
                  <a:cubicBezTo>
                    <a:pt x="2359" y="290"/>
                    <a:pt x="2381" y="145"/>
                    <a:pt x="2348"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
            <p:cNvSpPr/>
            <p:nvPr/>
          </p:nvSpPr>
          <p:spPr>
            <a:xfrm>
              <a:off x="1701179" y="4407661"/>
              <a:ext cx="6664" cy="16886"/>
            </a:xfrm>
            <a:custGeom>
              <a:avLst/>
              <a:gdLst/>
              <a:ahLst/>
              <a:cxnLst/>
              <a:rect l="l" t="t" r="r" b="b"/>
              <a:pathLst>
                <a:path w="191" h="484" extrusionOk="0">
                  <a:moveTo>
                    <a:pt x="171" y="0"/>
                  </a:moveTo>
                  <a:cubicBezTo>
                    <a:pt x="168" y="0"/>
                    <a:pt x="168" y="5"/>
                    <a:pt x="168" y="5"/>
                  </a:cubicBezTo>
                  <a:cubicBezTo>
                    <a:pt x="168" y="5"/>
                    <a:pt x="179" y="5"/>
                    <a:pt x="168" y="16"/>
                  </a:cubicBezTo>
                  <a:cubicBezTo>
                    <a:pt x="168" y="28"/>
                    <a:pt x="157" y="38"/>
                    <a:pt x="157" y="50"/>
                  </a:cubicBezTo>
                  <a:cubicBezTo>
                    <a:pt x="146" y="72"/>
                    <a:pt x="134" y="94"/>
                    <a:pt x="134" y="117"/>
                  </a:cubicBezTo>
                  <a:cubicBezTo>
                    <a:pt x="112" y="150"/>
                    <a:pt x="90" y="194"/>
                    <a:pt x="79" y="228"/>
                  </a:cubicBezTo>
                  <a:cubicBezTo>
                    <a:pt x="45" y="317"/>
                    <a:pt x="1" y="394"/>
                    <a:pt x="1" y="483"/>
                  </a:cubicBezTo>
                  <a:cubicBezTo>
                    <a:pt x="23" y="394"/>
                    <a:pt x="57" y="317"/>
                    <a:pt x="101" y="239"/>
                  </a:cubicBezTo>
                  <a:cubicBezTo>
                    <a:pt x="124" y="206"/>
                    <a:pt x="146" y="161"/>
                    <a:pt x="157" y="127"/>
                  </a:cubicBezTo>
                  <a:cubicBezTo>
                    <a:pt x="168" y="105"/>
                    <a:pt x="168" y="83"/>
                    <a:pt x="179" y="61"/>
                  </a:cubicBezTo>
                  <a:lnTo>
                    <a:pt x="179" y="28"/>
                  </a:lnTo>
                  <a:cubicBezTo>
                    <a:pt x="179" y="16"/>
                    <a:pt x="190" y="16"/>
                    <a:pt x="179" y="5"/>
                  </a:cubicBezTo>
                  <a:cubicBezTo>
                    <a:pt x="175" y="2"/>
                    <a:pt x="173" y="0"/>
                    <a:pt x="17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
            <p:cNvSpPr/>
            <p:nvPr/>
          </p:nvSpPr>
          <p:spPr>
            <a:xfrm>
              <a:off x="1693852" y="4393461"/>
              <a:ext cx="32969" cy="10117"/>
            </a:xfrm>
            <a:custGeom>
              <a:avLst/>
              <a:gdLst/>
              <a:ahLst/>
              <a:cxnLst/>
              <a:rect l="l" t="t" r="r" b="b"/>
              <a:pathLst>
                <a:path w="945" h="290" extrusionOk="0">
                  <a:moveTo>
                    <a:pt x="945" y="0"/>
                  </a:moveTo>
                  <a:cubicBezTo>
                    <a:pt x="868" y="12"/>
                    <a:pt x="789" y="23"/>
                    <a:pt x="700" y="23"/>
                  </a:cubicBezTo>
                  <a:cubicBezTo>
                    <a:pt x="623" y="23"/>
                    <a:pt x="534" y="45"/>
                    <a:pt x="456" y="79"/>
                  </a:cubicBezTo>
                  <a:cubicBezTo>
                    <a:pt x="378" y="112"/>
                    <a:pt x="300" y="145"/>
                    <a:pt x="233" y="190"/>
                  </a:cubicBezTo>
                  <a:lnTo>
                    <a:pt x="0" y="290"/>
                  </a:lnTo>
                  <a:lnTo>
                    <a:pt x="0" y="290"/>
                  </a:lnTo>
                  <a:lnTo>
                    <a:pt x="233" y="201"/>
                  </a:lnTo>
                  <a:cubicBezTo>
                    <a:pt x="311" y="178"/>
                    <a:pt x="389" y="145"/>
                    <a:pt x="467" y="112"/>
                  </a:cubicBezTo>
                  <a:cubicBezTo>
                    <a:pt x="545" y="79"/>
                    <a:pt x="623" y="79"/>
                    <a:pt x="700" y="67"/>
                  </a:cubicBezTo>
                  <a:cubicBezTo>
                    <a:pt x="789" y="57"/>
                    <a:pt x="868" y="45"/>
                    <a:pt x="945" y="12"/>
                  </a:cubicBezTo>
                  <a:lnTo>
                    <a:pt x="945"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
            <p:cNvSpPr/>
            <p:nvPr/>
          </p:nvSpPr>
          <p:spPr>
            <a:xfrm>
              <a:off x="1708959" y="4373819"/>
              <a:ext cx="45458" cy="9210"/>
            </a:xfrm>
            <a:custGeom>
              <a:avLst/>
              <a:gdLst/>
              <a:ahLst/>
              <a:cxnLst/>
              <a:rect l="l" t="t" r="r" b="b"/>
              <a:pathLst>
                <a:path w="1303" h="264" extrusionOk="0">
                  <a:moveTo>
                    <a:pt x="1105" y="0"/>
                  </a:moveTo>
                  <a:cubicBezTo>
                    <a:pt x="1059" y="0"/>
                    <a:pt x="1014" y="3"/>
                    <a:pt x="968" y="7"/>
                  </a:cubicBezTo>
                  <a:cubicBezTo>
                    <a:pt x="857" y="19"/>
                    <a:pt x="746" y="30"/>
                    <a:pt x="635" y="52"/>
                  </a:cubicBezTo>
                  <a:cubicBezTo>
                    <a:pt x="412" y="108"/>
                    <a:pt x="201" y="175"/>
                    <a:pt x="0" y="264"/>
                  </a:cubicBezTo>
                  <a:cubicBezTo>
                    <a:pt x="212" y="185"/>
                    <a:pt x="423" y="130"/>
                    <a:pt x="645" y="96"/>
                  </a:cubicBezTo>
                  <a:cubicBezTo>
                    <a:pt x="746" y="74"/>
                    <a:pt x="857" y="63"/>
                    <a:pt x="968" y="52"/>
                  </a:cubicBezTo>
                  <a:lnTo>
                    <a:pt x="1302" y="19"/>
                  </a:lnTo>
                  <a:cubicBezTo>
                    <a:pt x="1236" y="6"/>
                    <a:pt x="1171" y="0"/>
                    <a:pt x="1105"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
            <p:cNvSpPr/>
            <p:nvPr/>
          </p:nvSpPr>
          <p:spPr>
            <a:xfrm>
              <a:off x="1723333" y="4382227"/>
              <a:ext cx="20584" cy="32620"/>
            </a:xfrm>
            <a:custGeom>
              <a:avLst/>
              <a:gdLst/>
              <a:ahLst/>
              <a:cxnLst/>
              <a:rect l="l" t="t" r="r" b="b"/>
              <a:pathLst>
                <a:path w="590" h="935" extrusionOk="0">
                  <a:moveTo>
                    <a:pt x="567" y="0"/>
                  </a:moveTo>
                  <a:lnTo>
                    <a:pt x="567" y="11"/>
                  </a:lnTo>
                  <a:cubicBezTo>
                    <a:pt x="567" y="56"/>
                    <a:pt x="545" y="89"/>
                    <a:pt x="523" y="122"/>
                  </a:cubicBezTo>
                  <a:cubicBezTo>
                    <a:pt x="500" y="167"/>
                    <a:pt x="467" y="201"/>
                    <a:pt x="434" y="233"/>
                  </a:cubicBezTo>
                  <a:cubicBezTo>
                    <a:pt x="378" y="312"/>
                    <a:pt x="322" y="379"/>
                    <a:pt x="278" y="456"/>
                  </a:cubicBezTo>
                  <a:cubicBezTo>
                    <a:pt x="167" y="601"/>
                    <a:pt x="56" y="757"/>
                    <a:pt x="0" y="935"/>
                  </a:cubicBezTo>
                  <a:cubicBezTo>
                    <a:pt x="67" y="767"/>
                    <a:pt x="189" y="623"/>
                    <a:pt x="300" y="478"/>
                  </a:cubicBezTo>
                  <a:cubicBezTo>
                    <a:pt x="356" y="411"/>
                    <a:pt x="423" y="334"/>
                    <a:pt x="478" y="256"/>
                  </a:cubicBezTo>
                  <a:cubicBezTo>
                    <a:pt x="500" y="223"/>
                    <a:pt x="523" y="189"/>
                    <a:pt x="545" y="144"/>
                  </a:cubicBezTo>
                  <a:cubicBezTo>
                    <a:pt x="567" y="100"/>
                    <a:pt x="589" y="56"/>
                    <a:pt x="567"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
            <p:cNvSpPr/>
            <p:nvPr/>
          </p:nvSpPr>
          <p:spPr>
            <a:xfrm>
              <a:off x="1758256" y="4361259"/>
              <a:ext cx="18246" cy="33004"/>
            </a:xfrm>
            <a:custGeom>
              <a:avLst/>
              <a:gdLst/>
              <a:ahLst/>
              <a:cxnLst/>
              <a:rect l="l" t="t" r="r" b="b"/>
              <a:pathLst>
                <a:path w="523" h="946" extrusionOk="0">
                  <a:moveTo>
                    <a:pt x="478" y="1"/>
                  </a:moveTo>
                  <a:lnTo>
                    <a:pt x="478" y="11"/>
                  </a:lnTo>
                  <a:cubicBezTo>
                    <a:pt x="478" y="100"/>
                    <a:pt x="456" y="179"/>
                    <a:pt x="423" y="256"/>
                  </a:cubicBezTo>
                  <a:cubicBezTo>
                    <a:pt x="389" y="334"/>
                    <a:pt x="345" y="423"/>
                    <a:pt x="312" y="501"/>
                  </a:cubicBezTo>
                  <a:cubicBezTo>
                    <a:pt x="223" y="657"/>
                    <a:pt x="122" y="802"/>
                    <a:pt x="0" y="935"/>
                  </a:cubicBezTo>
                  <a:lnTo>
                    <a:pt x="11" y="946"/>
                  </a:lnTo>
                  <a:cubicBezTo>
                    <a:pt x="134" y="824"/>
                    <a:pt x="256" y="679"/>
                    <a:pt x="345" y="523"/>
                  </a:cubicBezTo>
                  <a:cubicBezTo>
                    <a:pt x="401" y="446"/>
                    <a:pt x="445" y="367"/>
                    <a:pt x="478" y="278"/>
                  </a:cubicBezTo>
                  <a:cubicBezTo>
                    <a:pt x="512" y="189"/>
                    <a:pt x="523" y="90"/>
                    <a:pt x="478"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
            <p:cNvSpPr/>
            <p:nvPr/>
          </p:nvSpPr>
          <p:spPr>
            <a:xfrm>
              <a:off x="1734985" y="4352537"/>
              <a:ext cx="48145" cy="8373"/>
            </a:xfrm>
            <a:custGeom>
              <a:avLst/>
              <a:gdLst/>
              <a:ahLst/>
              <a:cxnLst/>
              <a:rect l="l" t="t" r="r" b="b"/>
              <a:pathLst>
                <a:path w="1380" h="240" extrusionOk="0">
                  <a:moveTo>
                    <a:pt x="852" y="0"/>
                  </a:moveTo>
                  <a:cubicBezTo>
                    <a:pt x="792" y="0"/>
                    <a:pt x="734" y="6"/>
                    <a:pt x="678" y="17"/>
                  </a:cubicBezTo>
                  <a:cubicBezTo>
                    <a:pt x="433" y="39"/>
                    <a:pt x="211" y="106"/>
                    <a:pt x="0" y="229"/>
                  </a:cubicBezTo>
                  <a:lnTo>
                    <a:pt x="11" y="239"/>
                  </a:lnTo>
                  <a:cubicBezTo>
                    <a:pt x="111" y="184"/>
                    <a:pt x="222" y="140"/>
                    <a:pt x="334" y="117"/>
                  </a:cubicBezTo>
                  <a:cubicBezTo>
                    <a:pt x="445" y="83"/>
                    <a:pt x="567" y="61"/>
                    <a:pt x="678" y="61"/>
                  </a:cubicBezTo>
                  <a:cubicBezTo>
                    <a:pt x="710" y="58"/>
                    <a:pt x="744" y="57"/>
                    <a:pt x="777" y="57"/>
                  </a:cubicBezTo>
                  <a:cubicBezTo>
                    <a:pt x="860" y="57"/>
                    <a:pt x="944" y="65"/>
                    <a:pt x="1023" y="73"/>
                  </a:cubicBezTo>
                  <a:cubicBezTo>
                    <a:pt x="1134" y="83"/>
                    <a:pt x="1256" y="117"/>
                    <a:pt x="1368" y="117"/>
                  </a:cubicBezTo>
                  <a:lnTo>
                    <a:pt x="1379" y="117"/>
                  </a:lnTo>
                  <a:cubicBezTo>
                    <a:pt x="1323" y="95"/>
                    <a:pt x="1256" y="73"/>
                    <a:pt x="1201" y="61"/>
                  </a:cubicBezTo>
                  <a:cubicBezTo>
                    <a:pt x="1145" y="39"/>
                    <a:pt x="1090" y="28"/>
                    <a:pt x="1034" y="17"/>
                  </a:cubicBezTo>
                  <a:cubicBezTo>
                    <a:pt x="973" y="6"/>
                    <a:pt x="912" y="0"/>
                    <a:pt x="852"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
            <p:cNvSpPr/>
            <p:nvPr/>
          </p:nvSpPr>
          <p:spPr>
            <a:xfrm>
              <a:off x="1750860" y="4272538"/>
              <a:ext cx="88893" cy="43749"/>
            </a:xfrm>
            <a:custGeom>
              <a:avLst/>
              <a:gdLst/>
              <a:ahLst/>
              <a:cxnLst/>
              <a:rect l="l" t="t" r="r" b="b"/>
              <a:pathLst>
                <a:path w="2548" h="1254" extrusionOk="0">
                  <a:moveTo>
                    <a:pt x="1431" y="0"/>
                  </a:moveTo>
                  <a:cubicBezTo>
                    <a:pt x="1353" y="0"/>
                    <a:pt x="1282" y="7"/>
                    <a:pt x="1224" y="19"/>
                  </a:cubicBezTo>
                  <a:cubicBezTo>
                    <a:pt x="969" y="75"/>
                    <a:pt x="134" y="197"/>
                    <a:pt x="12" y="208"/>
                  </a:cubicBezTo>
                  <a:cubicBezTo>
                    <a:pt x="12" y="219"/>
                    <a:pt x="1" y="219"/>
                    <a:pt x="12" y="230"/>
                  </a:cubicBezTo>
                  <a:cubicBezTo>
                    <a:pt x="67" y="319"/>
                    <a:pt x="435" y="908"/>
                    <a:pt x="991" y="1142"/>
                  </a:cubicBezTo>
                  <a:cubicBezTo>
                    <a:pt x="1190" y="1225"/>
                    <a:pt x="1399" y="1253"/>
                    <a:pt x="1591" y="1253"/>
                  </a:cubicBezTo>
                  <a:cubicBezTo>
                    <a:pt x="1966" y="1253"/>
                    <a:pt x="2274" y="1146"/>
                    <a:pt x="2303" y="1131"/>
                  </a:cubicBezTo>
                  <a:cubicBezTo>
                    <a:pt x="2314" y="1120"/>
                    <a:pt x="2358" y="1053"/>
                    <a:pt x="2415" y="953"/>
                  </a:cubicBezTo>
                  <a:cubicBezTo>
                    <a:pt x="2459" y="842"/>
                    <a:pt x="2548" y="497"/>
                    <a:pt x="2281" y="263"/>
                  </a:cubicBezTo>
                  <a:cubicBezTo>
                    <a:pt x="2081" y="81"/>
                    <a:pt x="1710" y="0"/>
                    <a:pt x="143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
            <p:cNvSpPr/>
            <p:nvPr/>
          </p:nvSpPr>
          <p:spPr>
            <a:xfrm>
              <a:off x="1750860" y="4276271"/>
              <a:ext cx="68345" cy="39911"/>
            </a:xfrm>
            <a:custGeom>
              <a:avLst/>
              <a:gdLst/>
              <a:ahLst/>
              <a:cxnLst/>
              <a:rect l="l" t="t" r="r" b="b"/>
              <a:pathLst>
                <a:path w="1959" h="1144" extrusionOk="0">
                  <a:moveTo>
                    <a:pt x="690" y="1"/>
                  </a:moveTo>
                  <a:cubicBezTo>
                    <a:pt x="390" y="57"/>
                    <a:pt x="79" y="101"/>
                    <a:pt x="12" y="101"/>
                  </a:cubicBezTo>
                  <a:cubicBezTo>
                    <a:pt x="12" y="112"/>
                    <a:pt x="1" y="112"/>
                    <a:pt x="12" y="123"/>
                  </a:cubicBezTo>
                  <a:cubicBezTo>
                    <a:pt x="67" y="212"/>
                    <a:pt x="435" y="801"/>
                    <a:pt x="991" y="1035"/>
                  </a:cubicBezTo>
                  <a:cubicBezTo>
                    <a:pt x="1197" y="1115"/>
                    <a:pt x="1411" y="1143"/>
                    <a:pt x="1605" y="1143"/>
                  </a:cubicBezTo>
                  <a:cubicBezTo>
                    <a:pt x="1735" y="1143"/>
                    <a:pt x="1856" y="1131"/>
                    <a:pt x="1958" y="1113"/>
                  </a:cubicBezTo>
                  <a:cubicBezTo>
                    <a:pt x="1925" y="1024"/>
                    <a:pt x="1847" y="957"/>
                    <a:pt x="1792" y="902"/>
                  </a:cubicBezTo>
                  <a:cubicBezTo>
                    <a:pt x="1569" y="668"/>
                    <a:pt x="1291" y="490"/>
                    <a:pt x="1035" y="301"/>
                  </a:cubicBezTo>
                  <a:cubicBezTo>
                    <a:pt x="913" y="212"/>
                    <a:pt x="791" y="123"/>
                    <a:pt x="690"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
            <p:cNvSpPr/>
            <p:nvPr/>
          </p:nvSpPr>
          <p:spPr>
            <a:xfrm>
              <a:off x="1764815" y="4292983"/>
              <a:ext cx="19467" cy="1954"/>
            </a:xfrm>
            <a:custGeom>
              <a:avLst/>
              <a:gdLst/>
              <a:ahLst/>
              <a:cxnLst/>
              <a:rect l="l" t="t" r="r" b="b"/>
              <a:pathLst>
                <a:path w="558" h="56" extrusionOk="0">
                  <a:moveTo>
                    <a:pt x="557" y="0"/>
                  </a:moveTo>
                  <a:cubicBezTo>
                    <a:pt x="502" y="0"/>
                    <a:pt x="457" y="11"/>
                    <a:pt x="413" y="11"/>
                  </a:cubicBezTo>
                  <a:cubicBezTo>
                    <a:pt x="368" y="22"/>
                    <a:pt x="324" y="33"/>
                    <a:pt x="279" y="33"/>
                  </a:cubicBezTo>
                  <a:cubicBezTo>
                    <a:pt x="253" y="37"/>
                    <a:pt x="226" y="38"/>
                    <a:pt x="198" y="38"/>
                  </a:cubicBezTo>
                  <a:cubicBezTo>
                    <a:pt x="132" y="38"/>
                    <a:pt x="64" y="30"/>
                    <a:pt x="1" y="22"/>
                  </a:cubicBezTo>
                  <a:lnTo>
                    <a:pt x="1" y="22"/>
                  </a:lnTo>
                  <a:cubicBezTo>
                    <a:pt x="90" y="45"/>
                    <a:pt x="190" y="55"/>
                    <a:pt x="279" y="55"/>
                  </a:cubicBezTo>
                  <a:cubicBezTo>
                    <a:pt x="324" y="55"/>
                    <a:pt x="368" y="55"/>
                    <a:pt x="424" y="45"/>
                  </a:cubicBezTo>
                  <a:cubicBezTo>
                    <a:pt x="468" y="33"/>
                    <a:pt x="513" y="22"/>
                    <a:pt x="557"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
            <p:cNvSpPr/>
            <p:nvPr/>
          </p:nvSpPr>
          <p:spPr>
            <a:xfrm>
              <a:off x="1777235" y="4279795"/>
              <a:ext cx="18665" cy="19014"/>
            </a:xfrm>
            <a:custGeom>
              <a:avLst/>
              <a:gdLst/>
              <a:ahLst/>
              <a:cxnLst/>
              <a:rect l="l" t="t" r="r" b="b"/>
              <a:pathLst>
                <a:path w="535" h="545" extrusionOk="0">
                  <a:moveTo>
                    <a:pt x="1" y="0"/>
                  </a:moveTo>
                  <a:cubicBezTo>
                    <a:pt x="101" y="89"/>
                    <a:pt x="190" y="178"/>
                    <a:pt x="279" y="267"/>
                  </a:cubicBezTo>
                  <a:lnTo>
                    <a:pt x="413" y="400"/>
                  </a:lnTo>
                  <a:cubicBezTo>
                    <a:pt x="457" y="445"/>
                    <a:pt x="502" y="489"/>
                    <a:pt x="535" y="545"/>
                  </a:cubicBezTo>
                  <a:lnTo>
                    <a:pt x="535" y="534"/>
                  </a:lnTo>
                  <a:cubicBezTo>
                    <a:pt x="524" y="478"/>
                    <a:pt x="490" y="423"/>
                    <a:pt x="446" y="367"/>
                  </a:cubicBezTo>
                  <a:cubicBezTo>
                    <a:pt x="401" y="322"/>
                    <a:pt x="357" y="278"/>
                    <a:pt x="302" y="233"/>
                  </a:cubicBezTo>
                  <a:cubicBezTo>
                    <a:pt x="201" y="156"/>
                    <a:pt x="112" y="78"/>
                    <a:pt x="12"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
            <p:cNvSpPr/>
            <p:nvPr/>
          </p:nvSpPr>
          <p:spPr>
            <a:xfrm>
              <a:off x="1788120" y="4304217"/>
              <a:ext cx="24875" cy="5477"/>
            </a:xfrm>
            <a:custGeom>
              <a:avLst/>
              <a:gdLst/>
              <a:ahLst/>
              <a:cxnLst/>
              <a:rect l="l" t="t" r="r" b="b"/>
              <a:pathLst>
                <a:path w="713" h="157" extrusionOk="0">
                  <a:moveTo>
                    <a:pt x="712" y="0"/>
                  </a:moveTo>
                  <a:cubicBezTo>
                    <a:pt x="645" y="23"/>
                    <a:pt x="590" y="45"/>
                    <a:pt x="534" y="67"/>
                  </a:cubicBezTo>
                  <a:cubicBezTo>
                    <a:pt x="479" y="79"/>
                    <a:pt x="423" y="101"/>
                    <a:pt x="368" y="112"/>
                  </a:cubicBezTo>
                  <a:cubicBezTo>
                    <a:pt x="301" y="123"/>
                    <a:pt x="245" y="134"/>
                    <a:pt x="190" y="134"/>
                  </a:cubicBezTo>
                  <a:cubicBezTo>
                    <a:pt x="123" y="134"/>
                    <a:pt x="67" y="134"/>
                    <a:pt x="0" y="156"/>
                  </a:cubicBezTo>
                  <a:cubicBezTo>
                    <a:pt x="67" y="145"/>
                    <a:pt x="123" y="145"/>
                    <a:pt x="190" y="145"/>
                  </a:cubicBezTo>
                  <a:cubicBezTo>
                    <a:pt x="245" y="145"/>
                    <a:pt x="312" y="145"/>
                    <a:pt x="368" y="134"/>
                  </a:cubicBezTo>
                  <a:cubicBezTo>
                    <a:pt x="435" y="123"/>
                    <a:pt x="490" y="112"/>
                    <a:pt x="546" y="89"/>
                  </a:cubicBezTo>
                  <a:cubicBezTo>
                    <a:pt x="601" y="67"/>
                    <a:pt x="657" y="45"/>
                    <a:pt x="712"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
            <p:cNvSpPr/>
            <p:nvPr/>
          </p:nvSpPr>
          <p:spPr>
            <a:xfrm>
              <a:off x="1791226" y="4276690"/>
              <a:ext cx="27980" cy="31434"/>
            </a:xfrm>
            <a:custGeom>
              <a:avLst/>
              <a:gdLst/>
              <a:ahLst/>
              <a:cxnLst/>
              <a:rect l="l" t="t" r="r" b="b"/>
              <a:pathLst>
                <a:path w="802" h="901" extrusionOk="0">
                  <a:moveTo>
                    <a:pt x="0" y="0"/>
                  </a:moveTo>
                  <a:lnTo>
                    <a:pt x="0" y="11"/>
                  </a:lnTo>
                  <a:cubicBezTo>
                    <a:pt x="145" y="144"/>
                    <a:pt x="289" y="289"/>
                    <a:pt x="423" y="433"/>
                  </a:cubicBezTo>
                  <a:lnTo>
                    <a:pt x="623" y="656"/>
                  </a:lnTo>
                  <a:cubicBezTo>
                    <a:pt x="690" y="734"/>
                    <a:pt x="746" y="812"/>
                    <a:pt x="790" y="901"/>
                  </a:cubicBezTo>
                  <a:lnTo>
                    <a:pt x="801" y="901"/>
                  </a:lnTo>
                  <a:cubicBezTo>
                    <a:pt x="768" y="801"/>
                    <a:pt x="712" y="712"/>
                    <a:pt x="657" y="634"/>
                  </a:cubicBezTo>
                  <a:cubicBezTo>
                    <a:pt x="590" y="556"/>
                    <a:pt x="512" y="478"/>
                    <a:pt x="445" y="411"/>
                  </a:cubicBezTo>
                  <a:cubicBezTo>
                    <a:pt x="301" y="267"/>
                    <a:pt x="156" y="134"/>
                    <a:pt x="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
            <p:cNvSpPr/>
            <p:nvPr/>
          </p:nvSpPr>
          <p:spPr>
            <a:xfrm>
              <a:off x="1825765" y="4284819"/>
              <a:ext cx="2372" cy="25259"/>
            </a:xfrm>
            <a:custGeom>
              <a:avLst/>
              <a:gdLst/>
              <a:ahLst/>
              <a:cxnLst/>
              <a:rect l="l" t="t" r="r" b="b"/>
              <a:pathLst>
                <a:path w="68" h="724" extrusionOk="0">
                  <a:moveTo>
                    <a:pt x="1" y="0"/>
                  </a:moveTo>
                  <a:lnTo>
                    <a:pt x="1" y="12"/>
                  </a:lnTo>
                  <a:cubicBezTo>
                    <a:pt x="23" y="34"/>
                    <a:pt x="11" y="67"/>
                    <a:pt x="11" y="89"/>
                  </a:cubicBezTo>
                  <a:cubicBezTo>
                    <a:pt x="1" y="123"/>
                    <a:pt x="1" y="156"/>
                    <a:pt x="1" y="190"/>
                  </a:cubicBezTo>
                  <a:cubicBezTo>
                    <a:pt x="1" y="245"/>
                    <a:pt x="11" y="312"/>
                    <a:pt x="11" y="368"/>
                  </a:cubicBezTo>
                  <a:lnTo>
                    <a:pt x="34" y="546"/>
                  </a:lnTo>
                  <a:cubicBezTo>
                    <a:pt x="34" y="612"/>
                    <a:pt x="45" y="668"/>
                    <a:pt x="11" y="724"/>
                  </a:cubicBezTo>
                  <a:cubicBezTo>
                    <a:pt x="34" y="701"/>
                    <a:pt x="56" y="668"/>
                    <a:pt x="56" y="645"/>
                  </a:cubicBezTo>
                  <a:cubicBezTo>
                    <a:pt x="67" y="612"/>
                    <a:pt x="67" y="579"/>
                    <a:pt x="67" y="546"/>
                  </a:cubicBezTo>
                  <a:cubicBezTo>
                    <a:pt x="67" y="490"/>
                    <a:pt x="45" y="423"/>
                    <a:pt x="45" y="368"/>
                  </a:cubicBezTo>
                  <a:cubicBezTo>
                    <a:pt x="34" y="301"/>
                    <a:pt x="23" y="245"/>
                    <a:pt x="23" y="190"/>
                  </a:cubicBezTo>
                  <a:cubicBezTo>
                    <a:pt x="11" y="156"/>
                    <a:pt x="11" y="123"/>
                    <a:pt x="23" y="89"/>
                  </a:cubicBezTo>
                  <a:cubicBezTo>
                    <a:pt x="23" y="67"/>
                    <a:pt x="23" y="34"/>
                    <a:pt x="1"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
            <p:cNvSpPr/>
            <p:nvPr/>
          </p:nvSpPr>
          <p:spPr>
            <a:xfrm>
              <a:off x="1806472" y="4329825"/>
              <a:ext cx="87637" cy="107279"/>
            </a:xfrm>
            <a:custGeom>
              <a:avLst/>
              <a:gdLst/>
              <a:ahLst/>
              <a:cxnLst/>
              <a:rect l="l" t="t" r="r" b="b"/>
              <a:pathLst>
                <a:path w="2512" h="3075" extrusionOk="0">
                  <a:moveTo>
                    <a:pt x="2344" y="0"/>
                  </a:moveTo>
                  <a:cubicBezTo>
                    <a:pt x="2289" y="0"/>
                    <a:pt x="1943" y="34"/>
                    <a:pt x="1476" y="356"/>
                  </a:cubicBezTo>
                  <a:cubicBezTo>
                    <a:pt x="954" y="702"/>
                    <a:pt x="876" y="1102"/>
                    <a:pt x="687" y="1458"/>
                  </a:cubicBezTo>
                  <a:cubicBezTo>
                    <a:pt x="520" y="1792"/>
                    <a:pt x="75" y="2882"/>
                    <a:pt x="8" y="3059"/>
                  </a:cubicBezTo>
                  <a:cubicBezTo>
                    <a:pt x="1" y="3067"/>
                    <a:pt x="4" y="3075"/>
                    <a:pt x="10" y="3075"/>
                  </a:cubicBezTo>
                  <a:cubicBezTo>
                    <a:pt x="13" y="3075"/>
                    <a:pt x="16" y="3074"/>
                    <a:pt x="20" y="3070"/>
                  </a:cubicBezTo>
                  <a:cubicBezTo>
                    <a:pt x="109" y="3015"/>
                    <a:pt x="475" y="2793"/>
                    <a:pt x="764" y="2637"/>
                  </a:cubicBezTo>
                  <a:cubicBezTo>
                    <a:pt x="1110" y="2459"/>
                    <a:pt x="1810" y="2114"/>
                    <a:pt x="2166" y="1424"/>
                  </a:cubicBezTo>
                  <a:cubicBezTo>
                    <a:pt x="2511" y="779"/>
                    <a:pt x="2378" y="79"/>
                    <a:pt x="2355"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
            <p:cNvSpPr/>
            <p:nvPr/>
          </p:nvSpPr>
          <p:spPr>
            <a:xfrm>
              <a:off x="1806472" y="4356968"/>
              <a:ext cx="38725" cy="80137"/>
            </a:xfrm>
            <a:custGeom>
              <a:avLst/>
              <a:gdLst/>
              <a:ahLst/>
              <a:cxnLst/>
              <a:rect l="l" t="t" r="r" b="b"/>
              <a:pathLst>
                <a:path w="1110" h="2297" extrusionOk="0">
                  <a:moveTo>
                    <a:pt x="1031" y="1"/>
                  </a:moveTo>
                  <a:cubicBezTo>
                    <a:pt x="876" y="235"/>
                    <a:pt x="798" y="468"/>
                    <a:pt x="687" y="680"/>
                  </a:cubicBezTo>
                  <a:cubicBezTo>
                    <a:pt x="520" y="1014"/>
                    <a:pt x="75" y="2104"/>
                    <a:pt x="8" y="2281"/>
                  </a:cubicBezTo>
                  <a:cubicBezTo>
                    <a:pt x="1" y="2289"/>
                    <a:pt x="4" y="2297"/>
                    <a:pt x="10" y="2297"/>
                  </a:cubicBezTo>
                  <a:cubicBezTo>
                    <a:pt x="13" y="2297"/>
                    <a:pt x="16" y="2296"/>
                    <a:pt x="20" y="2292"/>
                  </a:cubicBezTo>
                  <a:cubicBezTo>
                    <a:pt x="109" y="2237"/>
                    <a:pt x="475" y="2015"/>
                    <a:pt x="764" y="1859"/>
                  </a:cubicBezTo>
                  <a:cubicBezTo>
                    <a:pt x="821" y="1837"/>
                    <a:pt x="876" y="1803"/>
                    <a:pt x="942" y="1770"/>
                  </a:cubicBezTo>
                  <a:cubicBezTo>
                    <a:pt x="976" y="1647"/>
                    <a:pt x="1009" y="1514"/>
                    <a:pt x="1031" y="1392"/>
                  </a:cubicBezTo>
                  <a:cubicBezTo>
                    <a:pt x="1087" y="1135"/>
                    <a:pt x="1110" y="868"/>
                    <a:pt x="1110" y="602"/>
                  </a:cubicBezTo>
                  <a:cubicBezTo>
                    <a:pt x="1110" y="480"/>
                    <a:pt x="1098" y="357"/>
                    <a:pt x="1076" y="223"/>
                  </a:cubicBezTo>
                  <a:cubicBezTo>
                    <a:pt x="1065" y="157"/>
                    <a:pt x="1054" y="90"/>
                    <a:pt x="1043" y="35"/>
                  </a:cubicBezTo>
                  <a:cubicBezTo>
                    <a:pt x="1031" y="23"/>
                    <a:pt x="1031" y="13"/>
                    <a:pt x="1031"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
            <p:cNvSpPr/>
            <p:nvPr/>
          </p:nvSpPr>
          <p:spPr>
            <a:xfrm>
              <a:off x="1826916" y="4407835"/>
              <a:ext cx="2372" cy="15909"/>
            </a:xfrm>
            <a:custGeom>
              <a:avLst/>
              <a:gdLst/>
              <a:ahLst/>
              <a:cxnLst/>
              <a:rect l="l" t="t" r="r" b="b"/>
              <a:pathLst>
                <a:path w="68" h="456" extrusionOk="0">
                  <a:moveTo>
                    <a:pt x="34" y="0"/>
                  </a:moveTo>
                  <a:cubicBezTo>
                    <a:pt x="34" y="45"/>
                    <a:pt x="45" y="78"/>
                    <a:pt x="34" y="112"/>
                  </a:cubicBezTo>
                  <a:lnTo>
                    <a:pt x="34" y="223"/>
                  </a:lnTo>
                  <a:cubicBezTo>
                    <a:pt x="23" y="300"/>
                    <a:pt x="1" y="379"/>
                    <a:pt x="1" y="456"/>
                  </a:cubicBezTo>
                  <a:cubicBezTo>
                    <a:pt x="12" y="379"/>
                    <a:pt x="34" y="312"/>
                    <a:pt x="57" y="234"/>
                  </a:cubicBezTo>
                  <a:cubicBezTo>
                    <a:pt x="67" y="189"/>
                    <a:pt x="67" y="156"/>
                    <a:pt x="67" y="112"/>
                  </a:cubicBezTo>
                  <a:cubicBezTo>
                    <a:pt x="67" y="78"/>
                    <a:pt x="57" y="33"/>
                    <a:pt x="34"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
            <p:cNvSpPr/>
            <p:nvPr/>
          </p:nvSpPr>
          <p:spPr>
            <a:xfrm>
              <a:off x="1821125" y="4398101"/>
              <a:ext cx="14374" cy="9001"/>
            </a:xfrm>
            <a:custGeom>
              <a:avLst/>
              <a:gdLst/>
              <a:ahLst/>
              <a:cxnLst/>
              <a:rect l="l" t="t" r="r" b="b"/>
              <a:pathLst>
                <a:path w="412" h="258" extrusionOk="0">
                  <a:moveTo>
                    <a:pt x="411" y="1"/>
                  </a:moveTo>
                  <a:cubicBezTo>
                    <a:pt x="367" y="1"/>
                    <a:pt x="334" y="12"/>
                    <a:pt x="289" y="35"/>
                  </a:cubicBezTo>
                  <a:cubicBezTo>
                    <a:pt x="255" y="45"/>
                    <a:pt x="211" y="68"/>
                    <a:pt x="189" y="101"/>
                  </a:cubicBezTo>
                  <a:cubicBezTo>
                    <a:pt x="122" y="157"/>
                    <a:pt x="67" y="213"/>
                    <a:pt x="0" y="246"/>
                  </a:cubicBezTo>
                  <a:lnTo>
                    <a:pt x="0" y="257"/>
                  </a:lnTo>
                  <a:lnTo>
                    <a:pt x="100" y="190"/>
                  </a:lnTo>
                  <a:cubicBezTo>
                    <a:pt x="134" y="168"/>
                    <a:pt x="167" y="134"/>
                    <a:pt x="200" y="112"/>
                  </a:cubicBezTo>
                  <a:cubicBezTo>
                    <a:pt x="233" y="90"/>
                    <a:pt x="267" y="79"/>
                    <a:pt x="300" y="57"/>
                  </a:cubicBezTo>
                  <a:cubicBezTo>
                    <a:pt x="334" y="35"/>
                    <a:pt x="378" y="23"/>
                    <a:pt x="411" y="12"/>
                  </a:cubicBezTo>
                  <a:lnTo>
                    <a:pt x="411"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
            <p:cNvSpPr/>
            <p:nvPr/>
          </p:nvSpPr>
          <p:spPr>
            <a:xfrm>
              <a:off x="1845163" y="4381041"/>
              <a:ext cx="5059" cy="29166"/>
            </a:xfrm>
            <a:custGeom>
              <a:avLst/>
              <a:gdLst/>
              <a:ahLst/>
              <a:cxnLst/>
              <a:rect l="l" t="t" r="r" b="b"/>
              <a:pathLst>
                <a:path w="145" h="836" extrusionOk="0">
                  <a:moveTo>
                    <a:pt x="56" y="1"/>
                  </a:moveTo>
                  <a:lnTo>
                    <a:pt x="45" y="12"/>
                  </a:lnTo>
                  <a:cubicBezTo>
                    <a:pt x="90" y="67"/>
                    <a:pt x="112" y="134"/>
                    <a:pt x="112" y="201"/>
                  </a:cubicBezTo>
                  <a:lnTo>
                    <a:pt x="112" y="423"/>
                  </a:lnTo>
                  <a:cubicBezTo>
                    <a:pt x="100" y="568"/>
                    <a:pt x="23" y="690"/>
                    <a:pt x="1" y="835"/>
                  </a:cubicBezTo>
                  <a:lnTo>
                    <a:pt x="11" y="835"/>
                  </a:lnTo>
                  <a:cubicBezTo>
                    <a:pt x="23" y="768"/>
                    <a:pt x="45" y="702"/>
                    <a:pt x="78" y="635"/>
                  </a:cubicBezTo>
                  <a:cubicBezTo>
                    <a:pt x="100" y="568"/>
                    <a:pt x="123" y="501"/>
                    <a:pt x="134" y="423"/>
                  </a:cubicBezTo>
                  <a:cubicBezTo>
                    <a:pt x="145" y="346"/>
                    <a:pt x="145" y="279"/>
                    <a:pt x="145" y="201"/>
                  </a:cubicBezTo>
                  <a:cubicBezTo>
                    <a:pt x="134" y="134"/>
                    <a:pt x="112" y="57"/>
                    <a:pt x="56"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
            <p:cNvSpPr/>
            <p:nvPr/>
          </p:nvSpPr>
          <p:spPr>
            <a:xfrm>
              <a:off x="1836999" y="4369109"/>
              <a:ext cx="17897" cy="5756"/>
            </a:xfrm>
            <a:custGeom>
              <a:avLst/>
              <a:gdLst/>
              <a:ahLst/>
              <a:cxnLst/>
              <a:rect l="l" t="t" r="r" b="b"/>
              <a:pathLst>
                <a:path w="513" h="165" extrusionOk="0">
                  <a:moveTo>
                    <a:pt x="446" y="1"/>
                  </a:moveTo>
                  <a:cubicBezTo>
                    <a:pt x="423" y="1"/>
                    <a:pt x="401" y="4"/>
                    <a:pt x="379" y="9"/>
                  </a:cubicBezTo>
                  <a:cubicBezTo>
                    <a:pt x="334" y="20"/>
                    <a:pt x="290" y="31"/>
                    <a:pt x="245" y="53"/>
                  </a:cubicBezTo>
                  <a:cubicBezTo>
                    <a:pt x="168" y="98"/>
                    <a:pt x="90" y="142"/>
                    <a:pt x="1" y="165"/>
                  </a:cubicBezTo>
                  <a:cubicBezTo>
                    <a:pt x="90" y="154"/>
                    <a:pt x="179" y="120"/>
                    <a:pt x="257" y="87"/>
                  </a:cubicBezTo>
                  <a:lnTo>
                    <a:pt x="390" y="53"/>
                  </a:lnTo>
                  <a:cubicBezTo>
                    <a:pt x="435" y="43"/>
                    <a:pt x="468" y="31"/>
                    <a:pt x="512" y="9"/>
                  </a:cubicBezTo>
                  <a:cubicBezTo>
                    <a:pt x="490" y="4"/>
                    <a:pt x="468" y="1"/>
                    <a:pt x="446"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
            <p:cNvSpPr/>
            <p:nvPr/>
          </p:nvSpPr>
          <p:spPr>
            <a:xfrm>
              <a:off x="1861456" y="4360073"/>
              <a:ext cx="9350" cy="34190"/>
            </a:xfrm>
            <a:custGeom>
              <a:avLst/>
              <a:gdLst/>
              <a:ahLst/>
              <a:cxnLst/>
              <a:rect l="l" t="t" r="r" b="b"/>
              <a:pathLst>
                <a:path w="268" h="980" extrusionOk="0">
                  <a:moveTo>
                    <a:pt x="1" y="1"/>
                  </a:moveTo>
                  <a:cubicBezTo>
                    <a:pt x="45" y="68"/>
                    <a:pt x="78" y="157"/>
                    <a:pt x="123" y="235"/>
                  </a:cubicBezTo>
                  <a:cubicBezTo>
                    <a:pt x="157" y="312"/>
                    <a:pt x="201" y="391"/>
                    <a:pt x="223" y="468"/>
                  </a:cubicBezTo>
                  <a:cubicBezTo>
                    <a:pt x="234" y="557"/>
                    <a:pt x="223" y="635"/>
                    <a:pt x="201" y="724"/>
                  </a:cubicBezTo>
                  <a:cubicBezTo>
                    <a:pt x="179" y="813"/>
                    <a:pt x="145" y="891"/>
                    <a:pt x="145" y="980"/>
                  </a:cubicBezTo>
                  <a:cubicBezTo>
                    <a:pt x="157" y="891"/>
                    <a:pt x="189" y="813"/>
                    <a:pt x="223" y="735"/>
                  </a:cubicBezTo>
                  <a:cubicBezTo>
                    <a:pt x="256" y="646"/>
                    <a:pt x="268" y="557"/>
                    <a:pt x="256" y="468"/>
                  </a:cubicBezTo>
                  <a:cubicBezTo>
                    <a:pt x="234" y="368"/>
                    <a:pt x="201" y="290"/>
                    <a:pt x="157" y="213"/>
                  </a:cubicBezTo>
                  <a:cubicBezTo>
                    <a:pt x="112" y="134"/>
                    <a:pt x="68" y="57"/>
                    <a:pt x="1"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
            <p:cNvSpPr/>
            <p:nvPr/>
          </p:nvSpPr>
          <p:spPr>
            <a:xfrm>
              <a:off x="1848268" y="4349467"/>
              <a:ext cx="20584" cy="6419"/>
            </a:xfrm>
            <a:custGeom>
              <a:avLst/>
              <a:gdLst/>
              <a:ahLst/>
              <a:cxnLst/>
              <a:rect l="l" t="t" r="r" b="b"/>
              <a:pathLst>
                <a:path w="590" h="184" extrusionOk="0">
                  <a:moveTo>
                    <a:pt x="481" y="0"/>
                  </a:moveTo>
                  <a:cubicBezTo>
                    <a:pt x="466" y="0"/>
                    <a:pt x="451" y="2"/>
                    <a:pt x="434" y="5"/>
                  </a:cubicBezTo>
                  <a:cubicBezTo>
                    <a:pt x="379" y="5"/>
                    <a:pt x="334" y="27"/>
                    <a:pt x="278" y="50"/>
                  </a:cubicBezTo>
                  <a:lnTo>
                    <a:pt x="145" y="116"/>
                  </a:lnTo>
                  <a:cubicBezTo>
                    <a:pt x="100" y="139"/>
                    <a:pt x="56" y="161"/>
                    <a:pt x="1" y="171"/>
                  </a:cubicBezTo>
                  <a:lnTo>
                    <a:pt x="11" y="183"/>
                  </a:lnTo>
                  <a:cubicBezTo>
                    <a:pt x="56" y="171"/>
                    <a:pt x="100" y="149"/>
                    <a:pt x="156" y="127"/>
                  </a:cubicBezTo>
                  <a:cubicBezTo>
                    <a:pt x="201" y="105"/>
                    <a:pt x="245" y="82"/>
                    <a:pt x="290" y="72"/>
                  </a:cubicBezTo>
                  <a:cubicBezTo>
                    <a:pt x="334" y="50"/>
                    <a:pt x="390" y="38"/>
                    <a:pt x="434" y="38"/>
                  </a:cubicBezTo>
                  <a:cubicBezTo>
                    <a:pt x="490" y="27"/>
                    <a:pt x="535" y="27"/>
                    <a:pt x="590" y="16"/>
                  </a:cubicBezTo>
                  <a:cubicBezTo>
                    <a:pt x="551" y="8"/>
                    <a:pt x="517" y="0"/>
                    <a:pt x="481"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
            <p:cNvSpPr/>
            <p:nvPr/>
          </p:nvSpPr>
          <p:spPr>
            <a:xfrm>
              <a:off x="1877365" y="4339908"/>
              <a:ext cx="7431" cy="33422"/>
            </a:xfrm>
            <a:custGeom>
              <a:avLst/>
              <a:gdLst/>
              <a:ahLst/>
              <a:cxnLst/>
              <a:rect l="l" t="t" r="r" b="b"/>
              <a:pathLst>
                <a:path w="213" h="958" extrusionOk="0">
                  <a:moveTo>
                    <a:pt x="0" y="1"/>
                  </a:moveTo>
                  <a:cubicBezTo>
                    <a:pt x="12" y="45"/>
                    <a:pt x="34" y="90"/>
                    <a:pt x="56" y="123"/>
                  </a:cubicBezTo>
                  <a:cubicBezTo>
                    <a:pt x="79" y="156"/>
                    <a:pt x="101" y="190"/>
                    <a:pt x="112" y="235"/>
                  </a:cubicBezTo>
                  <a:cubicBezTo>
                    <a:pt x="134" y="301"/>
                    <a:pt x="156" y="379"/>
                    <a:pt x="156" y="468"/>
                  </a:cubicBezTo>
                  <a:cubicBezTo>
                    <a:pt x="156" y="546"/>
                    <a:pt x="134" y="623"/>
                    <a:pt x="123" y="702"/>
                  </a:cubicBezTo>
                  <a:lnTo>
                    <a:pt x="56" y="946"/>
                  </a:lnTo>
                  <a:lnTo>
                    <a:pt x="56" y="957"/>
                  </a:lnTo>
                  <a:lnTo>
                    <a:pt x="145" y="712"/>
                  </a:lnTo>
                  <a:cubicBezTo>
                    <a:pt x="178" y="635"/>
                    <a:pt x="201" y="557"/>
                    <a:pt x="201" y="468"/>
                  </a:cubicBezTo>
                  <a:cubicBezTo>
                    <a:pt x="212" y="379"/>
                    <a:pt x="212" y="290"/>
                    <a:pt x="168" y="201"/>
                  </a:cubicBezTo>
                  <a:cubicBezTo>
                    <a:pt x="123" y="123"/>
                    <a:pt x="56" y="67"/>
                    <a:pt x="12"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
            <p:cNvSpPr/>
            <p:nvPr/>
          </p:nvSpPr>
          <p:spPr>
            <a:xfrm>
              <a:off x="1852943" y="4233987"/>
              <a:ext cx="99743" cy="55994"/>
            </a:xfrm>
            <a:custGeom>
              <a:avLst/>
              <a:gdLst/>
              <a:ahLst/>
              <a:cxnLst/>
              <a:rect l="l" t="t" r="r" b="b"/>
              <a:pathLst>
                <a:path w="2859" h="1605" extrusionOk="0">
                  <a:moveTo>
                    <a:pt x="11" y="1"/>
                  </a:moveTo>
                  <a:cubicBezTo>
                    <a:pt x="11" y="1"/>
                    <a:pt x="0" y="11"/>
                    <a:pt x="11" y="11"/>
                  </a:cubicBezTo>
                  <a:cubicBezTo>
                    <a:pt x="67" y="100"/>
                    <a:pt x="367" y="512"/>
                    <a:pt x="567" y="757"/>
                  </a:cubicBezTo>
                  <a:cubicBezTo>
                    <a:pt x="789" y="1024"/>
                    <a:pt x="1079" y="1368"/>
                    <a:pt x="1691" y="1536"/>
                  </a:cubicBezTo>
                  <a:cubicBezTo>
                    <a:pt x="1869" y="1586"/>
                    <a:pt x="2024" y="1605"/>
                    <a:pt x="2155" y="1605"/>
                  </a:cubicBezTo>
                  <a:cubicBezTo>
                    <a:pt x="2482" y="1605"/>
                    <a:pt x="2658" y="1491"/>
                    <a:pt x="2658" y="1491"/>
                  </a:cubicBezTo>
                  <a:cubicBezTo>
                    <a:pt x="2658" y="1491"/>
                    <a:pt x="2803" y="1424"/>
                    <a:pt x="2836" y="1257"/>
                  </a:cubicBezTo>
                  <a:cubicBezTo>
                    <a:pt x="2858" y="1101"/>
                    <a:pt x="2680" y="557"/>
                    <a:pt x="2358" y="301"/>
                  </a:cubicBezTo>
                  <a:cubicBezTo>
                    <a:pt x="2047" y="34"/>
                    <a:pt x="1869" y="1"/>
                    <a:pt x="1679" y="1"/>
                  </a:cubicBezTo>
                  <a:cubicBezTo>
                    <a:pt x="1479" y="11"/>
                    <a:pt x="1001" y="1"/>
                    <a:pt x="745" y="23"/>
                  </a:cubicBezTo>
                  <a:cubicBezTo>
                    <a:pt x="714" y="24"/>
                    <a:pt x="679" y="25"/>
                    <a:pt x="642" y="25"/>
                  </a:cubicBezTo>
                  <a:cubicBezTo>
                    <a:pt x="414" y="25"/>
                    <a:pt x="97" y="1"/>
                    <a:pt x="1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
            <p:cNvSpPr/>
            <p:nvPr/>
          </p:nvSpPr>
          <p:spPr>
            <a:xfrm>
              <a:off x="1852943" y="4233987"/>
              <a:ext cx="67926" cy="55506"/>
            </a:xfrm>
            <a:custGeom>
              <a:avLst/>
              <a:gdLst/>
              <a:ahLst/>
              <a:cxnLst/>
              <a:rect l="l" t="t" r="r" b="b"/>
              <a:pathLst>
                <a:path w="1947" h="1591" extrusionOk="0">
                  <a:moveTo>
                    <a:pt x="11" y="1"/>
                  </a:moveTo>
                  <a:cubicBezTo>
                    <a:pt x="11" y="1"/>
                    <a:pt x="0" y="11"/>
                    <a:pt x="11" y="11"/>
                  </a:cubicBezTo>
                  <a:cubicBezTo>
                    <a:pt x="67" y="100"/>
                    <a:pt x="367" y="512"/>
                    <a:pt x="567" y="757"/>
                  </a:cubicBezTo>
                  <a:cubicBezTo>
                    <a:pt x="789" y="1024"/>
                    <a:pt x="1079" y="1368"/>
                    <a:pt x="1691" y="1536"/>
                  </a:cubicBezTo>
                  <a:cubicBezTo>
                    <a:pt x="1780" y="1568"/>
                    <a:pt x="1869" y="1580"/>
                    <a:pt x="1946" y="1591"/>
                  </a:cubicBezTo>
                  <a:lnTo>
                    <a:pt x="1913" y="1524"/>
                  </a:lnTo>
                  <a:cubicBezTo>
                    <a:pt x="1835" y="1380"/>
                    <a:pt x="1701" y="1269"/>
                    <a:pt x="1579" y="1157"/>
                  </a:cubicBezTo>
                  <a:cubicBezTo>
                    <a:pt x="1446" y="1024"/>
                    <a:pt x="1357" y="879"/>
                    <a:pt x="1290" y="723"/>
                  </a:cubicBezTo>
                  <a:cubicBezTo>
                    <a:pt x="1212" y="557"/>
                    <a:pt x="1157" y="390"/>
                    <a:pt x="1090" y="234"/>
                  </a:cubicBezTo>
                  <a:cubicBezTo>
                    <a:pt x="1056" y="156"/>
                    <a:pt x="1023" y="90"/>
                    <a:pt x="979" y="11"/>
                  </a:cubicBezTo>
                  <a:cubicBezTo>
                    <a:pt x="890" y="11"/>
                    <a:pt x="812" y="11"/>
                    <a:pt x="745" y="23"/>
                  </a:cubicBezTo>
                  <a:cubicBezTo>
                    <a:pt x="714" y="24"/>
                    <a:pt x="679" y="25"/>
                    <a:pt x="642" y="25"/>
                  </a:cubicBezTo>
                  <a:cubicBezTo>
                    <a:pt x="414" y="25"/>
                    <a:pt x="97" y="1"/>
                    <a:pt x="11"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
            <p:cNvSpPr/>
            <p:nvPr/>
          </p:nvSpPr>
          <p:spPr>
            <a:xfrm>
              <a:off x="1864945" y="4245639"/>
              <a:ext cx="12839" cy="4047"/>
            </a:xfrm>
            <a:custGeom>
              <a:avLst/>
              <a:gdLst/>
              <a:ahLst/>
              <a:cxnLst/>
              <a:rect l="l" t="t" r="r" b="b"/>
              <a:pathLst>
                <a:path w="368" h="116" extrusionOk="0">
                  <a:moveTo>
                    <a:pt x="368" y="0"/>
                  </a:moveTo>
                  <a:lnTo>
                    <a:pt x="368" y="0"/>
                  </a:lnTo>
                  <a:cubicBezTo>
                    <a:pt x="334" y="11"/>
                    <a:pt x="312" y="33"/>
                    <a:pt x="279" y="45"/>
                  </a:cubicBezTo>
                  <a:cubicBezTo>
                    <a:pt x="257" y="56"/>
                    <a:pt x="223" y="78"/>
                    <a:pt x="190" y="89"/>
                  </a:cubicBezTo>
                  <a:cubicBezTo>
                    <a:pt x="167" y="94"/>
                    <a:pt x="142" y="96"/>
                    <a:pt x="117" y="96"/>
                  </a:cubicBezTo>
                  <a:cubicBezTo>
                    <a:pt x="79" y="96"/>
                    <a:pt x="40" y="91"/>
                    <a:pt x="0" y="78"/>
                  </a:cubicBezTo>
                  <a:lnTo>
                    <a:pt x="0" y="78"/>
                  </a:lnTo>
                  <a:cubicBezTo>
                    <a:pt x="51" y="103"/>
                    <a:pt x="101" y="116"/>
                    <a:pt x="151" y="116"/>
                  </a:cubicBezTo>
                  <a:cubicBezTo>
                    <a:pt x="168" y="116"/>
                    <a:pt x="184" y="114"/>
                    <a:pt x="201" y="112"/>
                  </a:cubicBezTo>
                  <a:cubicBezTo>
                    <a:pt x="234" y="100"/>
                    <a:pt x="267" y="89"/>
                    <a:pt x="301" y="67"/>
                  </a:cubicBezTo>
                  <a:cubicBezTo>
                    <a:pt x="323" y="56"/>
                    <a:pt x="356" y="23"/>
                    <a:pt x="368"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
            <p:cNvSpPr/>
            <p:nvPr/>
          </p:nvSpPr>
          <p:spPr>
            <a:xfrm>
              <a:off x="1878551" y="4238662"/>
              <a:ext cx="7396" cy="10885"/>
            </a:xfrm>
            <a:custGeom>
              <a:avLst/>
              <a:gdLst/>
              <a:ahLst/>
              <a:cxnLst/>
              <a:rect l="l" t="t" r="r" b="b"/>
              <a:pathLst>
                <a:path w="212" h="312" extrusionOk="0">
                  <a:moveTo>
                    <a:pt x="0" y="0"/>
                  </a:moveTo>
                  <a:cubicBezTo>
                    <a:pt x="22" y="67"/>
                    <a:pt x="67" y="111"/>
                    <a:pt x="100" y="156"/>
                  </a:cubicBezTo>
                  <a:cubicBezTo>
                    <a:pt x="122" y="178"/>
                    <a:pt x="134" y="211"/>
                    <a:pt x="144" y="233"/>
                  </a:cubicBezTo>
                  <a:cubicBezTo>
                    <a:pt x="167" y="256"/>
                    <a:pt x="178" y="278"/>
                    <a:pt x="189" y="312"/>
                  </a:cubicBezTo>
                  <a:lnTo>
                    <a:pt x="200" y="312"/>
                  </a:lnTo>
                  <a:cubicBezTo>
                    <a:pt x="211" y="278"/>
                    <a:pt x="200" y="245"/>
                    <a:pt x="189" y="211"/>
                  </a:cubicBezTo>
                  <a:cubicBezTo>
                    <a:pt x="178" y="178"/>
                    <a:pt x="144" y="156"/>
                    <a:pt x="122" y="134"/>
                  </a:cubicBezTo>
                  <a:cubicBezTo>
                    <a:pt x="78" y="89"/>
                    <a:pt x="33" y="55"/>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
            <p:cNvSpPr/>
            <p:nvPr/>
          </p:nvSpPr>
          <p:spPr>
            <a:xfrm>
              <a:off x="1877749" y="4256490"/>
              <a:ext cx="22154" cy="6629"/>
            </a:xfrm>
            <a:custGeom>
              <a:avLst/>
              <a:gdLst/>
              <a:ahLst/>
              <a:cxnLst/>
              <a:rect l="l" t="t" r="r" b="b"/>
              <a:pathLst>
                <a:path w="635" h="190" extrusionOk="0">
                  <a:moveTo>
                    <a:pt x="612" y="1"/>
                  </a:moveTo>
                  <a:lnTo>
                    <a:pt x="612" y="11"/>
                  </a:lnTo>
                  <a:cubicBezTo>
                    <a:pt x="568" y="34"/>
                    <a:pt x="523" y="67"/>
                    <a:pt x="479" y="78"/>
                  </a:cubicBezTo>
                  <a:cubicBezTo>
                    <a:pt x="434" y="100"/>
                    <a:pt x="379" y="123"/>
                    <a:pt x="335" y="134"/>
                  </a:cubicBezTo>
                  <a:cubicBezTo>
                    <a:pt x="279" y="145"/>
                    <a:pt x="223" y="145"/>
                    <a:pt x="167" y="145"/>
                  </a:cubicBezTo>
                  <a:cubicBezTo>
                    <a:pt x="112" y="156"/>
                    <a:pt x="56" y="156"/>
                    <a:pt x="1" y="179"/>
                  </a:cubicBezTo>
                  <a:lnTo>
                    <a:pt x="1" y="189"/>
                  </a:lnTo>
                  <a:cubicBezTo>
                    <a:pt x="42" y="181"/>
                    <a:pt x="83" y="179"/>
                    <a:pt x="124" y="179"/>
                  </a:cubicBezTo>
                  <a:cubicBezTo>
                    <a:pt x="170" y="179"/>
                    <a:pt x="216" y="182"/>
                    <a:pt x="262" y="182"/>
                  </a:cubicBezTo>
                  <a:cubicBezTo>
                    <a:pt x="286" y="182"/>
                    <a:pt x="310" y="181"/>
                    <a:pt x="335" y="179"/>
                  </a:cubicBezTo>
                  <a:cubicBezTo>
                    <a:pt x="390" y="179"/>
                    <a:pt x="457" y="167"/>
                    <a:pt x="501" y="134"/>
                  </a:cubicBezTo>
                  <a:cubicBezTo>
                    <a:pt x="557" y="112"/>
                    <a:pt x="602" y="67"/>
                    <a:pt x="634" y="23"/>
                  </a:cubicBezTo>
                  <a:lnTo>
                    <a:pt x="634" y="11"/>
                  </a:lnTo>
                  <a:lnTo>
                    <a:pt x="624"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
            <p:cNvSpPr/>
            <p:nvPr/>
          </p:nvSpPr>
          <p:spPr>
            <a:xfrm>
              <a:off x="1904159" y="4241348"/>
              <a:ext cx="7396" cy="24107"/>
            </a:xfrm>
            <a:custGeom>
              <a:avLst/>
              <a:gdLst/>
              <a:ahLst/>
              <a:cxnLst/>
              <a:rect l="l" t="t" r="r" b="b"/>
              <a:pathLst>
                <a:path w="212" h="691" extrusionOk="0">
                  <a:moveTo>
                    <a:pt x="0" y="1"/>
                  </a:moveTo>
                  <a:lnTo>
                    <a:pt x="0" y="1"/>
                  </a:lnTo>
                  <a:cubicBezTo>
                    <a:pt x="23" y="112"/>
                    <a:pt x="55" y="235"/>
                    <a:pt x="89" y="346"/>
                  </a:cubicBezTo>
                  <a:cubicBezTo>
                    <a:pt x="100" y="401"/>
                    <a:pt x="111" y="468"/>
                    <a:pt x="134" y="524"/>
                  </a:cubicBezTo>
                  <a:cubicBezTo>
                    <a:pt x="144" y="579"/>
                    <a:pt x="167" y="635"/>
                    <a:pt x="200" y="690"/>
                  </a:cubicBezTo>
                  <a:lnTo>
                    <a:pt x="211" y="690"/>
                  </a:lnTo>
                  <a:cubicBezTo>
                    <a:pt x="211" y="623"/>
                    <a:pt x="200" y="568"/>
                    <a:pt x="189" y="501"/>
                  </a:cubicBezTo>
                  <a:cubicBezTo>
                    <a:pt x="178" y="445"/>
                    <a:pt x="156" y="390"/>
                    <a:pt x="134" y="334"/>
                  </a:cubicBezTo>
                  <a:lnTo>
                    <a:pt x="0" y="1"/>
                  </a:ln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
            <p:cNvSpPr/>
            <p:nvPr/>
          </p:nvSpPr>
          <p:spPr>
            <a:xfrm>
              <a:off x="1898717" y="4273934"/>
              <a:ext cx="24875" cy="5896"/>
            </a:xfrm>
            <a:custGeom>
              <a:avLst/>
              <a:gdLst/>
              <a:ahLst/>
              <a:cxnLst/>
              <a:rect l="l" t="t" r="r" b="b"/>
              <a:pathLst>
                <a:path w="713" h="169" extrusionOk="0">
                  <a:moveTo>
                    <a:pt x="712" y="1"/>
                  </a:moveTo>
                  <a:lnTo>
                    <a:pt x="712" y="1"/>
                  </a:lnTo>
                  <a:cubicBezTo>
                    <a:pt x="656" y="23"/>
                    <a:pt x="601" y="57"/>
                    <a:pt x="545" y="68"/>
                  </a:cubicBezTo>
                  <a:cubicBezTo>
                    <a:pt x="490" y="90"/>
                    <a:pt x="434" y="112"/>
                    <a:pt x="367" y="124"/>
                  </a:cubicBezTo>
                  <a:cubicBezTo>
                    <a:pt x="296" y="145"/>
                    <a:pt x="216" y="152"/>
                    <a:pt x="136" y="152"/>
                  </a:cubicBezTo>
                  <a:cubicBezTo>
                    <a:pt x="91" y="152"/>
                    <a:pt x="45" y="150"/>
                    <a:pt x="1" y="146"/>
                  </a:cubicBezTo>
                  <a:lnTo>
                    <a:pt x="1" y="146"/>
                  </a:lnTo>
                  <a:cubicBezTo>
                    <a:pt x="75" y="160"/>
                    <a:pt x="155" y="169"/>
                    <a:pt x="233" y="169"/>
                  </a:cubicBezTo>
                  <a:cubicBezTo>
                    <a:pt x="282" y="169"/>
                    <a:pt x="331" y="165"/>
                    <a:pt x="379" y="157"/>
                  </a:cubicBezTo>
                  <a:cubicBezTo>
                    <a:pt x="434" y="157"/>
                    <a:pt x="501" y="134"/>
                    <a:pt x="557" y="112"/>
                  </a:cubicBezTo>
                  <a:cubicBezTo>
                    <a:pt x="612" y="90"/>
                    <a:pt x="668" y="45"/>
                    <a:pt x="71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
            <p:cNvSpPr/>
            <p:nvPr/>
          </p:nvSpPr>
          <p:spPr>
            <a:xfrm>
              <a:off x="1923557" y="4246791"/>
              <a:ext cx="14792" cy="35341"/>
            </a:xfrm>
            <a:custGeom>
              <a:avLst/>
              <a:gdLst/>
              <a:ahLst/>
              <a:cxnLst/>
              <a:rect l="l" t="t" r="r" b="b"/>
              <a:pathLst>
                <a:path w="424" h="1013" extrusionOk="0">
                  <a:moveTo>
                    <a:pt x="0" y="0"/>
                  </a:moveTo>
                  <a:cubicBezTo>
                    <a:pt x="0" y="89"/>
                    <a:pt x="33" y="178"/>
                    <a:pt x="78" y="267"/>
                  </a:cubicBezTo>
                  <a:cubicBezTo>
                    <a:pt x="134" y="345"/>
                    <a:pt x="189" y="423"/>
                    <a:pt x="234" y="501"/>
                  </a:cubicBezTo>
                  <a:cubicBezTo>
                    <a:pt x="278" y="579"/>
                    <a:pt x="312" y="657"/>
                    <a:pt x="334" y="746"/>
                  </a:cubicBezTo>
                  <a:cubicBezTo>
                    <a:pt x="367" y="835"/>
                    <a:pt x="379" y="912"/>
                    <a:pt x="401" y="1013"/>
                  </a:cubicBezTo>
                  <a:cubicBezTo>
                    <a:pt x="423" y="912"/>
                    <a:pt x="411" y="823"/>
                    <a:pt x="389" y="724"/>
                  </a:cubicBezTo>
                  <a:cubicBezTo>
                    <a:pt x="367" y="635"/>
                    <a:pt x="322" y="546"/>
                    <a:pt x="278" y="467"/>
                  </a:cubicBezTo>
                  <a:cubicBezTo>
                    <a:pt x="223" y="390"/>
                    <a:pt x="156" y="323"/>
                    <a:pt x="112" y="245"/>
                  </a:cubicBezTo>
                  <a:cubicBezTo>
                    <a:pt x="56" y="168"/>
                    <a:pt x="11" y="89"/>
                    <a:pt x="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
            <p:cNvSpPr/>
            <p:nvPr/>
          </p:nvSpPr>
          <p:spPr>
            <a:xfrm>
              <a:off x="1924709" y="4306798"/>
              <a:ext cx="79962" cy="94650"/>
            </a:xfrm>
            <a:custGeom>
              <a:avLst/>
              <a:gdLst/>
              <a:ahLst/>
              <a:cxnLst/>
              <a:rect l="l" t="t" r="r" b="b"/>
              <a:pathLst>
                <a:path w="2292" h="2713" extrusionOk="0">
                  <a:moveTo>
                    <a:pt x="1675" y="1"/>
                  </a:moveTo>
                  <a:cubicBezTo>
                    <a:pt x="1627" y="1"/>
                    <a:pt x="1580" y="5"/>
                    <a:pt x="1535" y="15"/>
                  </a:cubicBezTo>
                  <a:cubicBezTo>
                    <a:pt x="1224" y="94"/>
                    <a:pt x="991" y="416"/>
                    <a:pt x="712" y="894"/>
                  </a:cubicBezTo>
                  <a:cubicBezTo>
                    <a:pt x="457" y="1339"/>
                    <a:pt x="67" y="2496"/>
                    <a:pt x="0" y="2707"/>
                  </a:cubicBezTo>
                  <a:cubicBezTo>
                    <a:pt x="0" y="2707"/>
                    <a:pt x="5" y="2712"/>
                    <a:pt x="9" y="2712"/>
                  </a:cubicBezTo>
                  <a:cubicBezTo>
                    <a:pt x="11" y="2712"/>
                    <a:pt x="12" y="2711"/>
                    <a:pt x="12" y="2707"/>
                  </a:cubicBezTo>
                  <a:cubicBezTo>
                    <a:pt x="101" y="2640"/>
                    <a:pt x="390" y="2407"/>
                    <a:pt x="779" y="2185"/>
                  </a:cubicBezTo>
                  <a:cubicBezTo>
                    <a:pt x="1258" y="1918"/>
                    <a:pt x="1947" y="1550"/>
                    <a:pt x="2114" y="1172"/>
                  </a:cubicBezTo>
                  <a:cubicBezTo>
                    <a:pt x="2259" y="828"/>
                    <a:pt x="2192" y="327"/>
                    <a:pt x="2180" y="272"/>
                  </a:cubicBezTo>
                  <a:lnTo>
                    <a:pt x="2180" y="260"/>
                  </a:lnTo>
                  <a:lnTo>
                    <a:pt x="2281" y="183"/>
                  </a:lnTo>
                  <a:cubicBezTo>
                    <a:pt x="2291" y="183"/>
                    <a:pt x="2291" y="171"/>
                    <a:pt x="2281" y="171"/>
                  </a:cubicBezTo>
                  <a:cubicBezTo>
                    <a:pt x="2215" y="133"/>
                    <a:pt x="1934" y="1"/>
                    <a:pt x="1675"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
            <p:cNvSpPr/>
            <p:nvPr/>
          </p:nvSpPr>
          <p:spPr>
            <a:xfrm>
              <a:off x="1924709" y="4319358"/>
              <a:ext cx="39248" cy="82090"/>
            </a:xfrm>
            <a:custGeom>
              <a:avLst/>
              <a:gdLst/>
              <a:ahLst/>
              <a:cxnLst/>
              <a:rect l="l" t="t" r="r" b="b"/>
              <a:pathLst>
                <a:path w="1125" h="2353" extrusionOk="0">
                  <a:moveTo>
                    <a:pt x="1068" y="1"/>
                  </a:moveTo>
                  <a:cubicBezTo>
                    <a:pt x="957" y="145"/>
                    <a:pt x="835" y="323"/>
                    <a:pt x="712" y="534"/>
                  </a:cubicBezTo>
                  <a:cubicBezTo>
                    <a:pt x="457" y="979"/>
                    <a:pt x="67" y="2136"/>
                    <a:pt x="0" y="2347"/>
                  </a:cubicBezTo>
                  <a:cubicBezTo>
                    <a:pt x="0" y="2347"/>
                    <a:pt x="5" y="2352"/>
                    <a:pt x="9" y="2352"/>
                  </a:cubicBezTo>
                  <a:cubicBezTo>
                    <a:pt x="11" y="2352"/>
                    <a:pt x="12" y="2351"/>
                    <a:pt x="12" y="2347"/>
                  </a:cubicBezTo>
                  <a:cubicBezTo>
                    <a:pt x="101" y="2280"/>
                    <a:pt x="390" y="2047"/>
                    <a:pt x="779" y="1825"/>
                  </a:cubicBezTo>
                  <a:cubicBezTo>
                    <a:pt x="890" y="1769"/>
                    <a:pt x="1001" y="1702"/>
                    <a:pt x="1124" y="1635"/>
                  </a:cubicBezTo>
                  <a:cubicBezTo>
                    <a:pt x="1124" y="1524"/>
                    <a:pt x="1113" y="1413"/>
                    <a:pt x="1102" y="1301"/>
                  </a:cubicBezTo>
                  <a:cubicBezTo>
                    <a:pt x="1080" y="1168"/>
                    <a:pt x="1046" y="1034"/>
                    <a:pt x="1024" y="901"/>
                  </a:cubicBezTo>
                  <a:cubicBezTo>
                    <a:pt x="1013" y="768"/>
                    <a:pt x="1013" y="623"/>
                    <a:pt x="1013" y="478"/>
                  </a:cubicBezTo>
                  <a:cubicBezTo>
                    <a:pt x="1024" y="334"/>
                    <a:pt x="1046" y="189"/>
                    <a:pt x="1057" y="56"/>
                  </a:cubicBezTo>
                  <a:cubicBezTo>
                    <a:pt x="1068" y="33"/>
                    <a:pt x="1068" y="11"/>
                    <a:pt x="1068"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
            <p:cNvSpPr/>
            <p:nvPr/>
          </p:nvSpPr>
          <p:spPr>
            <a:xfrm>
              <a:off x="1944490" y="4365934"/>
              <a:ext cx="6245" cy="17862"/>
            </a:xfrm>
            <a:custGeom>
              <a:avLst/>
              <a:gdLst/>
              <a:ahLst/>
              <a:cxnLst/>
              <a:rect l="l" t="t" r="r" b="b"/>
              <a:pathLst>
                <a:path w="179" h="512" extrusionOk="0">
                  <a:moveTo>
                    <a:pt x="145" y="0"/>
                  </a:moveTo>
                  <a:cubicBezTo>
                    <a:pt x="157" y="55"/>
                    <a:pt x="145" y="89"/>
                    <a:pt x="145" y="134"/>
                  </a:cubicBezTo>
                  <a:lnTo>
                    <a:pt x="112" y="267"/>
                  </a:lnTo>
                  <a:cubicBezTo>
                    <a:pt x="101" y="312"/>
                    <a:pt x="78" y="356"/>
                    <a:pt x="68" y="389"/>
                  </a:cubicBezTo>
                  <a:cubicBezTo>
                    <a:pt x="45" y="434"/>
                    <a:pt x="23" y="478"/>
                    <a:pt x="1" y="512"/>
                  </a:cubicBezTo>
                  <a:cubicBezTo>
                    <a:pt x="34" y="478"/>
                    <a:pt x="56" y="445"/>
                    <a:pt x="78" y="401"/>
                  </a:cubicBezTo>
                  <a:cubicBezTo>
                    <a:pt x="101" y="356"/>
                    <a:pt x="123" y="322"/>
                    <a:pt x="134" y="278"/>
                  </a:cubicBezTo>
                  <a:cubicBezTo>
                    <a:pt x="157" y="233"/>
                    <a:pt x="167" y="189"/>
                    <a:pt x="167" y="144"/>
                  </a:cubicBezTo>
                  <a:cubicBezTo>
                    <a:pt x="179" y="100"/>
                    <a:pt x="167" y="45"/>
                    <a:pt x="157"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
            <p:cNvSpPr/>
            <p:nvPr/>
          </p:nvSpPr>
          <p:spPr>
            <a:xfrm>
              <a:off x="1934024" y="4373296"/>
              <a:ext cx="10117" cy="5442"/>
            </a:xfrm>
            <a:custGeom>
              <a:avLst/>
              <a:gdLst/>
              <a:ahLst/>
              <a:cxnLst/>
              <a:rect l="l" t="t" r="r" b="b"/>
              <a:pathLst>
                <a:path w="290" h="156" extrusionOk="0">
                  <a:moveTo>
                    <a:pt x="289" y="0"/>
                  </a:moveTo>
                  <a:cubicBezTo>
                    <a:pt x="256" y="0"/>
                    <a:pt x="234" y="12"/>
                    <a:pt x="200" y="22"/>
                  </a:cubicBezTo>
                  <a:cubicBezTo>
                    <a:pt x="178" y="22"/>
                    <a:pt x="156" y="45"/>
                    <a:pt x="134" y="56"/>
                  </a:cubicBezTo>
                  <a:lnTo>
                    <a:pt x="0" y="156"/>
                  </a:lnTo>
                  <a:cubicBezTo>
                    <a:pt x="56" y="123"/>
                    <a:pt x="101" y="101"/>
                    <a:pt x="145" y="78"/>
                  </a:cubicBezTo>
                  <a:cubicBezTo>
                    <a:pt x="168" y="67"/>
                    <a:pt x="190" y="56"/>
                    <a:pt x="223" y="45"/>
                  </a:cubicBezTo>
                  <a:lnTo>
                    <a:pt x="289" y="12"/>
                  </a:lnTo>
                  <a:lnTo>
                    <a:pt x="289"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
            <p:cNvSpPr/>
            <p:nvPr/>
          </p:nvSpPr>
          <p:spPr>
            <a:xfrm>
              <a:off x="1963505" y="4339908"/>
              <a:ext cx="10536" cy="33038"/>
            </a:xfrm>
            <a:custGeom>
              <a:avLst/>
              <a:gdLst/>
              <a:ahLst/>
              <a:cxnLst/>
              <a:rect l="l" t="t" r="r" b="b"/>
              <a:pathLst>
                <a:path w="302" h="947" extrusionOk="0">
                  <a:moveTo>
                    <a:pt x="267" y="1"/>
                  </a:moveTo>
                  <a:lnTo>
                    <a:pt x="267" y="1"/>
                  </a:lnTo>
                  <a:cubicBezTo>
                    <a:pt x="290" y="34"/>
                    <a:pt x="279" y="79"/>
                    <a:pt x="279" y="123"/>
                  </a:cubicBezTo>
                  <a:cubicBezTo>
                    <a:pt x="267" y="156"/>
                    <a:pt x="267" y="201"/>
                    <a:pt x="257" y="245"/>
                  </a:cubicBezTo>
                  <a:cubicBezTo>
                    <a:pt x="245" y="324"/>
                    <a:pt x="235" y="401"/>
                    <a:pt x="201" y="479"/>
                  </a:cubicBezTo>
                  <a:cubicBezTo>
                    <a:pt x="168" y="557"/>
                    <a:pt x="112" y="623"/>
                    <a:pt x="79" y="702"/>
                  </a:cubicBezTo>
                  <a:cubicBezTo>
                    <a:pt x="45" y="779"/>
                    <a:pt x="23" y="857"/>
                    <a:pt x="1" y="946"/>
                  </a:cubicBezTo>
                  <a:lnTo>
                    <a:pt x="101" y="712"/>
                  </a:lnTo>
                  <a:cubicBezTo>
                    <a:pt x="146" y="635"/>
                    <a:pt x="190" y="568"/>
                    <a:pt x="235" y="502"/>
                  </a:cubicBezTo>
                  <a:cubicBezTo>
                    <a:pt x="267" y="423"/>
                    <a:pt x="301" y="334"/>
                    <a:pt x="301" y="245"/>
                  </a:cubicBezTo>
                  <a:lnTo>
                    <a:pt x="301" y="123"/>
                  </a:lnTo>
                  <a:cubicBezTo>
                    <a:pt x="301" y="79"/>
                    <a:pt x="301" y="34"/>
                    <a:pt x="26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
            <p:cNvSpPr/>
            <p:nvPr/>
          </p:nvSpPr>
          <p:spPr>
            <a:xfrm>
              <a:off x="1945642" y="4346885"/>
              <a:ext cx="20235" cy="5094"/>
            </a:xfrm>
            <a:custGeom>
              <a:avLst/>
              <a:gdLst/>
              <a:ahLst/>
              <a:cxnLst/>
              <a:rect l="l" t="t" r="r" b="b"/>
              <a:pathLst>
                <a:path w="580" h="146" extrusionOk="0">
                  <a:moveTo>
                    <a:pt x="424" y="1"/>
                  </a:moveTo>
                  <a:cubicBezTo>
                    <a:pt x="379" y="1"/>
                    <a:pt x="335" y="23"/>
                    <a:pt x="279" y="35"/>
                  </a:cubicBezTo>
                  <a:cubicBezTo>
                    <a:pt x="190" y="68"/>
                    <a:pt x="90" y="101"/>
                    <a:pt x="1" y="134"/>
                  </a:cubicBezTo>
                  <a:lnTo>
                    <a:pt x="1" y="146"/>
                  </a:lnTo>
                  <a:cubicBezTo>
                    <a:pt x="101" y="124"/>
                    <a:pt x="190" y="101"/>
                    <a:pt x="290" y="79"/>
                  </a:cubicBezTo>
                  <a:cubicBezTo>
                    <a:pt x="346" y="79"/>
                    <a:pt x="391" y="79"/>
                    <a:pt x="435" y="57"/>
                  </a:cubicBezTo>
                  <a:cubicBezTo>
                    <a:pt x="490" y="45"/>
                    <a:pt x="535" y="35"/>
                    <a:pt x="579" y="12"/>
                  </a:cubicBezTo>
                  <a:cubicBezTo>
                    <a:pt x="535" y="1"/>
                    <a:pt x="480" y="1"/>
                    <a:pt x="42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
            <p:cNvSpPr/>
            <p:nvPr/>
          </p:nvSpPr>
          <p:spPr>
            <a:xfrm>
              <a:off x="1958062" y="4320789"/>
              <a:ext cx="33038" cy="8303"/>
            </a:xfrm>
            <a:custGeom>
              <a:avLst/>
              <a:gdLst/>
              <a:ahLst/>
              <a:cxnLst/>
              <a:rect l="l" t="t" r="r" b="b"/>
              <a:pathLst>
                <a:path w="947" h="238" extrusionOk="0">
                  <a:moveTo>
                    <a:pt x="657" y="1"/>
                  </a:moveTo>
                  <a:cubicBezTo>
                    <a:pt x="590" y="1"/>
                    <a:pt x="520" y="19"/>
                    <a:pt x="457" y="37"/>
                  </a:cubicBezTo>
                  <a:cubicBezTo>
                    <a:pt x="290" y="81"/>
                    <a:pt x="146" y="160"/>
                    <a:pt x="1" y="226"/>
                  </a:cubicBezTo>
                  <a:lnTo>
                    <a:pt x="1" y="237"/>
                  </a:lnTo>
                  <a:cubicBezTo>
                    <a:pt x="157" y="182"/>
                    <a:pt x="312" y="115"/>
                    <a:pt x="468" y="93"/>
                  </a:cubicBezTo>
                  <a:cubicBezTo>
                    <a:pt x="546" y="71"/>
                    <a:pt x="624" y="71"/>
                    <a:pt x="702" y="59"/>
                  </a:cubicBezTo>
                  <a:cubicBezTo>
                    <a:pt x="779" y="59"/>
                    <a:pt x="858" y="59"/>
                    <a:pt x="947" y="71"/>
                  </a:cubicBezTo>
                  <a:lnTo>
                    <a:pt x="947" y="59"/>
                  </a:lnTo>
                  <a:cubicBezTo>
                    <a:pt x="868" y="26"/>
                    <a:pt x="791" y="4"/>
                    <a:pt x="702" y="4"/>
                  </a:cubicBezTo>
                  <a:cubicBezTo>
                    <a:pt x="687" y="2"/>
                    <a:pt x="672" y="1"/>
                    <a:pt x="65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
            <p:cNvSpPr/>
            <p:nvPr/>
          </p:nvSpPr>
          <p:spPr>
            <a:xfrm>
              <a:off x="1986426" y="4318940"/>
              <a:ext cx="11652" cy="36527"/>
            </a:xfrm>
            <a:custGeom>
              <a:avLst/>
              <a:gdLst/>
              <a:ahLst/>
              <a:cxnLst/>
              <a:rect l="l" t="t" r="r" b="b"/>
              <a:pathLst>
                <a:path w="334" h="1047" extrusionOk="0">
                  <a:moveTo>
                    <a:pt x="267" y="1"/>
                  </a:moveTo>
                  <a:cubicBezTo>
                    <a:pt x="267" y="23"/>
                    <a:pt x="278" y="45"/>
                    <a:pt x="278" y="68"/>
                  </a:cubicBezTo>
                  <a:cubicBezTo>
                    <a:pt x="289" y="90"/>
                    <a:pt x="300" y="112"/>
                    <a:pt x="300" y="134"/>
                  </a:cubicBezTo>
                  <a:cubicBezTo>
                    <a:pt x="300" y="179"/>
                    <a:pt x="300" y="223"/>
                    <a:pt x="289" y="268"/>
                  </a:cubicBezTo>
                  <a:cubicBezTo>
                    <a:pt x="278" y="312"/>
                    <a:pt x="267" y="357"/>
                    <a:pt x="245" y="401"/>
                  </a:cubicBezTo>
                  <a:lnTo>
                    <a:pt x="200" y="524"/>
                  </a:lnTo>
                  <a:lnTo>
                    <a:pt x="100" y="791"/>
                  </a:lnTo>
                  <a:lnTo>
                    <a:pt x="0" y="1046"/>
                  </a:lnTo>
                  <a:lnTo>
                    <a:pt x="122" y="791"/>
                  </a:lnTo>
                  <a:cubicBezTo>
                    <a:pt x="156" y="713"/>
                    <a:pt x="200" y="624"/>
                    <a:pt x="233" y="535"/>
                  </a:cubicBezTo>
                  <a:lnTo>
                    <a:pt x="289" y="413"/>
                  </a:lnTo>
                  <a:cubicBezTo>
                    <a:pt x="300" y="391"/>
                    <a:pt x="312" y="368"/>
                    <a:pt x="312" y="346"/>
                  </a:cubicBezTo>
                  <a:cubicBezTo>
                    <a:pt x="322" y="324"/>
                    <a:pt x="322" y="302"/>
                    <a:pt x="334" y="279"/>
                  </a:cubicBezTo>
                  <a:cubicBezTo>
                    <a:pt x="334" y="223"/>
                    <a:pt x="334" y="179"/>
                    <a:pt x="322" y="134"/>
                  </a:cubicBezTo>
                  <a:cubicBezTo>
                    <a:pt x="322" y="112"/>
                    <a:pt x="312" y="79"/>
                    <a:pt x="300" y="68"/>
                  </a:cubicBezTo>
                  <a:lnTo>
                    <a:pt x="267"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
            <p:cNvSpPr/>
            <p:nvPr/>
          </p:nvSpPr>
          <p:spPr>
            <a:xfrm>
              <a:off x="1968145" y="4195574"/>
              <a:ext cx="91615" cy="89242"/>
            </a:xfrm>
            <a:custGeom>
              <a:avLst/>
              <a:gdLst/>
              <a:ahLst/>
              <a:cxnLst/>
              <a:rect l="l" t="t" r="r" b="b"/>
              <a:pathLst>
                <a:path w="2626" h="2558" extrusionOk="0">
                  <a:moveTo>
                    <a:pt x="13" y="0"/>
                  </a:moveTo>
                  <a:cubicBezTo>
                    <a:pt x="1" y="0"/>
                    <a:pt x="1" y="0"/>
                    <a:pt x="1" y="12"/>
                  </a:cubicBezTo>
                  <a:cubicBezTo>
                    <a:pt x="13" y="111"/>
                    <a:pt x="112" y="590"/>
                    <a:pt x="413" y="1191"/>
                  </a:cubicBezTo>
                  <a:cubicBezTo>
                    <a:pt x="735" y="1869"/>
                    <a:pt x="1103" y="2303"/>
                    <a:pt x="1436" y="2459"/>
                  </a:cubicBezTo>
                  <a:cubicBezTo>
                    <a:pt x="1594" y="2535"/>
                    <a:pt x="1743" y="2557"/>
                    <a:pt x="1869" y="2557"/>
                  </a:cubicBezTo>
                  <a:cubicBezTo>
                    <a:pt x="2019" y="2557"/>
                    <a:pt x="2137" y="2526"/>
                    <a:pt x="2203" y="2514"/>
                  </a:cubicBezTo>
                  <a:cubicBezTo>
                    <a:pt x="2314" y="2481"/>
                    <a:pt x="2437" y="2469"/>
                    <a:pt x="2448" y="2469"/>
                  </a:cubicBezTo>
                  <a:lnTo>
                    <a:pt x="2459" y="2469"/>
                  </a:lnTo>
                  <a:lnTo>
                    <a:pt x="2515" y="2492"/>
                  </a:lnTo>
                  <a:cubicBezTo>
                    <a:pt x="2515" y="2492"/>
                    <a:pt x="2626" y="2202"/>
                    <a:pt x="2581" y="1880"/>
                  </a:cubicBezTo>
                  <a:cubicBezTo>
                    <a:pt x="2526" y="1557"/>
                    <a:pt x="2381" y="1146"/>
                    <a:pt x="1981" y="779"/>
                  </a:cubicBezTo>
                  <a:cubicBezTo>
                    <a:pt x="1592" y="423"/>
                    <a:pt x="1325" y="401"/>
                    <a:pt x="1024" y="356"/>
                  </a:cubicBezTo>
                  <a:cubicBezTo>
                    <a:pt x="569" y="289"/>
                    <a:pt x="102" y="56"/>
                    <a:pt x="13"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
            <p:cNvSpPr/>
            <p:nvPr/>
          </p:nvSpPr>
          <p:spPr>
            <a:xfrm>
              <a:off x="1968145" y="4195574"/>
              <a:ext cx="55541" cy="87707"/>
            </a:xfrm>
            <a:custGeom>
              <a:avLst/>
              <a:gdLst/>
              <a:ahLst/>
              <a:cxnLst/>
              <a:rect l="l" t="t" r="r" b="b"/>
              <a:pathLst>
                <a:path w="1592" h="2514" extrusionOk="0">
                  <a:moveTo>
                    <a:pt x="13" y="0"/>
                  </a:moveTo>
                  <a:cubicBezTo>
                    <a:pt x="1" y="0"/>
                    <a:pt x="1" y="0"/>
                    <a:pt x="1" y="12"/>
                  </a:cubicBezTo>
                  <a:cubicBezTo>
                    <a:pt x="13" y="111"/>
                    <a:pt x="112" y="590"/>
                    <a:pt x="413" y="1191"/>
                  </a:cubicBezTo>
                  <a:cubicBezTo>
                    <a:pt x="735" y="1869"/>
                    <a:pt x="1103" y="2303"/>
                    <a:pt x="1436" y="2459"/>
                  </a:cubicBezTo>
                  <a:cubicBezTo>
                    <a:pt x="1481" y="2481"/>
                    <a:pt x="1525" y="2503"/>
                    <a:pt x="1570" y="2514"/>
                  </a:cubicBezTo>
                  <a:cubicBezTo>
                    <a:pt x="1592" y="2291"/>
                    <a:pt x="1525" y="2058"/>
                    <a:pt x="1436" y="1858"/>
                  </a:cubicBezTo>
                  <a:cubicBezTo>
                    <a:pt x="1369" y="1680"/>
                    <a:pt x="1280" y="1513"/>
                    <a:pt x="1214" y="1346"/>
                  </a:cubicBezTo>
                  <a:cubicBezTo>
                    <a:pt x="1147" y="1179"/>
                    <a:pt x="1113" y="1013"/>
                    <a:pt x="1080" y="845"/>
                  </a:cubicBezTo>
                  <a:cubicBezTo>
                    <a:pt x="1058" y="679"/>
                    <a:pt x="1036" y="512"/>
                    <a:pt x="1024" y="356"/>
                  </a:cubicBezTo>
                  <a:cubicBezTo>
                    <a:pt x="569" y="289"/>
                    <a:pt x="102" y="56"/>
                    <a:pt x="13"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
            <p:cNvSpPr/>
            <p:nvPr/>
          </p:nvSpPr>
          <p:spPr>
            <a:xfrm>
              <a:off x="2014721" y="4274352"/>
              <a:ext cx="29166" cy="6245"/>
            </a:xfrm>
            <a:custGeom>
              <a:avLst/>
              <a:gdLst/>
              <a:ahLst/>
              <a:cxnLst/>
              <a:rect l="l" t="t" r="r" b="b"/>
              <a:pathLst>
                <a:path w="836" h="179" extrusionOk="0">
                  <a:moveTo>
                    <a:pt x="1" y="0"/>
                  </a:moveTo>
                  <a:lnTo>
                    <a:pt x="1" y="0"/>
                  </a:lnTo>
                  <a:cubicBezTo>
                    <a:pt x="57" y="56"/>
                    <a:pt x="112" y="100"/>
                    <a:pt x="190" y="134"/>
                  </a:cubicBezTo>
                  <a:cubicBezTo>
                    <a:pt x="257" y="167"/>
                    <a:pt x="334" y="178"/>
                    <a:pt x="413" y="178"/>
                  </a:cubicBezTo>
                  <a:cubicBezTo>
                    <a:pt x="568" y="178"/>
                    <a:pt x="712" y="134"/>
                    <a:pt x="835" y="33"/>
                  </a:cubicBezTo>
                  <a:lnTo>
                    <a:pt x="835" y="33"/>
                  </a:lnTo>
                  <a:cubicBezTo>
                    <a:pt x="716" y="103"/>
                    <a:pt x="587" y="146"/>
                    <a:pt x="458" y="146"/>
                  </a:cubicBezTo>
                  <a:cubicBezTo>
                    <a:pt x="443" y="146"/>
                    <a:pt x="428" y="146"/>
                    <a:pt x="413" y="145"/>
                  </a:cubicBezTo>
                  <a:cubicBezTo>
                    <a:pt x="334" y="134"/>
                    <a:pt x="268" y="122"/>
                    <a:pt x="201" y="89"/>
                  </a:cubicBezTo>
                  <a:cubicBezTo>
                    <a:pt x="134" y="67"/>
                    <a:pt x="67" y="33"/>
                    <a:pt x="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
            <p:cNvSpPr/>
            <p:nvPr/>
          </p:nvSpPr>
          <p:spPr>
            <a:xfrm>
              <a:off x="1999195" y="4255722"/>
              <a:ext cx="30317" cy="10117"/>
            </a:xfrm>
            <a:custGeom>
              <a:avLst/>
              <a:gdLst/>
              <a:ahLst/>
              <a:cxnLst/>
              <a:rect l="l" t="t" r="r" b="b"/>
              <a:pathLst>
                <a:path w="869" h="290" extrusionOk="0">
                  <a:moveTo>
                    <a:pt x="1" y="1"/>
                  </a:moveTo>
                  <a:lnTo>
                    <a:pt x="1" y="1"/>
                  </a:lnTo>
                  <a:cubicBezTo>
                    <a:pt x="67" y="45"/>
                    <a:pt x="134" y="78"/>
                    <a:pt x="201" y="112"/>
                  </a:cubicBezTo>
                  <a:cubicBezTo>
                    <a:pt x="268" y="145"/>
                    <a:pt x="346" y="167"/>
                    <a:pt x="423" y="189"/>
                  </a:cubicBezTo>
                  <a:cubicBezTo>
                    <a:pt x="502" y="201"/>
                    <a:pt x="579" y="201"/>
                    <a:pt x="657" y="211"/>
                  </a:cubicBezTo>
                  <a:cubicBezTo>
                    <a:pt x="724" y="223"/>
                    <a:pt x="802" y="256"/>
                    <a:pt x="868" y="290"/>
                  </a:cubicBezTo>
                  <a:cubicBezTo>
                    <a:pt x="802" y="245"/>
                    <a:pt x="735" y="211"/>
                    <a:pt x="657" y="201"/>
                  </a:cubicBezTo>
                  <a:lnTo>
                    <a:pt x="423" y="167"/>
                  </a:lnTo>
                  <a:cubicBezTo>
                    <a:pt x="357" y="145"/>
                    <a:pt x="290" y="112"/>
                    <a:pt x="213" y="89"/>
                  </a:cubicBezTo>
                  <a:cubicBezTo>
                    <a:pt x="146" y="56"/>
                    <a:pt x="79" y="23"/>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
            <p:cNvSpPr/>
            <p:nvPr/>
          </p:nvSpPr>
          <p:spPr>
            <a:xfrm>
              <a:off x="1987578" y="4239010"/>
              <a:ext cx="21735" cy="8582"/>
            </a:xfrm>
            <a:custGeom>
              <a:avLst/>
              <a:gdLst/>
              <a:ahLst/>
              <a:cxnLst/>
              <a:rect l="l" t="t" r="r" b="b"/>
              <a:pathLst>
                <a:path w="623" h="246" extrusionOk="0">
                  <a:moveTo>
                    <a:pt x="0" y="1"/>
                  </a:moveTo>
                  <a:lnTo>
                    <a:pt x="0" y="12"/>
                  </a:lnTo>
                  <a:cubicBezTo>
                    <a:pt x="45" y="35"/>
                    <a:pt x="89" y="68"/>
                    <a:pt x="134" y="112"/>
                  </a:cubicBezTo>
                  <a:cubicBezTo>
                    <a:pt x="178" y="146"/>
                    <a:pt x="223" y="179"/>
                    <a:pt x="279" y="201"/>
                  </a:cubicBezTo>
                  <a:cubicBezTo>
                    <a:pt x="311" y="221"/>
                    <a:pt x="348" y="225"/>
                    <a:pt x="384" y="225"/>
                  </a:cubicBezTo>
                  <a:cubicBezTo>
                    <a:pt x="409" y="225"/>
                    <a:pt x="434" y="223"/>
                    <a:pt x="457" y="223"/>
                  </a:cubicBezTo>
                  <a:cubicBezTo>
                    <a:pt x="512" y="223"/>
                    <a:pt x="568" y="223"/>
                    <a:pt x="623" y="246"/>
                  </a:cubicBezTo>
                  <a:cubicBezTo>
                    <a:pt x="568" y="213"/>
                    <a:pt x="512" y="213"/>
                    <a:pt x="457" y="201"/>
                  </a:cubicBezTo>
                  <a:cubicBezTo>
                    <a:pt x="400" y="201"/>
                    <a:pt x="345" y="201"/>
                    <a:pt x="289" y="168"/>
                  </a:cubicBezTo>
                  <a:cubicBezTo>
                    <a:pt x="245" y="146"/>
                    <a:pt x="200" y="112"/>
                    <a:pt x="156" y="79"/>
                  </a:cubicBezTo>
                  <a:cubicBezTo>
                    <a:pt x="111" y="45"/>
                    <a:pt x="56" y="12"/>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
            <p:cNvSpPr/>
            <p:nvPr/>
          </p:nvSpPr>
          <p:spPr>
            <a:xfrm>
              <a:off x="1978262" y="4220031"/>
              <a:ext cx="18281" cy="12036"/>
            </a:xfrm>
            <a:custGeom>
              <a:avLst/>
              <a:gdLst/>
              <a:ahLst/>
              <a:cxnLst/>
              <a:rect l="l" t="t" r="r" b="b"/>
              <a:pathLst>
                <a:path w="524" h="345" extrusionOk="0">
                  <a:moveTo>
                    <a:pt x="0" y="0"/>
                  </a:moveTo>
                  <a:cubicBezTo>
                    <a:pt x="34" y="45"/>
                    <a:pt x="78" y="78"/>
                    <a:pt x="123" y="111"/>
                  </a:cubicBezTo>
                  <a:cubicBezTo>
                    <a:pt x="156" y="144"/>
                    <a:pt x="200" y="167"/>
                    <a:pt x="245" y="200"/>
                  </a:cubicBezTo>
                  <a:cubicBezTo>
                    <a:pt x="334" y="256"/>
                    <a:pt x="434" y="300"/>
                    <a:pt x="523" y="345"/>
                  </a:cubicBezTo>
                  <a:lnTo>
                    <a:pt x="523" y="334"/>
                  </a:lnTo>
                  <a:cubicBezTo>
                    <a:pt x="434" y="289"/>
                    <a:pt x="345" y="233"/>
                    <a:pt x="256" y="178"/>
                  </a:cubicBezTo>
                  <a:cubicBezTo>
                    <a:pt x="223" y="144"/>
                    <a:pt x="178" y="111"/>
                    <a:pt x="134" y="89"/>
                  </a:cubicBezTo>
                  <a:cubicBezTo>
                    <a:pt x="89" y="55"/>
                    <a:pt x="56" y="23"/>
                    <a:pt x="12"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
            <p:cNvSpPr/>
            <p:nvPr/>
          </p:nvSpPr>
          <p:spPr>
            <a:xfrm>
              <a:off x="1989113" y="4210297"/>
              <a:ext cx="3559" cy="13222"/>
            </a:xfrm>
            <a:custGeom>
              <a:avLst/>
              <a:gdLst/>
              <a:ahLst/>
              <a:cxnLst/>
              <a:rect l="l" t="t" r="r" b="b"/>
              <a:pathLst>
                <a:path w="102" h="379" extrusionOk="0">
                  <a:moveTo>
                    <a:pt x="90" y="1"/>
                  </a:moveTo>
                  <a:cubicBezTo>
                    <a:pt x="90" y="68"/>
                    <a:pt x="57" y="124"/>
                    <a:pt x="34" y="190"/>
                  </a:cubicBezTo>
                  <a:cubicBezTo>
                    <a:pt x="23" y="213"/>
                    <a:pt x="12" y="245"/>
                    <a:pt x="12" y="279"/>
                  </a:cubicBezTo>
                  <a:cubicBezTo>
                    <a:pt x="12" y="302"/>
                    <a:pt x="1" y="312"/>
                    <a:pt x="1" y="334"/>
                  </a:cubicBezTo>
                  <a:cubicBezTo>
                    <a:pt x="1" y="346"/>
                    <a:pt x="12" y="379"/>
                    <a:pt x="34" y="379"/>
                  </a:cubicBezTo>
                  <a:cubicBezTo>
                    <a:pt x="34" y="368"/>
                    <a:pt x="45" y="357"/>
                    <a:pt x="45" y="334"/>
                  </a:cubicBezTo>
                  <a:cubicBezTo>
                    <a:pt x="57" y="324"/>
                    <a:pt x="67" y="312"/>
                    <a:pt x="67" y="290"/>
                  </a:cubicBezTo>
                  <a:cubicBezTo>
                    <a:pt x="79" y="268"/>
                    <a:pt x="79" y="235"/>
                    <a:pt x="90" y="201"/>
                  </a:cubicBezTo>
                  <a:cubicBezTo>
                    <a:pt x="90" y="168"/>
                    <a:pt x="101" y="134"/>
                    <a:pt x="101" y="101"/>
                  </a:cubicBezTo>
                  <a:cubicBezTo>
                    <a:pt x="101" y="68"/>
                    <a:pt x="101" y="35"/>
                    <a:pt x="9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
            <p:cNvSpPr/>
            <p:nvPr/>
          </p:nvSpPr>
          <p:spPr>
            <a:xfrm>
              <a:off x="2002301" y="4216159"/>
              <a:ext cx="3907" cy="27945"/>
            </a:xfrm>
            <a:custGeom>
              <a:avLst/>
              <a:gdLst/>
              <a:ahLst/>
              <a:cxnLst/>
              <a:rect l="l" t="t" r="r" b="b"/>
              <a:pathLst>
                <a:path w="112" h="801" extrusionOk="0">
                  <a:moveTo>
                    <a:pt x="1" y="0"/>
                  </a:moveTo>
                  <a:lnTo>
                    <a:pt x="1" y="0"/>
                  </a:lnTo>
                  <a:cubicBezTo>
                    <a:pt x="23" y="67"/>
                    <a:pt x="35" y="122"/>
                    <a:pt x="35" y="189"/>
                  </a:cubicBezTo>
                  <a:cubicBezTo>
                    <a:pt x="45" y="255"/>
                    <a:pt x="45" y="322"/>
                    <a:pt x="57" y="389"/>
                  </a:cubicBezTo>
                  <a:lnTo>
                    <a:pt x="67" y="601"/>
                  </a:lnTo>
                  <a:lnTo>
                    <a:pt x="79" y="700"/>
                  </a:lnTo>
                  <a:cubicBezTo>
                    <a:pt x="79" y="734"/>
                    <a:pt x="90" y="767"/>
                    <a:pt x="79" y="801"/>
                  </a:cubicBezTo>
                  <a:cubicBezTo>
                    <a:pt x="101" y="767"/>
                    <a:pt x="90" y="734"/>
                    <a:pt x="101" y="700"/>
                  </a:cubicBezTo>
                  <a:lnTo>
                    <a:pt x="101" y="601"/>
                  </a:lnTo>
                  <a:lnTo>
                    <a:pt x="101" y="389"/>
                  </a:lnTo>
                  <a:cubicBezTo>
                    <a:pt x="101" y="322"/>
                    <a:pt x="112" y="255"/>
                    <a:pt x="101" y="189"/>
                  </a:cubicBezTo>
                  <a:cubicBezTo>
                    <a:pt x="90" y="111"/>
                    <a:pt x="67" y="45"/>
                    <a:pt x="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
            <p:cNvSpPr/>
            <p:nvPr/>
          </p:nvSpPr>
          <p:spPr>
            <a:xfrm>
              <a:off x="2019780" y="4225439"/>
              <a:ext cx="4710" cy="33806"/>
            </a:xfrm>
            <a:custGeom>
              <a:avLst/>
              <a:gdLst/>
              <a:ahLst/>
              <a:cxnLst/>
              <a:rect l="l" t="t" r="r" b="b"/>
              <a:pathLst>
                <a:path w="135" h="969" extrusionOk="0">
                  <a:moveTo>
                    <a:pt x="1" y="1"/>
                  </a:moveTo>
                  <a:lnTo>
                    <a:pt x="1" y="12"/>
                  </a:lnTo>
                  <a:cubicBezTo>
                    <a:pt x="23" y="90"/>
                    <a:pt x="56" y="167"/>
                    <a:pt x="67" y="246"/>
                  </a:cubicBezTo>
                  <a:cubicBezTo>
                    <a:pt x="78" y="323"/>
                    <a:pt x="90" y="401"/>
                    <a:pt x="67" y="479"/>
                  </a:cubicBezTo>
                  <a:cubicBezTo>
                    <a:pt x="45" y="557"/>
                    <a:pt x="23" y="635"/>
                    <a:pt x="23" y="723"/>
                  </a:cubicBezTo>
                  <a:lnTo>
                    <a:pt x="23" y="968"/>
                  </a:lnTo>
                  <a:lnTo>
                    <a:pt x="34" y="968"/>
                  </a:lnTo>
                  <a:cubicBezTo>
                    <a:pt x="34" y="879"/>
                    <a:pt x="34" y="802"/>
                    <a:pt x="45" y="723"/>
                  </a:cubicBezTo>
                  <a:cubicBezTo>
                    <a:pt x="56" y="635"/>
                    <a:pt x="78" y="568"/>
                    <a:pt x="100" y="479"/>
                  </a:cubicBezTo>
                  <a:cubicBezTo>
                    <a:pt x="123" y="401"/>
                    <a:pt x="134" y="312"/>
                    <a:pt x="112" y="234"/>
                  </a:cubicBezTo>
                  <a:cubicBezTo>
                    <a:pt x="90" y="145"/>
                    <a:pt x="45" y="78"/>
                    <a:pt x="1"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
            <p:cNvSpPr/>
            <p:nvPr/>
          </p:nvSpPr>
          <p:spPr>
            <a:xfrm>
              <a:off x="2037642" y="4233603"/>
              <a:ext cx="8547" cy="40016"/>
            </a:xfrm>
            <a:custGeom>
              <a:avLst/>
              <a:gdLst/>
              <a:ahLst/>
              <a:cxnLst/>
              <a:rect l="l" t="t" r="r" b="b"/>
              <a:pathLst>
                <a:path w="245" h="1147" extrusionOk="0">
                  <a:moveTo>
                    <a:pt x="0" y="0"/>
                  </a:moveTo>
                  <a:lnTo>
                    <a:pt x="0" y="0"/>
                  </a:lnTo>
                  <a:cubicBezTo>
                    <a:pt x="33" y="101"/>
                    <a:pt x="89" y="190"/>
                    <a:pt x="122" y="279"/>
                  </a:cubicBezTo>
                  <a:cubicBezTo>
                    <a:pt x="156" y="368"/>
                    <a:pt x="189" y="457"/>
                    <a:pt x="189" y="556"/>
                  </a:cubicBezTo>
                  <a:cubicBezTo>
                    <a:pt x="189" y="657"/>
                    <a:pt x="144" y="746"/>
                    <a:pt x="112" y="845"/>
                  </a:cubicBezTo>
                  <a:cubicBezTo>
                    <a:pt x="78" y="946"/>
                    <a:pt x="45" y="1046"/>
                    <a:pt x="33" y="1146"/>
                  </a:cubicBezTo>
                  <a:cubicBezTo>
                    <a:pt x="67" y="1046"/>
                    <a:pt x="100" y="946"/>
                    <a:pt x="144" y="857"/>
                  </a:cubicBezTo>
                  <a:cubicBezTo>
                    <a:pt x="178" y="768"/>
                    <a:pt x="223" y="667"/>
                    <a:pt x="233" y="556"/>
                  </a:cubicBezTo>
                  <a:cubicBezTo>
                    <a:pt x="245" y="457"/>
                    <a:pt x="223" y="345"/>
                    <a:pt x="178" y="256"/>
                  </a:cubicBezTo>
                  <a:cubicBezTo>
                    <a:pt x="134" y="156"/>
                    <a:pt x="67" y="78"/>
                    <a:pt x="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
            <p:cNvSpPr/>
            <p:nvPr/>
          </p:nvSpPr>
          <p:spPr>
            <a:xfrm>
              <a:off x="2029862" y="4316463"/>
              <a:ext cx="119141" cy="76927"/>
            </a:xfrm>
            <a:custGeom>
              <a:avLst/>
              <a:gdLst/>
              <a:ahLst/>
              <a:cxnLst/>
              <a:rect l="l" t="t" r="r" b="b"/>
              <a:pathLst>
                <a:path w="3415" h="2205" extrusionOk="0">
                  <a:moveTo>
                    <a:pt x="2590" y="0"/>
                  </a:moveTo>
                  <a:cubicBezTo>
                    <a:pt x="2481" y="0"/>
                    <a:pt x="2369" y="17"/>
                    <a:pt x="2258" y="61"/>
                  </a:cubicBezTo>
                  <a:cubicBezTo>
                    <a:pt x="1914" y="205"/>
                    <a:pt x="1524" y="606"/>
                    <a:pt x="1346" y="806"/>
                  </a:cubicBezTo>
                  <a:cubicBezTo>
                    <a:pt x="1168" y="1006"/>
                    <a:pt x="790" y="1396"/>
                    <a:pt x="557" y="1585"/>
                  </a:cubicBezTo>
                  <a:cubicBezTo>
                    <a:pt x="345" y="1740"/>
                    <a:pt x="68" y="2086"/>
                    <a:pt x="1" y="2163"/>
                  </a:cubicBezTo>
                  <a:cubicBezTo>
                    <a:pt x="1" y="2163"/>
                    <a:pt x="1" y="2175"/>
                    <a:pt x="12" y="2175"/>
                  </a:cubicBezTo>
                  <a:cubicBezTo>
                    <a:pt x="96" y="2183"/>
                    <a:pt x="452" y="2204"/>
                    <a:pt x="793" y="2204"/>
                  </a:cubicBezTo>
                  <a:cubicBezTo>
                    <a:pt x="900" y="2204"/>
                    <a:pt x="1006" y="2202"/>
                    <a:pt x="1102" y="2197"/>
                  </a:cubicBezTo>
                  <a:cubicBezTo>
                    <a:pt x="1546" y="2163"/>
                    <a:pt x="2125" y="2197"/>
                    <a:pt x="2781" y="1618"/>
                  </a:cubicBezTo>
                  <a:cubicBezTo>
                    <a:pt x="3415" y="1062"/>
                    <a:pt x="3304" y="272"/>
                    <a:pt x="3293" y="217"/>
                  </a:cubicBezTo>
                  <a:lnTo>
                    <a:pt x="3293" y="205"/>
                  </a:lnTo>
                  <a:cubicBezTo>
                    <a:pt x="3259" y="188"/>
                    <a:pt x="2949" y="0"/>
                    <a:pt x="259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
            <p:cNvSpPr/>
            <p:nvPr/>
          </p:nvSpPr>
          <p:spPr>
            <a:xfrm>
              <a:off x="2029862" y="4323231"/>
              <a:ext cx="74136" cy="70159"/>
            </a:xfrm>
            <a:custGeom>
              <a:avLst/>
              <a:gdLst/>
              <a:ahLst/>
              <a:cxnLst/>
              <a:rect l="l" t="t" r="r" b="b"/>
              <a:pathLst>
                <a:path w="2125" h="2011" extrusionOk="0">
                  <a:moveTo>
                    <a:pt x="2025" y="1"/>
                  </a:moveTo>
                  <a:cubicBezTo>
                    <a:pt x="1747" y="179"/>
                    <a:pt x="1491" y="456"/>
                    <a:pt x="1346" y="612"/>
                  </a:cubicBezTo>
                  <a:cubicBezTo>
                    <a:pt x="1168" y="812"/>
                    <a:pt x="790" y="1202"/>
                    <a:pt x="557" y="1391"/>
                  </a:cubicBezTo>
                  <a:cubicBezTo>
                    <a:pt x="345" y="1546"/>
                    <a:pt x="68" y="1892"/>
                    <a:pt x="1" y="1969"/>
                  </a:cubicBezTo>
                  <a:cubicBezTo>
                    <a:pt x="1" y="1969"/>
                    <a:pt x="1" y="1981"/>
                    <a:pt x="12" y="1981"/>
                  </a:cubicBezTo>
                  <a:cubicBezTo>
                    <a:pt x="96" y="1989"/>
                    <a:pt x="452" y="2010"/>
                    <a:pt x="793" y="2010"/>
                  </a:cubicBezTo>
                  <a:cubicBezTo>
                    <a:pt x="900" y="2010"/>
                    <a:pt x="1006" y="2008"/>
                    <a:pt x="1102" y="2003"/>
                  </a:cubicBezTo>
                  <a:cubicBezTo>
                    <a:pt x="1113" y="1991"/>
                    <a:pt x="1124" y="1991"/>
                    <a:pt x="1135" y="1991"/>
                  </a:cubicBezTo>
                  <a:cubicBezTo>
                    <a:pt x="1302" y="1835"/>
                    <a:pt x="1457" y="1658"/>
                    <a:pt x="1569" y="1447"/>
                  </a:cubicBezTo>
                  <a:cubicBezTo>
                    <a:pt x="1635" y="1324"/>
                    <a:pt x="1680" y="1202"/>
                    <a:pt x="1714" y="1057"/>
                  </a:cubicBezTo>
                  <a:cubicBezTo>
                    <a:pt x="1747" y="935"/>
                    <a:pt x="1769" y="802"/>
                    <a:pt x="1803" y="668"/>
                  </a:cubicBezTo>
                  <a:cubicBezTo>
                    <a:pt x="1836" y="545"/>
                    <a:pt x="1892" y="423"/>
                    <a:pt x="1969" y="312"/>
                  </a:cubicBezTo>
                  <a:cubicBezTo>
                    <a:pt x="2025" y="234"/>
                    <a:pt x="2125" y="145"/>
                    <a:pt x="2058" y="45"/>
                  </a:cubicBezTo>
                  <a:cubicBezTo>
                    <a:pt x="2047" y="23"/>
                    <a:pt x="2036" y="11"/>
                    <a:pt x="2025"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
            <p:cNvSpPr/>
            <p:nvPr/>
          </p:nvSpPr>
          <p:spPr>
            <a:xfrm>
              <a:off x="2118339" y="4324801"/>
              <a:ext cx="23340" cy="41167"/>
            </a:xfrm>
            <a:custGeom>
              <a:avLst/>
              <a:gdLst/>
              <a:ahLst/>
              <a:cxnLst/>
              <a:rect l="l" t="t" r="r" b="b"/>
              <a:pathLst>
                <a:path w="669" h="1180" extrusionOk="0">
                  <a:moveTo>
                    <a:pt x="668" y="0"/>
                  </a:moveTo>
                  <a:lnTo>
                    <a:pt x="668" y="0"/>
                  </a:lnTo>
                  <a:cubicBezTo>
                    <a:pt x="612" y="23"/>
                    <a:pt x="590" y="89"/>
                    <a:pt x="567" y="134"/>
                  </a:cubicBezTo>
                  <a:cubicBezTo>
                    <a:pt x="557" y="189"/>
                    <a:pt x="535" y="245"/>
                    <a:pt x="523" y="300"/>
                  </a:cubicBezTo>
                  <a:cubicBezTo>
                    <a:pt x="479" y="411"/>
                    <a:pt x="434" y="512"/>
                    <a:pt x="379" y="623"/>
                  </a:cubicBezTo>
                  <a:lnTo>
                    <a:pt x="223" y="923"/>
                  </a:lnTo>
                  <a:cubicBezTo>
                    <a:pt x="167" y="1024"/>
                    <a:pt x="100" y="1112"/>
                    <a:pt x="1" y="1179"/>
                  </a:cubicBezTo>
                  <a:cubicBezTo>
                    <a:pt x="112" y="1145"/>
                    <a:pt x="212" y="1056"/>
                    <a:pt x="268" y="957"/>
                  </a:cubicBezTo>
                  <a:cubicBezTo>
                    <a:pt x="334" y="856"/>
                    <a:pt x="379" y="745"/>
                    <a:pt x="423" y="634"/>
                  </a:cubicBezTo>
                  <a:cubicBezTo>
                    <a:pt x="468" y="534"/>
                    <a:pt x="512" y="423"/>
                    <a:pt x="545" y="312"/>
                  </a:cubicBezTo>
                  <a:cubicBezTo>
                    <a:pt x="567" y="256"/>
                    <a:pt x="579" y="200"/>
                    <a:pt x="590" y="144"/>
                  </a:cubicBezTo>
                  <a:cubicBezTo>
                    <a:pt x="601" y="89"/>
                    <a:pt x="624" y="33"/>
                    <a:pt x="668"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
            <p:cNvSpPr/>
            <p:nvPr/>
          </p:nvSpPr>
          <p:spPr>
            <a:xfrm>
              <a:off x="2099325" y="4325882"/>
              <a:ext cx="33806" cy="5512"/>
            </a:xfrm>
            <a:custGeom>
              <a:avLst/>
              <a:gdLst/>
              <a:ahLst/>
              <a:cxnLst/>
              <a:rect l="l" t="t" r="r" b="b"/>
              <a:pathLst>
                <a:path w="969" h="158" extrusionOk="0">
                  <a:moveTo>
                    <a:pt x="540" y="0"/>
                  </a:moveTo>
                  <a:cubicBezTo>
                    <a:pt x="520" y="0"/>
                    <a:pt x="499" y="1"/>
                    <a:pt x="479" y="2"/>
                  </a:cubicBezTo>
                  <a:cubicBezTo>
                    <a:pt x="390" y="14"/>
                    <a:pt x="312" y="24"/>
                    <a:pt x="234" y="47"/>
                  </a:cubicBezTo>
                  <a:cubicBezTo>
                    <a:pt x="145" y="69"/>
                    <a:pt x="67" y="103"/>
                    <a:pt x="0" y="158"/>
                  </a:cubicBezTo>
                  <a:cubicBezTo>
                    <a:pt x="79" y="125"/>
                    <a:pt x="156" y="103"/>
                    <a:pt x="234" y="80"/>
                  </a:cubicBezTo>
                  <a:cubicBezTo>
                    <a:pt x="312" y="58"/>
                    <a:pt x="401" y="36"/>
                    <a:pt x="479" y="24"/>
                  </a:cubicBezTo>
                  <a:cubicBezTo>
                    <a:pt x="505" y="23"/>
                    <a:pt x="532" y="22"/>
                    <a:pt x="558" y="22"/>
                  </a:cubicBezTo>
                  <a:cubicBezTo>
                    <a:pt x="698" y="22"/>
                    <a:pt x="835" y="47"/>
                    <a:pt x="957" y="103"/>
                  </a:cubicBezTo>
                  <a:lnTo>
                    <a:pt x="968" y="103"/>
                  </a:lnTo>
                  <a:cubicBezTo>
                    <a:pt x="832" y="34"/>
                    <a:pt x="686" y="0"/>
                    <a:pt x="54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
            <p:cNvSpPr/>
            <p:nvPr/>
          </p:nvSpPr>
          <p:spPr>
            <a:xfrm>
              <a:off x="2098558" y="4336035"/>
              <a:ext cx="22921" cy="43121"/>
            </a:xfrm>
            <a:custGeom>
              <a:avLst/>
              <a:gdLst/>
              <a:ahLst/>
              <a:cxnLst/>
              <a:rect l="l" t="t" r="r" b="b"/>
              <a:pathLst>
                <a:path w="657" h="1236" extrusionOk="0">
                  <a:moveTo>
                    <a:pt x="657" y="0"/>
                  </a:moveTo>
                  <a:cubicBezTo>
                    <a:pt x="556" y="67"/>
                    <a:pt x="512" y="190"/>
                    <a:pt x="479" y="301"/>
                  </a:cubicBezTo>
                  <a:lnTo>
                    <a:pt x="368" y="645"/>
                  </a:lnTo>
                  <a:cubicBezTo>
                    <a:pt x="334" y="757"/>
                    <a:pt x="301" y="868"/>
                    <a:pt x="234" y="968"/>
                  </a:cubicBezTo>
                  <a:cubicBezTo>
                    <a:pt x="167" y="1057"/>
                    <a:pt x="67" y="1135"/>
                    <a:pt x="0" y="1224"/>
                  </a:cubicBezTo>
                  <a:lnTo>
                    <a:pt x="0" y="1235"/>
                  </a:lnTo>
                  <a:cubicBezTo>
                    <a:pt x="89" y="1146"/>
                    <a:pt x="190" y="1080"/>
                    <a:pt x="256" y="979"/>
                  </a:cubicBezTo>
                  <a:cubicBezTo>
                    <a:pt x="334" y="879"/>
                    <a:pt x="356" y="757"/>
                    <a:pt x="390" y="645"/>
                  </a:cubicBezTo>
                  <a:lnTo>
                    <a:pt x="489" y="301"/>
                  </a:lnTo>
                  <a:cubicBezTo>
                    <a:pt x="523" y="190"/>
                    <a:pt x="568" y="79"/>
                    <a:pt x="657"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
            <p:cNvSpPr/>
            <p:nvPr/>
          </p:nvSpPr>
          <p:spPr>
            <a:xfrm>
              <a:off x="2076438" y="4343780"/>
              <a:ext cx="33422" cy="4710"/>
            </a:xfrm>
            <a:custGeom>
              <a:avLst/>
              <a:gdLst/>
              <a:ahLst/>
              <a:cxnLst/>
              <a:rect l="l" t="t" r="r" b="b"/>
              <a:pathLst>
                <a:path w="958" h="135" extrusionOk="0">
                  <a:moveTo>
                    <a:pt x="957" y="1"/>
                  </a:moveTo>
                  <a:lnTo>
                    <a:pt x="957" y="1"/>
                  </a:lnTo>
                  <a:cubicBezTo>
                    <a:pt x="879" y="35"/>
                    <a:pt x="801" y="68"/>
                    <a:pt x="723" y="68"/>
                  </a:cubicBezTo>
                  <a:cubicBezTo>
                    <a:pt x="705" y="73"/>
                    <a:pt x="687" y="75"/>
                    <a:pt x="668" y="75"/>
                  </a:cubicBezTo>
                  <a:cubicBezTo>
                    <a:pt x="609" y="75"/>
                    <a:pt x="549" y="52"/>
                    <a:pt x="490" y="35"/>
                  </a:cubicBezTo>
                  <a:cubicBezTo>
                    <a:pt x="437" y="21"/>
                    <a:pt x="385" y="16"/>
                    <a:pt x="334" y="16"/>
                  </a:cubicBezTo>
                  <a:cubicBezTo>
                    <a:pt x="300" y="16"/>
                    <a:pt x="266" y="19"/>
                    <a:pt x="234" y="23"/>
                  </a:cubicBezTo>
                  <a:cubicBezTo>
                    <a:pt x="145" y="45"/>
                    <a:pt x="78" y="79"/>
                    <a:pt x="1" y="124"/>
                  </a:cubicBezTo>
                  <a:lnTo>
                    <a:pt x="1" y="134"/>
                  </a:lnTo>
                  <a:cubicBezTo>
                    <a:pt x="89" y="124"/>
                    <a:pt x="167" y="101"/>
                    <a:pt x="245" y="90"/>
                  </a:cubicBezTo>
                  <a:cubicBezTo>
                    <a:pt x="300" y="82"/>
                    <a:pt x="355" y="74"/>
                    <a:pt x="410" y="74"/>
                  </a:cubicBezTo>
                  <a:cubicBezTo>
                    <a:pt x="433" y="74"/>
                    <a:pt x="455" y="76"/>
                    <a:pt x="478" y="79"/>
                  </a:cubicBezTo>
                  <a:cubicBezTo>
                    <a:pt x="512" y="90"/>
                    <a:pt x="557" y="101"/>
                    <a:pt x="601" y="101"/>
                  </a:cubicBezTo>
                  <a:cubicBezTo>
                    <a:pt x="623" y="107"/>
                    <a:pt x="646" y="109"/>
                    <a:pt x="666" y="109"/>
                  </a:cubicBezTo>
                  <a:cubicBezTo>
                    <a:pt x="687" y="109"/>
                    <a:pt x="707" y="107"/>
                    <a:pt x="723" y="101"/>
                  </a:cubicBezTo>
                  <a:cubicBezTo>
                    <a:pt x="812" y="90"/>
                    <a:pt x="879" y="45"/>
                    <a:pt x="95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
            <p:cNvSpPr/>
            <p:nvPr/>
          </p:nvSpPr>
          <p:spPr>
            <a:xfrm>
              <a:off x="2065588" y="4355433"/>
              <a:ext cx="25991" cy="31085"/>
            </a:xfrm>
            <a:custGeom>
              <a:avLst/>
              <a:gdLst/>
              <a:ahLst/>
              <a:cxnLst/>
              <a:rect l="l" t="t" r="r" b="b"/>
              <a:pathLst>
                <a:path w="745" h="891" extrusionOk="0">
                  <a:moveTo>
                    <a:pt x="745" y="0"/>
                  </a:moveTo>
                  <a:cubicBezTo>
                    <a:pt x="645" y="34"/>
                    <a:pt x="578" y="101"/>
                    <a:pt x="512" y="178"/>
                  </a:cubicBezTo>
                  <a:cubicBezTo>
                    <a:pt x="456" y="267"/>
                    <a:pt x="411" y="346"/>
                    <a:pt x="356" y="435"/>
                  </a:cubicBezTo>
                  <a:cubicBezTo>
                    <a:pt x="312" y="512"/>
                    <a:pt x="245" y="590"/>
                    <a:pt x="189" y="668"/>
                  </a:cubicBezTo>
                  <a:cubicBezTo>
                    <a:pt x="122" y="746"/>
                    <a:pt x="67" y="813"/>
                    <a:pt x="0" y="890"/>
                  </a:cubicBezTo>
                  <a:lnTo>
                    <a:pt x="11" y="890"/>
                  </a:lnTo>
                  <a:cubicBezTo>
                    <a:pt x="78" y="835"/>
                    <a:pt x="156" y="768"/>
                    <a:pt x="223" y="690"/>
                  </a:cubicBezTo>
                  <a:cubicBezTo>
                    <a:pt x="289" y="623"/>
                    <a:pt x="344" y="534"/>
                    <a:pt x="389" y="445"/>
                  </a:cubicBezTo>
                  <a:cubicBezTo>
                    <a:pt x="433" y="368"/>
                    <a:pt x="478" y="279"/>
                    <a:pt x="534" y="201"/>
                  </a:cubicBezTo>
                  <a:cubicBezTo>
                    <a:pt x="589" y="112"/>
                    <a:pt x="656" y="45"/>
                    <a:pt x="745"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
            <p:cNvSpPr/>
            <p:nvPr/>
          </p:nvSpPr>
          <p:spPr>
            <a:xfrm>
              <a:off x="2050063" y="4370958"/>
              <a:ext cx="15909" cy="15176"/>
            </a:xfrm>
            <a:custGeom>
              <a:avLst/>
              <a:gdLst/>
              <a:ahLst/>
              <a:cxnLst/>
              <a:rect l="l" t="t" r="r" b="b"/>
              <a:pathLst>
                <a:path w="456" h="435" extrusionOk="0">
                  <a:moveTo>
                    <a:pt x="456" y="0"/>
                  </a:moveTo>
                  <a:lnTo>
                    <a:pt x="456" y="0"/>
                  </a:lnTo>
                  <a:cubicBezTo>
                    <a:pt x="367" y="56"/>
                    <a:pt x="278" y="112"/>
                    <a:pt x="200" y="190"/>
                  </a:cubicBezTo>
                  <a:cubicBezTo>
                    <a:pt x="156" y="223"/>
                    <a:pt x="122" y="267"/>
                    <a:pt x="89" y="312"/>
                  </a:cubicBezTo>
                  <a:cubicBezTo>
                    <a:pt x="67" y="356"/>
                    <a:pt x="45" y="401"/>
                    <a:pt x="0" y="435"/>
                  </a:cubicBezTo>
                  <a:cubicBezTo>
                    <a:pt x="55" y="423"/>
                    <a:pt x="89" y="368"/>
                    <a:pt x="122" y="323"/>
                  </a:cubicBezTo>
                  <a:cubicBezTo>
                    <a:pt x="156" y="290"/>
                    <a:pt x="178" y="245"/>
                    <a:pt x="223" y="201"/>
                  </a:cubicBezTo>
                  <a:cubicBezTo>
                    <a:pt x="289" y="134"/>
                    <a:pt x="367" y="56"/>
                    <a:pt x="456"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
            <p:cNvSpPr/>
            <p:nvPr/>
          </p:nvSpPr>
          <p:spPr>
            <a:xfrm>
              <a:off x="2058959" y="4364748"/>
              <a:ext cx="16746" cy="3140"/>
            </a:xfrm>
            <a:custGeom>
              <a:avLst/>
              <a:gdLst/>
              <a:ahLst/>
              <a:cxnLst/>
              <a:rect l="l" t="t" r="r" b="b"/>
              <a:pathLst>
                <a:path w="480" h="90" extrusionOk="0">
                  <a:moveTo>
                    <a:pt x="479" y="0"/>
                  </a:moveTo>
                  <a:cubicBezTo>
                    <a:pt x="401" y="34"/>
                    <a:pt x="324" y="45"/>
                    <a:pt x="235" y="45"/>
                  </a:cubicBezTo>
                  <a:lnTo>
                    <a:pt x="112" y="45"/>
                  </a:lnTo>
                  <a:cubicBezTo>
                    <a:pt x="79" y="56"/>
                    <a:pt x="34" y="67"/>
                    <a:pt x="1" y="79"/>
                  </a:cubicBezTo>
                  <a:lnTo>
                    <a:pt x="1" y="89"/>
                  </a:lnTo>
                  <a:lnTo>
                    <a:pt x="123" y="79"/>
                  </a:lnTo>
                  <a:cubicBezTo>
                    <a:pt x="156" y="79"/>
                    <a:pt x="201" y="79"/>
                    <a:pt x="235" y="67"/>
                  </a:cubicBezTo>
                  <a:cubicBezTo>
                    <a:pt x="324" y="56"/>
                    <a:pt x="401" y="45"/>
                    <a:pt x="479"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
            <p:cNvSpPr/>
            <p:nvPr/>
          </p:nvSpPr>
          <p:spPr>
            <a:xfrm>
              <a:off x="1693050" y="4215740"/>
              <a:ext cx="580912" cy="208802"/>
            </a:xfrm>
            <a:custGeom>
              <a:avLst/>
              <a:gdLst/>
              <a:ahLst/>
              <a:cxnLst/>
              <a:rect l="l" t="t" r="r" b="b"/>
              <a:pathLst>
                <a:path w="16651" h="5985" extrusionOk="0">
                  <a:moveTo>
                    <a:pt x="8420" y="0"/>
                  </a:moveTo>
                  <a:lnTo>
                    <a:pt x="8375" y="23"/>
                  </a:lnTo>
                  <a:cubicBezTo>
                    <a:pt x="8553" y="346"/>
                    <a:pt x="8776" y="657"/>
                    <a:pt x="9020" y="924"/>
                  </a:cubicBezTo>
                  <a:cubicBezTo>
                    <a:pt x="9277" y="1202"/>
                    <a:pt x="9554" y="1446"/>
                    <a:pt x="9866" y="1658"/>
                  </a:cubicBezTo>
                  <a:cubicBezTo>
                    <a:pt x="10322" y="1970"/>
                    <a:pt x="10834" y="2203"/>
                    <a:pt x="11356" y="2381"/>
                  </a:cubicBezTo>
                  <a:cubicBezTo>
                    <a:pt x="10914" y="2350"/>
                    <a:pt x="10472" y="2336"/>
                    <a:pt x="10030" y="2336"/>
                  </a:cubicBezTo>
                  <a:cubicBezTo>
                    <a:pt x="9504" y="2336"/>
                    <a:pt x="8979" y="2356"/>
                    <a:pt x="8454" y="2392"/>
                  </a:cubicBezTo>
                  <a:lnTo>
                    <a:pt x="8019" y="2292"/>
                  </a:lnTo>
                  <a:cubicBezTo>
                    <a:pt x="7864" y="2247"/>
                    <a:pt x="7708" y="2192"/>
                    <a:pt x="7552" y="2125"/>
                  </a:cubicBezTo>
                  <a:cubicBezTo>
                    <a:pt x="7252" y="1992"/>
                    <a:pt x="6963" y="1847"/>
                    <a:pt x="6685" y="1680"/>
                  </a:cubicBezTo>
                  <a:cubicBezTo>
                    <a:pt x="6541" y="1591"/>
                    <a:pt x="6407" y="1502"/>
                    <a:pt x="6274" y="1402"/>
                  </a:cubicBezTo>
                  <a:cubicBezTo>
                    <a:pt x="6207" y="1347"/>
                    <a:pt x="6151" y="1302"/>
                    <a:pt x="6074" y="1246"/>
                  </a:cubicBezTo>
                  <a:lnTo>
                    <a:pt x="5873" y="1113"/>
                  </a:lnTo>
                  <a:cubicBezTo>
                    <a:pt x="5584" y="946"/>
                    <a:pt x="5273" y="813"/>
                    <a:pt x="4961" y="712"/>
                  </a:cubicBezTo>
                  <a:lnTo>
                    <a:pt x="4939" y="757"/>
                  </a:lnTo>
                  <a:cubicBezTo>
                    <a:pt x="5250" y="857"/>
                    <a:pt x="5562" y="991"/>
                    <a:pt x="5840" y="1169"/>
                  </a:cubicBezTo>
                  <a:cubicBezTo>
                    <a:pt x="5906" y="1202"/>
                    <a:pt x="5973" y="1258"/>
                    <a:pt x="6040" y="1302"/>
                  </a:cubicBezTo>
                  <a:cubicBezTo>
                    <a:pt x="6106" y="1347"/>
                    <a:pt x="6173" y="1402"/>
                    <a:pt x="6240" y="1446"/>
                  </a:cubicBezTo>
                  <a:cubicBezTo>
                    <a:pt x="6363" y="1558"/>
                    <a:pt x="6507" y="1647"/>
                    <a:pt x="6640" y="1736"/>
                  </a:cubicBezTo>
                  <a:cubicBezTo>
                    <a:pt x="6929" y="1914"/>
                    <a:pt x="7219" y="2069"/>
                    <a:pt x="7519" y="2203"/>
                  </a:cubicBezTo>
                  <a:cubicBezTo>
                    <a:pt x="7675" y="2269"/>
                    <a:pt x="7831" y="2325"/>
                    <a:pt x="7997" y="2370"/>
                  </a:cubicBezTo>
                  <a:cubicBezTo>
                    <a:pt x="8053" y="2392"/>
                    <a:pt x="8108" y="2403"/>
                    <a:pt x="8153" y="2414"/>
                  </a:cubicBezTo>
                  <a:cubicBezTo>
                    <a:pt x="8120" y="2414"/>
                    <a:pt x="8086" y="2425"/>
                    <a:pt x="8053" y="2425"/>
                  </a:cubicBezTo>
                  <a:cubicBezTo>
                    <a:pt x="7875" y="2437"/>
                    <a:pt x="7686" y="2459"/>
                    <a:pt x="7508" y="2481"/>
                  </a:cubicBezTo>
                  <a:cubicBezTo>
                    <a:pt x="7319" y="2492"/>
                    <a:pt x="7130" y="2514"/>
                    <a:pt x="6952" y="2536"/>
                  </a:cubicBezTo>
                  <a:cubicBezTo>
                    <a:pt x="6585" y="2592"/>
                    <a:pt x="6218" y="2659"/>
                    <a:pt x="5862" y="2737"/>
                  </a:cubicBezTo>
                  <a:cubicBezTo>
                    <a:pt x="5662" y="2781"/>
                    <a:pt x="5473" y="2826"/>
                    <a:pt x="5273" y="2882"/>
                  </a:cubicBezTo>
                  <a:cubicBezTo>
                    <a:pt x="4994" y="2882"/>
                    <a:pt x="4717" y="2882"/>
                    <a:pt x="4427" y="2848"/>
                  </a:cubicBezTo>
                  <a:cubicBezTo>
                    <a:pt x="4294" y="2837"/>
                    <a:pt x="4149" y="2793"/>
                    <a:pt x="4015" y="2748"/>
                  </a:cubicBezTo>
                  <a:cubicBezTo>
                    <a:pt x="3882" y="2704"/>
                    <a:pt x="3749" y="2659"/>
                    <a:pt x="3615" y="2603"/>
                  </a:cubicBezTo>
                  <a:cubicBezTo>
                    <a:pt x="3348" y="2492"/>
                    <a:pt x="3081" y="2370"/>
                    <a:pt x="2804" y="2281"/>
                  </a:cubicBezTo>
                  <a:lnTo>
                    <a:pt x="1981" y="1992"/>
                  </a:lnTo>
                  <a:lnTo>
                    <a:pt x="1969" y="2036"/>
                  </a:lnTo>
                  <a:lnTo>
                    <a:pt x="2781" y="2336"/>
                  </a:lnTo>
                  <a:cubicBezTo>
                    <a:pt x="3059" y="2425"/>
                    <a:pt x="3315" y="2548"/>
                    <a:pt x="3593" y="2659"/>
                  </a:cubicBezTo>
                  <a:cubicBezTo>
                    <a:pt x="3726" y="2714"/>
                    <a:pt x="3860" y="2770"/>
                    <a:pt x="3993" y="2815"/>
                  </a:cubicBezTo>
                  <a:cubicBezTo>
                    <a:pt x="4138" y="2859"/>
                    <a:pt x="4282" y="2904"/>
                    <a:pt x="4427" y="2915"/>
                  </a:cubicBezTo>
                  <a:cubicBezTo>
                    <a:pt x="4628" y="2937"/>
                    <a:pt x="4816" y="2948"/>
                    <a:pt x="5016" y="2959"/>
                  </a:cubicBezTo>
                  <a:cubicBezTo>
                    <a:pt x="4583" y="3082"/>
                    <a:pt x="4161" y="3237"/>
                    <a:pt x="3738" y="3415"/>
                  </a:cubicBezTo>
                  <a:cubicBezTo>
                    <a:pt x="3059" y="3705"/>
                    <a:pt x="2403" y="4061"/>
                    <a:pt x="1803" y="4483"/>
                  </a:cubicBezTo>
                  <a:cubicBezTo>
                    <a:pt x="1190" y="4906"/>
                    <a:pt x="612" y="5361"/>
                    <a:pt x="1" y="5773"/>
                  </a:cubicBezTo>
                  <a:lnTo>
                    <a:pt x="23" y="5806"/>
                  </a:lnTo>
                  <a:cubicBezTo>
                    <a:pt x="634" y="5395"/>
                    <a:pt x="1224" y="4950"/>
                    <a:pt x="1836" y="4538"/>
                  </a:cubicBezTo>
                  <a:cubicBezTo>
                    <a:pt x="2448" y="4116"/>
                    <a:pt x="3093" y="3771"/>
                    <a:pt x="3771" y="3493"/>
                  </a:cubicBezTo>
                  <a:cubicBezTo>
                    <a:pt x="4450" y="3204"/>
                    <a:pt x="5161" y="2981"/>
                    <a:pt x="5873" y="2837"/>
                  </a:cubicBezTo>
                  <a:lnTo>
                    <a:pt x="6340" y="2737"/>
                  </a:lnTo>
                  <a:lnTo>
                    <a:pt x="6340" y="2737"/>
                  </a:lnTo>
                  <a:cubicBezTo>
                    <a:pt x="6084" y="2892"/>
                    <a:pt x="5840" y="3048"/>
                    <a:pt x="5606" y="3226"/>
                  </a:cubicBezTo>
                  <a:cubicBezTo>
                    <a:pt x="5306" y="3471"/>
                    <a:pt x="5039" y="3760"/>
                    <a:pt x="4816" y="4071"/>
                  </a:cubicBezTo>
                  <a:cubicBezTo>
                    <a:pt x="4594" y="4383"/>
                    <a:pt x="4405" y="4716"/>
                    <a:pt x="4183" y="5028"/>
                  </a:cubicBezTo>
                  <a:cubicBezTo>
                    <a:pt x="3971" y="5339"/>
                    <a:pt x="3738" y="5651"/>
                    <a:pt x="3504" y="5951"/>
                  </a:cubicBezTo>
                  <a:lnTo>
                    <a:pt x="3548" y="5984"/>
                  </a:lnTo>
                  <a:cubicBezTo>
                    <a:pt x="3782" y="5673"/>
                    <a:pt x="4015" y="5373"/>
                    <a:pt x="4227" y="5062"/>
                  </a:cubicBezTo>
                  <a:cubicBezTo>
                    <a:pt x="4460" y="4750"/>
                    <a:pt x="4650" y="4416"/>
                    <a:pt x="4872" y="4116"/>
                  </a:cubicBezTo>
                  <a:cubicBezTo>
                    <a:pt x="5095" y="3804"/>
                    <a:pt x="5350" y="3515"/>
                    <a:pt x="5651" y="3282"/>
                  </a:cubicBezTo>
                  <a:cubicBezTo>
                    <a:pt x="5940" y="3070"/>
                    <a:pt x="6251" y="2882"/>
                    <a:pt x="6563" y="2704"/>
                  </a:cubicBezTo>
                  <a:cubicBezTo>
                    <a:pt x="6696" y="2681"/>
                    <a:pt x="6830" y="2659"/>
                    <a:pt x="6963" y="2648"/>
                  </a:cubicBezTo>
                  <a:cubicBezTo>
                    <a:pt x="7152" y="2625"/>
                    <a:pt x="7330" y="2603"/>
                    <a:pt x="7519" y="2581"/>
                  </a:cubicBezTo>
                  <a:cubicBezTo>
                    <a:pt x="7697" y="2570"/>
                    <a:pt x="7886" y="2548"/>
                    <a:pt x="8064" y="2536"/>
                  </a:cubicBezTo>
                  <a:cubicBezTo>
                    <a:pt x="8520" y="2503"/>
                    <a:pt x="8976" y="2481"/>
                    <a:pt x="9432" y="2470"/>
                  </a:cubicBezTo>
                  <a:lnTo>
                    <a:pt x="9432" y="2470"/>
                  </a:lnTo>
                  <a:cubicBezTo>
                    <a:pt x="9232" y="2559"/>
                    <a:pt x="9054" y="2659"/>
                    <a:pt x="8876" y="2781"/>
                  </a:cubicBezTo>
                  <a:cubicBezTo>
                    <a:pt x="8609" y="2959"/>
                    <a:pt x="8375" y="3159"/>
                    <a:pt x="8153" y="3371"/>
                  </a:cubicBezTo>
                  <a:cubicBezTo>
                    <a:pt x="7708" y="3816"/>
                    <a:pt x="7319" y="4305"/>
                    <a:pt x="6963" y="4805"/>
                  </a:cubicBezTo>
                  <a:lnTo>
                    <a:pt x="6996" y="4839"/>
                  </a:lnTo>
                  <a:cubicBezTo>
                    <a:pt x="7364" y="4338"/>
                    <a:pt x="7753" y="3849"/>
                    <a:pt x="8197" y="3426"/>
                  </a:cubicBezTo>
                  <a:cubicBezTo>
                    <a:pt x="8420" y="3204"/>
                    <a:pt x="8654" y="3015"/>
                    <a:pt x="8909" y="2837"/>
                  </a:cubicBezTo>
                  <a:cubicBezTo>
                    <a:pt x="9143" y="2692"/>
                    <a:pt x="9388" y="2559"/>
                    <a:pt x="9643" y="2470"/>
                  </a:cubicBezTo>
                  <a:cubicBezTo>
                    <a:pt x="9719" y="2469"/>
                    <a:pt x="9794" y="2468"/>
                    <a:pt x="9870" y="2468"/>
                  </a:cubicBezTo>
                  <a:cubicBezTo>
                    <a:pt x="10740" y="2468"/>
                    <a:pt x="11609" y="2526"/>
                    <a:pt x="12468" y="2659"/>
                  </a:cubicBezTo>
                  <a:cubicBezTo>
                    <a:pt x="12824" y="2704"/>
                    <a:pt x="13169" y="2770"/>
                    <a:pt x="13514" y="2848"/>
                  </a:cubicBezTo>
                  <a:cubicBezTo>
                    <a:pt x="13447" y="2870"/>
                    <a:pt x="13370" y="2892"/>
                    <a:pt x="13303" y="2915"/>
                  </a:cubicBezTo>
                  <a:cubicBezTo>
                    <a:pt x="13125" y="2959"/>
                    <a:pt x="12958" y="3015"/>
                    <a:pt x="12791" y="3092"/>
                  </a:cubicBezTo>
                  <a:cubicBezTo>
                    <a:pt x="12636" y="3159"/>
                    <a:pt x="12480" y="3260"/>
                    <a:pt x="12335" y="3349"/>
                  </a:cubicBezTo>
                  <a:cubicBezTo>
                    <a:pt x="12179" y="3448"/>
                    <a:pt x="12035" y="3537"/>
                    <a:pt x="11890" y="3638"/>
                  </a:cubicBezTo>
                  <a:cubicBezTo>
                    <a:pt x="11601" y="3838"/>
                    <a:pt x="11301" y="4027"/>
                    <a:pt x="11012" y="4216"/>
                  </a:cubicBezTo>
                  <a:lnTo>
                    <a:pt x="10122" y="4772"/>
                  </a:lnTo>
                  <a:lnTo>
                    <a:pt x="10144" y="4817"/>
                  </a:lnTo>
                  <a:lnTo>
                    <a:pt x="11045" y="4271"/>
                  </a:lnTo>
                  <a:cubicBezTo>
                    <a:pt x="11345" y="4083"/>
                    <a:pt x="11645" y="3905"/>
                    <a:pt x="11934" y="3715"/>
                  </a:cubicBezTo>
                  <a:cubicBezTo>
                    <a:pt x="12090" y="3616"/>
                    <a:pt x="12235" y="3527"/>
                    <a:pt x="12379" y="3438"/>
                  </a:cubicBezTo>
                  <a:cubicBezTo>
                    <a:pt x="12535" y="3349"/>
                    <a:pt x="12680" y="3248"/>
                    <a:pt x="12836" y="3181"/>
                  </a:cubicBezTo>
                  <a:cubicBezTo>
                    <a:pt x="12991" y="3115"/>
                    <a:pt x="13158" y="3070"/>
                    <a:pt x="13336" y="3026"/>
                  </a:cubicBezTo>
                  <a:cubicBezTo>
                    <a:pt x="13481" y="2981"/>
                    <a:pt x="13625" y="2937"/>
                    <a:pt x="13770" y="2904"/>
                  </a:cubicBezTo>
                  <a:cubicBezTo>
                    <a:pt x="14759" y="3137"/>
                    <a:pt x="15738" y="3482"/>
                    <a:pt x="16650" y="3938"/>
                  </a:cubicBezTo>
                  <a:cubicBezTo>
                    <a:pt x="16628" y="3893"/>
                    <a:pt x="16606" y="3849"/>
                    <a:pt x="16595" y="3782"/>
                  </a:cubicBezTo>
                  <a:cubicBezTo>
                    <a:pt x="16584" y="3760"/>
                    <a:pt x="16584" y="3727"/>
                    <a:pt x="16584" y="3693"/>
                  </a:cubicBezTo>
                  <a:cubicBezTo>
                    <a:pt x="15283" y="3082"/>
                    <a:pt x="13904" y="2704"/>
                    <a:pt x="12491" y="2503"/>
                  </a:cubicBezTo>
                  <a:cubicBezTo>
                    <a:pt x="12268" y="2470"/>
                    <a:pt x="12035" y="2447"/>
                    <a:pt x="11813" y="2425"/>
                  </a:cubicBezTo>
                  <a:cubicBezTo>
                    <a:pt x="11145" y="2247"/>
                    <a:pt x="10489" y="1980"/>
                    <a:pt x="9910" y="1591"/>
                  </a:cubicBezTo>
                  <a:cubicBezTo>
                    <a:pt x="9599" y="1391"/>
                    <a:pt x="9321" y="1157"/>
                    <a:pt x="9065" y="890"/>
                  </a:cubicBezTo>
                  <a:cubicBezTo>
                    <a:pt x="8820" y="623"/>
                    <a:pt x="8598" y="323"/>
                    <a:pt x="8420"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
            <p:cNvSpPr/>
            <p:nvPr/>
          </p:nvSpPr>
          <p:spPr>
            <a:xfrm>
              <a:off x="2142412" y="4320510"/>
              <a:ext cx="333315" cy="383309"/>
            </a:xfrm>
            <a:custGeom>
              <a:avLst/>
              <a:gdLst/>
              <a:ahLst/>
              <a:cxnLst/>
              <a:rect l="l" t="t" r="r" b="b"/>
              <a:pathLst>
                <a:path w="9554" h="10987" extrusionOk="0">
                  <a:moveTo>
                    <a:pt x="1024" y="0"/>
                  </a:moveTo>
                  <a:lnTo>
                    <a:pt x="723" y="57"/>
                  </a:lnTo>
                  <a:cubicBezTo>
                    <a:pt x="723" y="57"/>
                    <a:pt x="0" y="857"/>
                    <a:pt x="490" y="2059"/>
                  </a:cubicBezTo>
                  <a:cubicBezTo>
                    <a:pt x="990" y="3270"/>
                    <a:pt x="2013" y="4305"/>
                    <a:pt x="2447" y="5084"/>
                  </a:cubicBezTo>
                  <a:cubicBezTo>
                    <a:pt x="2880" y="5862"/>
                    <a:pt x="3337" y="6563"/>
                    <a:pt x="3915" y="7052"/>
                  </a:cubicBezTo>
                  <a:cubicBezTo>
                    <a:pt x="4504" y="7531"/>
                    <a:pt x="6295" y="8743"/>
                    <a:pt x="7218" y="9388"/>
                  </a:cubicBezTo>
                  <a:cubicBezTo>
                    <a:pt x="8152" y="10033"/>
                    <a:pt x="8775" y="10277"/>
                    <a:pt x="8965" y="10567"/>
                  </a:cubicBezTo>
                  <a:cubicBezTo>
                    <a:pt x="9109" y="10789"/>
                    <a:pt x="9198" y="10934"/>
                    <a:pt x="9232" y="10979"/>
                  </a:cubicBezTo>
                  <a:cubicBezTo>
                    <a:pt x="9232" y="10984"/>
                    <a:pt x="9237" y="10987"/>
                    <a:pt x="9243" y="10987"/>
                  </a:cubicBezTo>
                  <a:cubicBezTo>
                    <a:pt x="9248" y="10987"/>
                    <a:pt x="9254" y="10984"/>
                    <a:pt x="9254" y="10979"/>
                  </a:cubicBezTo>
                  <a:cubicBezTo>
                    <a:pt x="9309" y="10833"/>
                    <a:pt x="9554" y="10211"/>
                    <a:pt x="9387" y="9555"/>
                  </a:cubicBezTo>
                  <a:cubicBezTo>
                    <a:pt x="9198" y="8809"/>
                    <a:pt x="8708" y="8120"/>
                    <a:pt x="8286" y="7141"/>
                  </a:cubicBezTo>
                  <a:cubicBezTo>
                    <a:pt x="7853" y="6151"/>
                    <a:pt x="7608" y="6129"/>
                    <a:pt x="6951" y="5495"/>
                  </a:cubicBezTo>
                  <a:cubicBezTo>
                    <a:pt x="6284" y="4861"/>
                    <a:pt x="4716" y="4027"/>
                    <a:pt x="3893" y="3171"/>
                  </a:cubicBezTo>
                  <a:cubicBezTo>
                    <a:pt x="3058" y="2314"/>
                    <a:pt x="1958" y="1213"/>
                    <a:pt x="1568" y="779"/>
                  </a:cubicBezTo>
                  <a:cubicBezTo>
                    <a:pt x="1179" y="346"/>
                    <a:pt x="1024" y="0"/>
                    <a:pt x="1024"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
            <p:cNvSpPr/>
            <p:nvPr/>
          </p:nvSpPr>
          <p:spPr>
            <a:xfrm>
              <a:off x="2207200" y="4358154"/>
              <a:ext cx="221989" cy="206848"/>
            </a:xfrm>
            <a:custGeom>
              <a:avLst/>
              <a:gdLst/>
              <a:ahLst/>
              <a:cxnLst/>
              <a:rect l="l" t="t" r="r" b="b"/>
              <a:pathLst>
                <a:path w="6363" h="5929" extrusionOk="0">
                  <a:moveTo>
                    <a:pt x="0" y="1"/>
                  </a:moveTo>
                  <a:lnTo>
                    <a:pt x="0" y="1"/>
                  </a:lnTo>
                  <a:cubicBezTo>
                    <a:pt x="34" y="423"/>
                    <a:pt x="168" y="990"/>
                    <a:pt x="546" y="1635"/>
                  </a:cubicBezTo>
                  <a:cubicBezTo>
                    <a:pt x="1324" y="2948"/>
                    <a:pt x="1369" y="2503"/>
                    <a:pt x="1992" y="3526"/>
                  </a:cubicBezTo>
                  <a:cubicBezTo>
                    <a:pt x="2625" y="4539"/>
                    <a:pt x="2614" y="4104"/>
                    <a:pt x="3593" y="4739"/>
                  </a:cubicBezTo>
                  <a:cubicBezTo>
                    <a:pt x="4572" y="5372"/>
                    <a:pt x="4672" y="5161"/>
                    <a:pt x="5350" y="5495"/>
                  </a:cubicBezTo>
                  <a:cubicBezTo>
                    <a:pt x="5650" y="5629"/>
                    <a:pt x="6028" y="5795"/>
                    <a:pt x="6362" y="5928"/>
                  </a:cubicBezTo>
                  <a:cubicBezTo>
                    <a:pt x="5973" y="5072"/>
                    <a:pt x="5729" y="5016"/>
                    <a:pt x="5094" y="4416"/>
                  </a:cubicBezTo>
                  <a:cubicBezTo>
                    <a:pt x="4427" y="3782"/>
                    <a:pt x="2859" y="2948"/>
                    <a:pt x="2036" y="2092"/>
                  </a:cubicBezTo>
                  <a:cubicBezTo>
                    <a:pt x="1357" y="1402"/>
                    <a:pt x="501" y="535"/>
                    <a:pt x="0"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
            <p:cNvSpPr/>
            <p:nvPr/>
          </p:nvSpPr>
          <p:spPr>
            <a:xfrm>
              <a:off x="2165299" y="4320510"/>
              <a:ext cx="132712" cy="260400"/>
            </a:xfrm>
            <a:custGeom>
              <a:avLst/>
              <a:gdLst/>
              <a:ahLst/>
              <a:cxnLst/>
              <a:rect l="l" t="t" r="r" b="b"/>
              <a:pathLst>
                <a:path w="3804" h="7464" extrusionOk="0">
                  <a:moveTo>
                    <a:pt x="368" y="0"/>
                  </a:moveTo>
                  <a:cubicBezTo>
                    <a:pt x="22" y="601"/>
                    <a:pt x="34" y="1246"/>
                    <a:pt x="200" y="1802"/>
                  </a:cubicBezTo>
                  <a:cubicBezTo>
                    <a:pt x="323" y="2180"/>
                    <a:pt x="501" y="2536"/>
                    <a:pt x="701" y="2870"/>
                  </a:cubicBezTo>
                  <a:cubicBezTo>
                    <a:pt x="901" y="3215"/>
                    <a:pt x="1135" y="3537"/>
                    <a:pt x="1391" y="3849"/>
                  </a:cubicBezTo>
                  <a:cubicBezTo>
                    <a:pt x="1646" y="4160"/>
                    <a:pt x="1925" y="4461"/>
                    <a:pt x="2147" y="4795"/>
                  </a:cubicBezTo>
                  <a:cubicBezTo>
                    <a:pt x="2380" y="5139"/>
                    <a:pt x="2547" y="5506"/>
                    <a:pt x="2703" y="5885"/>
                  </a:cubicBezTo>
                  <a:cubicBezTo>
                    <a:pt x="2859" y="6251"/>
                    <a:pt x="2992" y="6619"/>
                    <a:pt x="3259" y="6930"/>
                  </a:cubicBezTo>
                  <a:cubicBezTo>
                    <a:pt x="3370" y="7052"/>
                    <a:pt x="3482" y="7175"/>
                    <a:pt x="3593" y="7308"/>
                  </a:cubicBezTo>
                  <a:cubicBezTo>
                    <a:pt x="3660" y="7353"/>
                    <a:pt x="3726" y="7408"/>
                    <a:pt x="3804" y="7464"/>
                  </a:cubicBezTo>
                  <a:cubicBezTo>
                    <a:pt x="3737" y="7363"/>
                    <a:pt x="3670" y="7274"/>
                    <a:pt x="3593" y="7197"/>
                  </a:cubicBezTo>
                  <a:cubicBezTo>
                    <a:pt x="3459" y="7041"/>
                    <a:pt x="3314" y="6896"/>
                    <a:pt x="3193" y="6741"/>
                  </a:cubicBezTo>
                  <a:cubicBezTo>
                    <a:pt x="3081" y="6574"/>
                    <a:pt x="2992" y="6396"/>
                    <a:pt x="2914" y="6218"/>
                  </a:cubicBezTo>
                  <a:cubicBezTo>
                    <a:pt x="2758" y="5840"/>
                    <a:pt x="2614" y="5473"/>
                    <a:pt x="2425" y="5117"/>
                  </a:cubicBezTo>
                  <a:cubicBezTo>
                    <a:pt x="2236" y="4772"/>
                    <a:pt x="1991" y="4461"/>
                    <a:pt x="1735" y="4149"/>
                  </a:cubicBezTo>
                  <a:cubicBezTo>
                    <a:pt x="1480" y="3849"/>
                    <a:pt x="1223" y="3549"/>
                    <a:pt x="1001" y="3226"/>
                  </a:cubicBezTo>
                  <a:cubicBezTo>
                    <a:pt x="779" y="2892"/>
                    <a:pt x="578" y="2548"/>
                    <a:pt x="423" y="2180"/>
                  </a:cubicBezTo>
                  <a:cubicBezTo>
                    <a:pt x="134" y="1547"/>
                    <a:pt x="0" y="801"/>
                    <a:pt x="390" y="45"/>
                  </a:cubicBezTo>
                  <a:lnTo>
                    <a:pt x="368"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
            <p:cNvSpPr/>
            <p:nvPr/>
          </p:nvSpPr>
          <p:spPr>
            <a:xfrm>
              <a:off x="2177685" y="4329441"/>
              <a:ext cx="133166" cy="260784"/>
            </a:xfrm>
            <a:custGeom>
              <a:avLst/>
              <a:gdLst/>
              <a:ahLst/>
              <a:cxnLst/>
              <a:rect l="l" t="t" r="r" b="b"/>
              <a:pathLst>
                <a:path w="3817" h="7475" extrusionOk="0">
                  <a:moveTo>
                    <a:pt x="157" y="1"/>
                  </a:moveTo>
                  <a:cubicBezTo>
                    <a:pt x="124" y="78"/>
                    <a:pt x="90" y="167"/>
                    <a:pt x="68" y="256"/>
                  </a:cubicBezTo>
                  <a:cubicBezTo>
                    <a:pt x="1" y="545"/>
                    <a:pt x="57" y="802"/>
                    <a:pt x="157" y="1046"/>
                  </a:cubicBezTo>
                  <a:cubicBezTo>
                    <a:pt x="213" y="1190"/>
                    <a:pt x="279" y="1324"/>
                    <a:pt x="324" y="1457"/>
                  </a:cubicBezTo>
                  <a:cubicBezTo>
                    <a:pt x="379" y="1602"/>
                    <a:pt x="391" y="1758"/>
                    <a:pt x="413" y="1914"/>
                  </a:cubicBezTo>
                  <a:cubicBezTo>
                    <a:pt x="435" y="2058"/>
                    <a:pt x="457" y="2203"/>
                    <a:pt x="524" y="2336"/>
                  </a:cubicBezTo>
                  <a:cubicBezTo>
                    <a:pt x="591" y="2470"/>
                    <a:pt x="668" y="2592"/>
                    <a:pt x="757" y="2715"/>
                  </a:cubicBezTo>
                  <a:cubicBezTo>
                    <a:pt x="1125" y="3237"/>
                    <a:pt x="1491" y="3748"/>
                    <a:pt x="1847" y="4260"/>
                  </a:cubicBezTo>
                  <a:cubicBezTo>
                    <a:pt x="2037" y="4527"/>
                    <a:pt x="2203" y="4794"/>
                    <a:pt x="2337" y="5083"/>
                  </a:cubicBezTo>
                  <a:cubicBezTo>
                    <a:pt x="2482" y="5362"/>
                    <a:pt x="2604" y="5651"/>
                    <a:pt x="2749" y="5928"/>
                  </a:cubicBezTo>
                  <a:cubicBezTo>
                    <a:pt x="3004" y="6440"/>
                    <a:pt x="3338" y="6929"/>
                    <a:pt x="3705" y="7386"/>
                  </a:cubicBezTo>
                  <a:cubicBezTo>
                    <a:pt x="3738" y="7419"/>
                    <a:pt x="3782" y="7441"/>
                    <a:pt x="3816" y="7475"/>
                  </a:cubicBezTo>
                  <a:cubicBezTo>
                    <a:pt x="3505" y="7018"/>
                    <a:pt x="3182" y="6585"/>
                    <a:pt x="2915" y="6106"/>
                  </a:cubicBezTo>
                  <a:cubicBezTo>
                    <a:pt x="2615" y="5573"/>
                    <a:pt x="2403" y="4994"/>
                    <a:pt x="2070" y="4483"/>
                  </a:cubicBezTo>
                  <a:cubicBezTo>
                    <a:pt x="1736" y="3960"/>
                    <a:pt x="1358" y="3471"/>
                    <a:pt x="1002" y="2959"/>
                  </a:cubicBezTo>
                  <a:lnTo>
                    <a:pt x="735" y="2592"/>
                  </a:lnTo>
                  <a:cubicBezTo>
                    <a:pt x="646" y="2458"/>
                    <a:pt x="557" y="2325"/>
                    <a:pt x="524" y="2169"/>
                  </a:cubicBezTo>
                  <a:cubicBezTo>
                    <a:pt x="480" y="2025"/>
                    <a:pt x="468" y="1880"/>
                    <a:pt x="446" y="1736"/>
                  </a:cubicBezTo>
                  <a:cubicBezTo>
                    <a:pt x="424" y="1591"/>
                    <a:pt x="391" y="1457"/>
                    <a:pt x="335" y="1313"/>
                  </a:cubicBezTo>
                  <a:cubicBezTo>
                    <a:pt x="223" y="1057"/>
                    <a:pt x="90" y="802"/>
                    <a:pt x="101" y="490"/>
                  </a:cubicBezTo>
                  <a:cubicBezTo>
                    <a:pt x="101" y="345"/>
                    <a:pt x="134" y="201"/>
                    <a:pt x="190" y="45"/>
                  </a:cubicBezTo>
                  <a:cubicBezTo>
                    <a:pt x="179" y="34"/>
                    <a:pt x="168" y="11"/>
                    <a:pt x="157"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
            <p:cNvSpPr/>
            <p:nvPr/>
          </p:nvSpPr>
          <p:spPr>
            <a:xfrm>
              <a:off x="2155984" y="4340675"/>
              <a:ext cx="98592" cy="199103"/>
            </a:xfrm>
            <a:custGeom>
              <a:avLst/>
              <a:gdLst/>
              <a:ahLst/>
              <a:cxnLst/>
              <a:rect l="l" t="t" r="r" b="b"/>
              <a:pathLst>
                <a:path w="2826" h="5707" extrusionOk="0">
                  <a:moveTo>
                    <a:pt x="45" y="1"/>
                  </a:moveTo>
                  <a:cubicBezTo>
                    <a:pt x="34" y="45"/>
                    <a:pt x="12" y="90"/>
                    <a:pt x="0" y="134"/>
                  </a:cubicBezTo>
                  <a:cubicBezTo>
                    <a:pt x="22" y="235"/>
                    <a:pt x="45" y="346"/>
                    <a:pt x="67" y="446"/>
                  </a:cubicBezTo>
                  <a:cubicBezTo>
                    <a:pt x="134" y="757"/>
                    <a:pt x="178" y="1069"/>
                    <a:pt x="245" y="1369"/>
                  </a:cubicBezTo>
                  <a:cubicBezTo>
                    <a:pt x="378" y="1970"/>
                    <a:pt x="790" y="2425"/>
                    <a:pt x="1179" y="2893"/>
                  </a:cubicBezTo>
                  <a:cubicBezTo>
                    <a:pt x="1579" y="3371"/>
                    <a:pt x="1925" y="3871"/>
                    <a:pt x="2214" y="4405"/>
                  </a:cubicBezTo>
                  <a:cubicBezTo>
                    <a:pt x="2402" y="4773"/>
                    <a:pt x="2570" y="5139"/>
                    <a:pt x="2692" y="5529"/>
                  </a:cubicBezTo>
                  <a:cubicBezTo>
                    <a:pt x="2736" y="5596"/>
                    <a:pt x="2781" y="5651"/>
                    <a:pt x="2825" y="5707"/>
                  </a:cubicBezTo>
                  <a:cubicBezTo>
                    <a:pt x="2725" y="5317"/>
                    <a:pt x="2570" y="4951"/>
                    <a:pt x="2392" y="4583"/>
                  </a:cubicBezTo>
                  <a:cubicBezTo>
                    <a:pt x="2125" y="4049"/>
                    <a:pt x="1791" y="3538"/>
                    <a:pt x="1424" y="3060"/>
                  </a:cubicBezTo>
                  <a:cubicBezTo>
                    <a:pt x="1046" y="2581"/>
                    <a:pt x="590" y="2148"/>
                    <a:pt x="390" y="1580"/>
                  </a:cubicBezTo>
                  <a:cubicBezTo>
                    <a:pt x="279" y="1291"/>
                    <a:pt x="256" y="969"/>
                    <a:pt x="190" y="668"/>
                  </a:cubicBezTo>
                  <a:cubicBezTo>
                    <a:pt x="145" y="446"/>
                    <a:pt x="101" y="223"/>
                    <a:pt x="45"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
            <p:cNvSpPr/>
            <p:nvPr/>
          </p:nvSpPr>
          <p:spPr>
            <a:xfrm>
              <a:off x="2195548" y="4345734"/>
              <a:ext cx="152912" cy="270483"/>
            </a:xfrm>
            <a:custGeom>
              <a:avLst/>
              <a:gdLst/>
              <a:ahLst/>
              <a:cxnLst/>
              <a:rect l="l" t="t" r="r" b="b"/>
              <a:pathLst>
                <a:path w="4383" h="7753" extrusionOk="0">
                  <a:moveTo>
                    <a:pt x="1" y="1"/>
                  </a:moveTo>
                  <a:cubicBezTo>
                    <a:pt x="34" y="134"/>
                    <a:pt x="90" y="256"/>
                    <a:pt x="156" y="367"/>
                  </a:cubicBezTo>
                  <a:cubicBezTo>
                    <a:pt x="257" y="535"/>
                    <a:pt x="390" y="690"/>
                    <a:pt x="445" y="868"/>
                  </a:cubicBezTo>
                  <a:cubicBezTo>
                    <a:pt x="512" y="1046"/>
                    <a:pt x="502" y="1247"/>
                    <a:pt x="512" y="1435"/>
                  </a:cubicBezTo>
                  <a:cubicBezTo>
                    <a:pt x="524" y="1813"/>
                    <a:pt x="724" y="2125"/>
                    <a:pt x="924" y="2426"/>
                  </a:cubicBezTo>
                  <a:cubicBezTo>
                    <a:pt x="1147" y="2759"/>
                    <a:pt x="1369" y="3081"/>
                    <a:pt x="1580" y="3415"/>
                  </a:cubicBezTo>
                  <a:cubicBezTo>
                    <a:pt x="1792" y="3738"/>
                    <a:pt x="1992" y="4082"/>
                    <a:pt x="2192" y="4416"/>
                  </a:cubicBezTo>
                  <a:cubicBezTo>
                    <a:pt x="2381" y="4761"/>
                    <a:pt x="2548" y="5106"/>
                    <a:pt x="2726" y="5451"/>
                  </a:cubicBezTo>
                  <a:cubicBezTo>
                    <a:pt x="2815" y="5617"/>
                    <a:pt x="2915" y="5773"/>
                    <a:pt x="3026" y="5929"/>
                  </a:cubicBezTo>
                  <a:cubicBezTo>
                    <a:pt x="3137" y="6084"/>
                    <a:pt x="3270" y="6240"/>
                    <a:pt x="3404" y="6385"/>
                  </a:cubicBezTo>
                  <a:cubicBezTo>
                    <a:pt x="3660" y="6674"/>
                    <a:pt x="3893" y="6974"/>
                    <a:pt x="4083" y="7297"/>
                  </a:cubicBezTo>
                  <a:cubicBezTo>
                    <a:pt x="4160" y="7430"/>
                    <a:pt x="4239" y="7564"/>
                    <a:pt x="4305" y="7697"/>
                  </a:cubicBezTo>
                  <a:cubicBezTo>
                    <a:pt x="4328" y="7720"/>
                    <a:pt x="4350" y="7730"/>
                    <a:pt x="4383" y="7753"/>
                  </a:cubicBezTo>
                  <a:cubicBezTo>
                    <a:pt x="4350" y="7697"/>
                    <a:pt x="4328" y="7641"/>
                    <a:pt x="4294" y="7586"/>
                  </a:cubicBezTo>
                  <a:cubicBezTo>
                    <a:pt x="4138" y="7253"/>
                    <a:pt x="3938" y="6941"/>
                    <a:pt x="3705" y="6652"/>
                  </a:cubicBezTo>
                  <a:cubicBezTo>
                    <a:pt x="3471" y="6351"/>
                    <a:pt x="3193" y="6084"/>
                    <a:pt x="2993" y="5762"/>
                  </a:cubicBezTo>
                  <a:cubicBezTo>
                    <a:pt x="2781" y="5439"/>
                    <a:pt x="2615" y="5083"/>
                    <a:pt x="2437" y="4739"/>
                  </a:cubicBezTo>
                  <a:cubicBezTo>
                    <a:pt x="2259" y="4405"/>
                    <a:pt x="2059" y="4072"/>
                    <a:pt x="1858" y="3749"/>
                  </a:cubicBezTo>
                  <a:cubicBezTo>
                    <a:pt x="1658" y="3426"/>
                    <a:pt x="1446" y="3104"/>
                    <a:pt x="1246" y="2781"/>
                  </a:cubicBezTo>
                  <a:cubicBezTo>
                    <a:pt x="1035" y="2470"/>
                    <a:pt x="779" y="2159"/>
                    <a:pt x="657" y="1803"/>
                  </a:cubicBezTo>
                  <a:cubicBezTo>
                    <a:pt x="590" y="1625"/>
                    <a:pt x="568" y="1435"/>
                    <a:pt x="568" y="1247"/>
                  </a:cubicBezTo>
                  <a:cubicBezTo>
                    <a:pt x="557" y="1057"/>
                    <a:pt x="534" y="879"/>
                    <a:pt x="445" y="723"/>
                  </a:cubicBezTo>
                  <a:cubicBezTo>
                    <a:pt x="334" y="512"/>
                    <a:pt x="156" y="323"/>
                    <a:pt x="79" y="90"/>
                  </a:cubicBezTo>
                  <a:lnTo>
                    <a:pt x="45" y="56"/>
                  </a:lnTo>
                  <a:cubicBezTo>
                    <a:pt x="34" y="34"/>
                    <a:pt x="23" y="23"/>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
            <p:cNvSpPr/>
            <p:nvPr/>
          </p:nvSpPr>
          <p:spPr>
            <a:xfrm>
              <a:off x="2267348" y="4420255"/>
              <a:ext cx="204127" cy="260365"/>
            </a:xfrm>
            <a:custGeom>
              <a:avLst/>
              <a:gdLst/>
              <a:ahLst/>
              <a:cxnLst/>
              <a:rect l="l" t="t" r="r" b="b"/>
              <a:pathLst>
                <a:path w="5851" h="7463" extrusionOk="0">
                  <a:moveTo>
                    <a:pt x="1" y="0"/>
                  </a:moveTo>
                  <a:lnTo>
                    <a:pt x="1" y="0"/>
                  </a:lnTo>
                  <a:cubicBezTo>
                    <a:pt x="23" y="33"/>
                    <a:pt x="45" y="78"/>
                    <a:pt x="78" y="112"/>
                  </a:cubicBezTo>
                  <a:cubicBezTo>
                    <a:pt x="278" y="401"/>
                    <a:pt x="490" y="678"/>
                    <a:pt x="712" y="968"/>
                  </a:cubicBezTo>
                  <a:cubicBezTo>
                    <a:pt x="1157" y="1546"/>
                    <a:pt x="1602" y="2114"/>
                    <a:pt x="2013" y="2703"/>
                  </a:cubicBezTo>
                  <a:cubicBezTo>
                    <a:pt x="2213" y="3014"/>
                    <a:pt x="2391" y="3337"/>
                    <a:pt x="2581" y="3637"/>
                  </a:cubicBezTo>
                  <a:cubicBezTo>
                    <a:pt x="2770" y="3948"/>
                    <a:pt x="3004" y="4215"/>
                    <a:pt x="3248" y="4482"/>
                  </a:cubicBezTo>
                  <a:cubicBezTo>
                    <a:pt x="3504" y="4738"/>
                    <a:pt x="3726" y="5016"/>
                    <a:pt x="3893" y="5339"/>
                  </a:cubicBezTo>
                  <a:cubicBezTo>
                    <a:pt x="4060" y="5650"/>
                    <a:pt x="4183" y="5995"/>
                    <a:pt x="4282" y="6351"/>
                  </a:cubicBezTo>
                  <a:cubicBezTo>
                    <a:pt x="4338" y="6573"/>
                    <a:pt x="4393" y="6807"/>
                    <a:pt x="4449" y="7052"/>
                  </a:cubicBezTo>
                  <a:cubicBezTo>
                    <a:pt x="4482" y="7062"/>
                    <a:pt x="4516" y="7085"/>
                    <a:pt x="4538" y="7096"/>
                  </a:cubicBezTo>
                  <a:cubicBezTo>
                    <a:pt x="4494" y="6907"/>
                    <a:pt x="4449" y="6718"/>
                    <a:pt x="4393" y="6529"/>
                  </a:cubicBezTo>
                  <a:cubicBezTo>
                    <a:pt x="4215" y="5851"/>
                    <a:pt x="3971" y="5194"/>
                    <a:pt x="3504" y="4660"/>
                  </a:cubicBezTo>
                  <a:cubicBezTo>
                    <a:pt x="3271" y="4393"/>
                    <a:pt x="3026" y="4138"/>
                    <a:pt x="2814" y="3859"/>
                  </a:cubicBezTo>
                  <a:cubicBezTo>
                    <a:pt x="2603" y="3570"/>
                    <a:pt x="2425" y="3259"/>
                    <a:pt x="2236" y="2959"/>
                  </a:cubicBezTo>
                  <a:cubicBezTo>
                    <a:pt x="1847" y="2369"/>
                    <a:pt x="1424" y="1791"/>
                    <a:pt x="979" y="1224"/>
                  </a:cubicBezTo>
                  <a:cubicBezTo>
                    <a:pt x="923" y="1145"/>
                    <a:pt x="868" y="1068"/>
                    <a:pt x="801" y="990"/>
                  </a:cubicBezTo>
                  <a:lnTo>
                    <a:pt x="801" y="990"/>
                  </a:lnTo>
                  <a:cubicBezTo>
                    <a:pt x="923" y="1113"/>
                    <a:pt x="1046" y="1234"/>
                    <a:pt x="1168" y="1346"/>
                  </a:cubicBezTo>
                  <a:cubicBezTo>
                    <a:pt x="1435" y="1602"/>
                    <a:pt x="1669" y="1869"/>
                    <a:pt x="1847" y="2180"/>
                  </a:cubicBezTo>
                  <a:cubicBezTo>
                    <a:pt x="2025" y="2469"/>
                    <a:pt x="2181" y="2781"/>
                    <a:pt x="2381" y="3058"/>
                  </a:cubicBezTo>
                  <a:cubicBezTo>
                    <a:pt x="2480" y="3204"/>
                    <a:pt x="2592" y="3337"/>
                    <a:pt x="2725" y="3459"/>
                  </a:cubicBezTo>
                  <a:cubicBezTo>
                    <a:pt x="2859" y="3570"/>
                    <a:pt x="3004" y="3681"/>
                    <a:pt x="3159" y="3782"/>
                  </a:cubicBezTo>
                  <a:cubicBezTo>
                    <a:pt x="3471" y="3993"/>
                    <a:pt x="3726" y="4227"/>
                    <a:pt x="3926" y="4527"/>
                  </a:cubicBezTo>
                  <a:cubicBezTo>
                    <a:pt x="4138" y="4805"/>
                    <a:pt x="4294" y="5127"/>
                    <a:pt x="4449" y="5428"/>
                  </a:cubicBezTo>
                  <a:cubicBezTo>
                    <a:pt x="4616" y="5739"/>
                    <a:pt x="4794" y="6039"/>
                    <a:pt x="5006" y="6328"/>
                  </a:cubicBezTo>
                  <a:cubicBezTo>
                    <a:pt x="5228" y="6618"/>
                    <a:pt x="5461" y="6896"/>
                    <a:pt x="5673" y="7196"/>
                  </a:cubicBezTo>
                  <a:cubicBezTo>
                    <a:pt x="5728" y="7285"/>
                    <a:pt x="5784" y="7363"/>
                    <a:pt x="5839" y="7463"/>
                  </a:cubicBezTo>
                  <a:cubicBezTo>
                    <a:pt x="5851" y="7418"/>
                    <a:pt x="5851" y="7385"/>
                    <a:pt x="5851" y="7352"/>
                  </a:cubicBezTo>
                  <a:cubicBezTo>
                    <a:pt x="5695" y="7096"/>
                    <a:pt x="5517" y="6874"/>
                    <a:pt x="5339" y="6640"/>
                  </a:cubicBezTo>
                  <a:cubicBezTo>
                    <a:pt x="5105" y="6351"/>
                    <a:pt x="4883" y="6051"/>
                    <a:pt x="4694" y="5739"/>
                  </a:cubicBezTo>
                  <a:cubicBezTo>
                    <a:pt x="4516" y="5439"/>
                    <a:pt x="4371" y="5117"/>
                    <a:pt x="4193" y="4816"/>
                  </a:cubicBezTo>
                  <a:cubicBezTo>
                    <a:pt x="4015" y="4527"/>
                    <a:pt x="3815" y="4249"/>
                    <a:pt x="3560" y="4015"/>
                  </a:cubicBezTo>
                  <a:cubicBezTo>
                    <a:pt x="3281" y="3770"/>
                    <a:pt x="2925" y="3582"/>
                    <a:pt x="2670" y="3325"/>
                  </a:cubicBezTo>
                  <a:cubicBezTo>
                    <a:pt x="2414" y="3058"/>
                    <a:pt x="2247" y="2747"/>
                    <a:pt x="2069" y="2436"/>
                  </a:cubicBezTo>
                  <a:cubicBezTo>
                    <a:pt x="1902" y="2136"/>
                    <a:pt x="1724" y="1835"/>
                    <a:pt x="1479" y="1568"/>
                  </a:cubicBezTo>
                  <a:cubicBezTo>
                    <a:pt x="1135" y="1179"/>
                    <a:pt x="690" y="834"/>
                    <a:pt x="401" y="401"/>
                  </a:cubicBezTo>
                  <a:cubicBezTo>
                    <a:pt x="367" y="378"/>
                    <a:pt x="334" y="345"/>
                    <a:pt x="312" y="312"/>
                  </a:cubicBezTo>
                  <a:lnTo>
                    <a:pt x="1"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
            <p:cNvSpPr/>
            <p:nvPr/>
          </p:nvSpPr>
          <p:spPr>
            <a:xfrm>
              <a:off x="2318948" y="4464494"/>
              <a:ext cx="139724" cy="159889"/>
            </a:xfrm>
            <a:custGeom>
              <a:avLst/>
              <a:gdLst/>
              <a:ahLst/>
              <a:cxnLst/>
              <a:rect l="l" t="t" r="r" b="b"/>
              <a:pathLst>
                <a:path w="4005" h="4583" extrusionOk="0">
                  <a:moveTo>
                    <a:pt x="0" y="0"/>
                  </a:moveTo>
                  <a:lnTo>
                    <a:pt x="0" y="0"/>
                  </a:lnTo>
                  <a:cubicBezTo>
                    <a:pt x="145" y="223"/>
                    <a:pt x="312" y="445"/>
                    <a:pt x="512" y="645"/>
                  </a:cubicBezTo>
                  <a:cubicBezTo>
                    <a:pt x="880" y="1034"/>
                    <a:pt x="1369" y="1335"/>
                    <a:pt x="1792" y="1691"/>
                  </a:cubicBezTo>
                  <a:cubicBezTo>
                    <a:pt x="2002" y="1869"/>
                    <a:pt x="2192" y="2057"/>
                    <a:pt x="2348" y="2280"/>
                  </a:cubicBezTo>
                  <a:cubicBezTo>
                    <a:pt x="2503" y="2514"/>
                    <a:pt x="2603" y="2781"/>
                    <a:pt x="2726" y="3036"/>
                  </a:cubicBezTo>
                  <a:cubicBezTo>
                    <a:pt x="2848" y="3281"/>
                    <a:pt x="3003" y="3503"/>
                    <a:pt x="3215" y="3703"/>
                  </a:cubicBezTo>
                  <a:cubicBezTo>
                    <a:pt x="3426" y="3893"/>
                    <a:pt x="3660" y="4071"/>
                    <a:pt x="3826" y="4293"/>
                  </a:cubicBezTo>
                  <a:cubicBezTo>
                    <a:pt x="3893" y="4393"/>
                    <a:pt x="3949" y="4482"/>
                    <a:pt x="4004" y="4583"/>
                  </a:cubicBezTo>
                  <a:cubicBezTo>
                    <a:pt x="3938" y="4460"/>
                    <a:pt x="3871" y="4326"/>
                    <a:pt x="3804" y="4193"/>
                  </a:cubicBezTo>
                  <a:cubicBezTo>
                    <a:pt x="3705" y="4071"/>
                    <a:pt x="3593" y="3960"/>
                    <a:pt x="3471" y="3849"/>
                  </a:cubicBezTo>
                  <a:cubicBezTo>
                    <a:pt x="3248" y="3648"/>
                    <a:pt x="3026" y="3459"/>
                    <a:pt x="2881" y="3203"/>
                  </a:cubicBezTo>
                  <a:cubicBezTo>
                    <a:pt x="2736" y="2969"/>
                    <a:pt x="2647" y="2703"/>
                    <a:pt x="2514" y="2458"/>
                  </a:cubicBezTo>
                  <a:cubicBezTo>
                    <a:pt x="2381" y="2225"/>
                    <a:pt x="2214" y="2013"/>
                    <a:pt x="2014" y="1813"/>
                  </a:cubicBezTo>
                  <a:cubicBezTo>
                    <a:pt x="1614" y="1446"/>
                    <a:pt x="1135" y="1145"/>
                    <a:pt x="734" y="767"/>
                  </a:cubicBezTo>
                  <a:cubicBezTo>
                    <a:pt x="512" y="567"/>
                    <a:pt x="312" y="345"/>
                    <a:pt x="145" y="100"/>
                  </a:cubicBezTo>
                  <a:cubicBezTo>
                    <a:pt x="101" y="67"/>
                    <a:pt x="45" y="33"/>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
            <p:cNvSpPr/>
            <p:nvPr/>
          </p:nvSpPr>
          <p:spPr>
            <a:xfrm>
              <a:off x="2464084" y="4637156"/>
              <a:ext cx="7012" cy="24491"/>
            </a:xfrm>
            <a:custGeom>
              <a:avLst/>
              <a:gdLst/>
              <a:ahLst/>
              <a:cxnLst/>
              <a:rect l="l" t="t" r="r" b="b"/>
              <a:pathLst>
                <a:path w="201" h="702" extrusionOk="0">
                  <a:moveTo>
                    <a:pt x="0" y="0"/>
                  </a:moveTo>
                  <a:cubicBezTo>
                    <a:pt x="22" y="56"/>
                    <a:pt x="45" y="123"/>
                    <a:pt x="67" y="190"/>
                  </a:cubicBezTo>
                  <a:cubicBezTo>
                    <a:pt x="123" y="356"/>
                    <a:pt x="167" y="534"/>
                    <a:pt x="200" y="701"/>
                  </a:cubicBezTo>
                  <a:cubicBezTo>
                    <a:pt x="200" y="635"/>
                    <a:pt x="178" y="556"/>
                    <a:pt x="167" y="479"/>
                  </a:cubicBezTo>
                  <a:cubicBezTo>
                    <a:pt x="123" y="312"/>
                    <a:pt x="67" y="156"/>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
            <p:cNvSpPr/>
            <p:nvPr/>
          </p:nvSpPr>
          <p:spPr>
            <a:xfrm>
              <a:off x="2237100" y="4389205"/>
              <a:ext cx="175763" cy="270867"/>
            </a:xfrm>
            <a:custGeom>
              <a:avLst/>
              <a:gdLst/>
              <a:ahLst/>
              <a:cxnLst/>
              <a:rect l="l" t="t" r="r" b="b"/>
              <a:pathLst>
                <a:path w="5038" h="7764" extrusionOk="0">
                  <a:moveTo>
                    <a:pt x="0" y="1"/>
                  </a:moveTo>
                  <a:cubicBezTo>
                    <a:pt x="223" y="434"/>
                    <a:pt x="522" y="824"/>
                    <a:pt x="812" y="1212"/>
                  </a:cubicBezTo>
                  <a:cubicBezTo>
                    <a:pt x="1246" y="1780"/>
                    <a:pt x="1657" y="2347"/>
                    <a:pt x="2047" y="2937"/>
                  </a:cubicBezTo>
                  <a:cubicBezTo>
                    <a:pt x="2435" y="3515"/>
                    <a:pt x="2825" y="4104"/>
                    <a:pt x="3214" y="4694"/>
                  </a:cubicBezTo>
                  <a:cubicBezTo>
                    <a:pt x="3592" y="5283"/>
                    <a:pt x="3982" y="5861"/>
                    <a:pt x="4348" y="6451"/>
                  </a:cubicBezTo>
                  <a:cubicBezTo>
                    <a:pt x="4582" y="6852"/>
                    <a:pt x="4793" y="7263"/>
                    <a:pt x="4949" y="7708"/>
                  </a:cubicBezTo>
                  <a:cubicBezTo>
                    <a:pt x="4983" y="7730"/>
                    <a:pt x="5005" y="7742"/>
                    <a:pt x="5038" y="7764"/>
                  </a:cubicBezTo>
                  <a:cubicBezTo>
                    <a:pt x="4905" y="7386"/>
                    <a:pt x="4738" y="7030"/>
                    <a:pt x="4538" y="6685"/>
                  </a:cubicBezTo>
                  <a:cubicBezTo>
                    <a:pt x="4204" y="6084"/>
                    <a:pt x="3815" y="5517"/>
                    <a:pt x="3436" y="4939"/>
                  </a:cubicBezTo>
                  <a:lnTo>
                    <a:pt x="2269" y="3170"/>
                  </a:lnTo>
                  <a:cubicBezTo>
                    <a:pt x="1879" y="2581"/>
                    <a:pt x="1468" y="2003"/>
                    <a:pt x="1056" y="1435"/>
                  </a:cubicBezTo>
                  <a:cubicBezTo>
                    <a:pt x="745" y="1012"/>
                    <a:pt x="423" y="601"/>
                    <a:pt x="156" y="167"/>
                  </a:cubicBezTo>
                  <a:cubicBezTo>
                    <a:pt x="100" y="112"/>
                    <a:pt x="45" y="56"/>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
            <p:cNvSpPr/>
            <p:nvPr/>
          </p:nvSpPr>
          <p:spPr>
            <a:xfrm>
              <a:off x="2222342" y="4374063"/>
              <a:ext cx="173461" cy="274739"/>
            </a:xfrm>
            <a:custGeom>
              <a:avLst/>
              <a:gdLst/>
              <a:ahLst/>
              <a:cxnLst/>
              <a:rect l="l" t="t" r="r" b="b"/>
              <a:pathLst>
                <a:path w="4972" h="7875" extrusionOk="0">
                  <a:moveTo>
                    <a:pt x="0" y="0"/>
                  </a:moveTo>
                  <a:lnTo>
                    <a:pt x="0" y="0"/>
                  </a:lnTo>
                  <a:cubicBezTo>
                    <a:pt x="89" y="490"/>
                    <a:pt x="290" y="946"/>
                    <a:pt x="579" y="1347"/>
                  </a:cubicBezTo>
                  <a:cubicBezTo>
                    <a:pt x="790" y="1646"/>
                    <a:pt x="1068" y="1913"/>
                    <a:pt x="1301" y="2192"/>
                  </a:cubicBezTo>
                  <a:cubicBezTo>
                    <a:pt x="1558" y="2481"/>
                    <a:pt x="1746" y="2803"/>
                    <a:pt x="1902" y="3137"/>
                  </a:cubicBezTo>
                  <a:cubicBezTo>
                    <a:pt x="2058" y="3470"/>
                    <a:pt x="2191" y="3816"/>
                    <a:pt x="2358" y="4138"/>
                  </a:cubicBezTo>
                  <a:cubicBezTo>
                    <a:pt x="2525" y="4461"/>
                    <a:pt x="2736" y="4750"/>
                    <a:pt x="2981" y="5028"/>
                  </a:cubicBezTo>
                  <a:cubicBezTo>
                    <a:pt x="3226" y="5306"/>
                    <a:pt x="3481" y="5584"/>
                    <a:pt x="3715" y="5873"/>
                  </a:cubicBezTo>
                  <a:cubicBezTo>
                    <a:pt x="3948" y="6162"/>
                    <a:pt x="4160" y="6473"/>
                    <a:pt x="4360" y="6785"/>
                  </a:cubicBezTo>
                  <a:cubicBezTo>
                    <a:pt x="4561" y="7130"/>
                    <a:pt x="4749" y="7474"/>
                    <a:pt x="4916" y="7842"/>
                  </a:cubicBezTo>
                  <a:cubicBezTo>
                    <a:pt x="4916" y="7842"/>
                    <a:pt x="4927" y="7842"/>
                    <a:pt x="4927" y="7853"/>
                  </a:cubicBezTo>
                  <a:cubicBezTo>
                    <a:pt x="4949" y="7864"/>
                    <a:pt x="4961" y="7875"/>
                    <a:pt x="4972" y="7875"/>
                  </a:cubicBezTo>
                  <a:cubicBezTo>
                    <a:pt x="4850" y="7586"/>
                    <a:pt x="4705" y="7308"/>
                    <a:pt x="4549" y="7030"/>
                  </a:cubicBezTo>
                  <a:cubicBezTo>
                    <a:pt x="4182" y="6396"/>
                    <a:pt x="3748" y="5806"/>
                    <a:pt x="3259" y="5262"/>
                  </a:cubicBezTo>
                  <a:cubicBezTo>
                    <a:pt x="3014" y="4972"/>
                    <a:pt x="2759" y="4694"/>
                    <a:pt x="2559" y="4382"/>
                  </a:cubicBezTo>
                  <a:cubicBezTo>
                    <a:pt x="2369" y="4071"/>
                    <a:pt x="2225" y="3727"/>
                    <a:pt x="2069" y="3393"/>
                  </a:cubicBezTo>
                  <a:cubicBezTo>
                    <a:pt x="1924" y="3059"/>
                    <a:pt x="1780" y="2736"/>
                    <a:pt x="1568" y="2437"/>
                  </a:cubicBezTo>
                  <a:cubicBezTo>
                    <a:pt x="1357" y="2136"/>
                    <a:pt x="1079" y="1869"/>
                    <a:pt x="834" y="1591"/>
                  </a:cubicBezTo>
                  <a:cubicBezTo>
                    <a:pt x="456" y="1146"/>
                    <a:pt x="189" y="623"/>
                    <a:pt x="56" y="56"/>
                  </a:cubicBezTo>
                  <a:cubicBezTo>
                    <a:pt x="33" y="34"/>
                    <a:pt x="11" y="23"/>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
            <p:cNvSpPr/>
            <p:nvPr/>
          </p:nvSpPr>
          <p:spPr>
            <a:xfrm>
              <a:off x="2237100" y="4389205"/>
              <a:ext cx="94301" cy="133514"/>
            </a:xfrm>
            <a:custGeom>
              <a:avLst/>
              <a:gdLst/>
              <a:ahLst/>
              <a:cxnLst/>
              <a:rect l="l" t="t" r="r" b="b"/>
              <a:pathLst>
                <a:path w="2703" h="3827" extrusionOk="0">
                  <a:moveTo>
                    <a:pt x="0" y="1"/>
                  </a:moveTo>
                  <a:lnTo>
                    <a:pt x="0" y="1"/>
                  </a:lnTo>
                  <a:cubicBezTo>
                    <a:pt x="223" y="434"/>
                    <a:pt x="522" y="824"/>
                    <a:pt x="812" y="1212"/>
                  </a:cubicBezTo>
                  <a:cubicBezTo>
                    <a:pt x="1246" y="1780"/>
                    <a:pt x="1657" y="2347"/>
                    <a:pt x="2047" y="2937"/>
                  </a:cubicBezTo>
                  <a:cubicBezTo>
                    <a:pt x="2225" y="3204"/>
                    <a:pt x="2413" y="3481"/>
                    <a:pt x="2591" y="3760"/>
                  </a:cubicBezTo>
                  <a:cubicBezTo>
                    <a:pt x="2625" y="3782"/>
                    <a:pt x="2669" y="3804"/>
                    <a:pt x="2702" y="3827"/>
                  </a:cubicBezTo>
                  <a:cubicBezTo>
                    <a:pt x="2558" y="3604"/>
                    <a:pt x="2413" y="3382"/>
                    <a:pt x="2269" y="3170"/>
                  </a:cubicBezTo>
                  <a:cubicBezTo>
                    <a:pt x="1879" y="2581"/>
                    <a:pt x="1468" y="2003"/>
                    <a:pt x="1056" y="1435"/>
                  </a:cubicBezTo>
                  <a:cubicBezTo>
                    <a:pt x="745" y="1012"/>
                    <a:pt x="423" y="601"/>
                    <a:pt x="156" y="167"/>
                  </a:cubicBezTo>
                  <a:cubicBezTo>
                    <a:pt x="144" y="156"/>
                    <a:pt x="144" y="145"/>
                    <a:pt x="134" y="145"/>
                  </a:cubicBezTo>
                  <a:cubicBezTo>
                    <a:pt x="100" y="112"/>
                    <a:pt x="67" y="78"/>
                    <a:pt x="45" y="45"/>
                  </a:cubicBezTo>
                  <a:cubicBezTo>
                    <a:pt x="22" y="33"/>
                    <a:pt x="11" y="11"/>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
            <p:cNvSpPr/>
            <p:nvPr/>
          </p:nvSpPr>
          <p:spPr>
            <a:xfrm>
              <a:off x="2318948" y="4464494"/>
              <a:ext cx="90812" cy="92382"/>
            </a:xfrm>
            <a:custGeom>
              <a:avLst/>
              <a:gdLst/>
              <a:ahLst/>
              <a:cxnLst/>
              <a:rect l="l" t="t" r="r" b="b"/>
              <a:pathLst>
                <a:path w="2603" h="2648" extrusionOk="0">
                  <a:moveTo>
                    <a:pt x="0" y="0"/>
                  </a:moveTo>
                  <a:cubicBezTo>
                    <a:pt x="145" y="223"/>
                    <a:pt x="312" y="445"/>
                    <a:pt x="512" y="645"/>
                  </a:cubicBezTo>
                  <a:cubicBezTo>
                    <a:pt x="880" y="1034"/>
                    <a:pt x="1369" y="1335"/>
                    <a:pt x="1792" y="1691"/>
                  </a:cubicBezTo>
                  <a:cubicBezTo>
                    <a:pt x="2002" y="1869"/>
                    <a:pt x="2192" y="2057"/>
                    <a:pt x="2348" y="2280"/>
                  </a:cubicBezTo>
                  <a:cubicBezTo>
                    <a:pt x="2414" y="2380"/>
                    <a:pt x="2470" y="2502"/>
                    <a:pt x="2526" y="2614"/>
                  </a:cubicBezTo>
                  <a:cubicBezTo>
                    <a:pt x="2559" y="2625"/>
                    <a:pt x="2581" y="2636"/>
                    <a:pt x="2603" y="2647"/>
                  </a:cubicBezTo>
                  <a:cubicBezTo>
                    <a:pt x="2581" y="2581"/>
                    <a:pt x="2548" y="2525"/>
                    <a:pt x="2514" y="2458"/>
                  </a:cubicBezTo>
                  <a:cubicBezTo>
                    <a:pt x="2381" y="2225"/>
                    <a:pt x="2214" y="2013"/>
                    <a:pt x="2014" y="1813"/>
                  </a:cubicBezTo>
                  <a:cubicBezTo>
                    <a:pt x="1614" y="1446"/>
                    <a:pt x="1135" y="1145"/>
                    <a:pt x="734" y="767"/>
                  </a:cubicBezTo>
                  <a:cubicBezTo>
                    <a:pt x="512" y="567"/>
                    <a:pt x="312" y="345"/>
                    <a:pt x="145" y="100"/>
                  </a:cubicBezTo>
                  <a:cubicBezTo>
                    <a:pt x="134" y="89"/>
                    <a:pt x="123" y="89"/>
                    <a:pt x="112" y="78"/>
                  </a:cubicBezTo>
                  <a:cubicBezTo>
                    <a:pt x="67" y="55"/>
                    <a:pt x="34" y="22"/>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
            <p:cNvSpPr/>
            <p:nvPr/>
          </p:nvSpPr>
          <p:spPr>
            <a:xfrm>
              <a:off x="2267348" y="4420255"/>
              <a:ext cx="97057" cy="119525"/>
            </a:xfrm>
            <a:custGeom>
              <a:avLst/>
              <a:gdLst/>
              <a:ahLst/>
              <a:cxnLst/>
              <a:rect l="l" t="t" r="r" b="b"/>
              <a:pathLst>
                <a:path w="2782" h="3426" extrusionOk="0">
                  <a:moveTo>
                    <a:pt x="1" y="0"/>
                  </a:moveTo>
                  <a:lnTo>
                    <a:pt x="1" y="0"/>
                  </a:lnTo>
                  <a:cubicBezTo>
                    <a:pt x="23" y="33"/>
                    <a:pt x="45" y="78"/>
                    <a:pt x="78" y="112"/>
                  </a:cubicBezTo>
                  <a:cubicBezTo>
                    <a:pt x="278" y="401"/>
                    <a:pt x="490" y="678"/>
                    <a:pt x="712" y="968"/>
                  </a:cubicBezTo>
                  <a:cubicBezTo>
                    <a:pt x="1157" y="1546"/>
                    <a:pt x="1602" y="2114"/>
                    <a:pt x="2013" y="2703"/>
                  </a:cubicBezTo>
                  <a:cubicBezTo>
                    <a:pt x="2125" y="2881"/>
                    <a:pt x="2236" y="3058"/>
                    <a:pt x="2336" y="3236"/>
                  </a:cubicBezTo>
                  <a:cubicBezTo>
                    <a:pt x="2369" y="3259"/>
                    <a:pt x="2403" y="3270"/>
                    <a:pt x="2436" y="3281"/>
                  </a:cubicBezTo>
                  <a:cubicBezTo>
                    <a:pt x="2369" y="3181"/>
                    <a:pt x="2302" y="3070"/>
                    <a:pt x="2236" y="2959"/>
                  </a:cubicBezTo>
                  <a:cubicBezTo>
                    <a:pt x="1847" y="2369"/>
                    <a:pt x="1424" y="1791"/>
                    <a:pt x="979" y="1224"/>
                  </a:cubicBezTo>
                  <a:cubicBezTo>
                    <a:pt x="923" y="1145"/>
                    <a:pt x="868" y="1068"/>
                    <a:pt x="801" y="990"/>
                  </a:cubicBezTo>
                  <a:lnTo>
                    <a:pt x="801" y="990"/>
                  </a:lnTo>
                  <a:cubicBezTo>
                    <a:pt x="923" y="1113"/>
                    <a:pt x="1046" y="1234"/>
                    <a:pt x="1168" y="1346"/>
                  </a:cubicBezTo>
                  <a:cubicBezTo>
                    <a:pt x="1435" y="1602"/>
                    <a:pt x="1669" y="1869"/>
                    <a:pt x="1847" y="2180"/>
                  </a:cubicBezTo>
                  <a:cubicBezTo>
                    <a:pt x="2025" y="2469"/>
                    <a:pt x="2181" y="2781"/>
                    <a:pt x="2381" y="3058"/>
                  </a:cubicBezTo>
                  <a:cubicBezTo>
                    <a:pt x="2458" y="3170"/>
                    <a:pt x="2536" y="3270"/>
                    <a:pt x="2636" y="3370"/>
                  </a:cubicBezTo>
                  <a:cubicBezTo>
                    <a:pt x="2692" y="3392"/>
                    <a:pt x="2737" y="3414"/>
                    <a:pt x="2781" y="3426"/>
                  </a:cubicBezTo>
                  <a:cubicBezTo>
                    <a:pt x="2747" y="3392"/>
                    <a:pt x="2703" y="3359"/>
                    <a:pt x="2670" y="3325"/>
                  </a:cubicBezTo>
                  <a:cubicBezTo>
                    <a:pt x="2414" y="3058"/>
                    <a:pt x="2247" y="2747"/>
                    <a:pt x="2069" y="2436"/>
                  </a:cubicBezTo>
                  <a:cubicBezTo>
                    <a:pt x="1902" y="2136"/>
                    <a:pt x="1724" y="1835"/>
                    <a:pt x="1479" y="1568"/>
                  </a:cubicBezTo>
                  <a:cubicBezTo>
                    <a:pt x="1135" y="1179"/>
                    <a:pt x="690" y="834"/>
                    <a:pt x="401" y="401"/>
                  </a:cubicBezTo>
                  <a:cubicBezTo>
                    <a:pt x="367" y="378"/>
                    <a:pt x="334" y="345"/>
                    <a:pt x="312" y="312"/>
                  </a:cubicBezTo>
                  <a:cubicBezTo>
                    <a:pt x="256" y="267"/>
                    <a:pt x="211" y="223"/>
                    <a:pt x="167" y="167"/>
                  </a:cubicBezTo>
                  <a:lnTo>
                    <a:pt x="134" y="134"/>
                  </a:lnTo>
                  <a:lnTo>
                    <a:pt x="11" y="11"/>
                  </a:lnTo>
                  <a:lnTo>
                    <a:pt x="1"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
            <p:cNvSpPr/>
            <p:nvPr/>
          </p:nvSpPr>
          <p:spPr>
            <a:xfrm>
              <a:off x="2207968" y="4365516"/>
              <a:ext cx="7431" cy="27596"/>
            </a:xfrm>
            <a:custGeom>
              <a:avLst/>
              <a:gdLst/>
              <a:ahLst/>
              <a:cxnLst/>
              <a:rect l="l" t="t" r="r" b="b"/>
              <a:pathLst>
                <a:path w="213" h="791" extrusionOk="0">
                  <a:moveTo>
                    <a:pt x="0" y="1"/>
                  </a:moveTo>
                  <a:lnTo>
                    <a:pt x="0" y="1"/>
                  </a:lnTo>
                  <a:cubicBezTo>
                    <a:pt x="12" y="57"/>
                    <a:pt x="23" y="101"/>
                    <a:pt x="34" y="156"/>
                  </a:cubicBezTo>
                  <a:cubicBezTo>
                    <a:pt x="57" y="201"/>
                    <a:pt x="79" y="257"/>
                    <a:pt x="89" y="301"/>
                  </a:cubicBezTo>
                  <a:cubicBezTo>
                    <a:pt x="123" y="390"/>
                    <a:pt x="134" y="490"/>
                    <a:pt x="146" y="591"/>
                  </a:cubicBezTo>
                  <a:lnTo>
                    <a:pt x="212" y="791"/>
                  </a:lnTo>
                  <a:lnTo>
                    <a:pt x="212" y="680"/>
                  </a:lnTo>
                  <a:cubicBezTo>
                    <a:pt x="201" y="490"/>
                    <a:pt x="178" y="312"/>
                    <a:pt x="89" y="156"/>
                  </a:cubicBezTo>
                  <a:cubicBezTo>
                    <a:pt x="67" y="101"/>
                    <a:pt x="34" y="57"/>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
            <p:cNvSpPr/>
            <p:nvPr/>
          </p:nvSpPr>
          <p:spPr>
            <a:xfrm>
              <a:off x="2222342" y="4374063"/>
              <a:ext cx="79578" cy="133898"/>
            </a:xfrm>
            <a:custGeom>
              <a:avLst/>
              <a:gdLst/>
              <a:ahLst/>
              <a:cxnLst/>
              <a:rect l="l" t="t" r="r" b="b"/>
              <a:pathLst>
                <a:path w="2281" h="3838" extrusionOk="0">
                  <a:moveTo>
                    <a:pt x="0" y="0"/>
                  </a:moveTo>
                  <a:lnTo>
                    <a:pt x="0" y="0"/>
                  </a:lnTo>
                  <a:cubicBezTo>
                    <a:pt x="89" y="490"/>
                    <a:pt x="290" y="946"/>
                    <a:pt x="579" y="1347"/>
                  </a:cubicBezTo>
                  <a:cubicBezTo>
                    <a:pt x="790" y="1646"/>
                    <a:pt x="1068" y="1913"/>
                    <a:pt x="1301" y="2192"/>
                  </a:cubicBezTo>
                  <a:cubicBezTo>
                    <a:pt x="1558" y="2481"/>
                    <a:pt x="1746" y="2803"/>
                    <a:pt x="1902" y="3137"/>
                  </a:cubicBezTo>
                  <a:cubicBezTo>
                    <a:pt x="2002" y="3359"/>
                    <a:pt x="2091" y="3582"/>
                    <a:pt x="2191" y="3804"/>
                  </a:cubicBezTo>
                  <a:cubicBezTo>
                    <a:pt x="2225" y="3816"/>
                    <a:pt x="2247" y="3826"/>
                    <a:pt x="2280" y="3838"/>
                  </a:cubicBezTo>
                  <a:cubicBezTo>
                    <a:pt x="2203" y="3693"/>
                    <a:pt x="2136" y="3537"/>
                    <a:pt x="2069" y="3393"/>
                  </a:cubicBezTo>
                  <a:cubicBezTo>
                    <a:pt x="1924" y="3059"/>
                    <a:pt x="1780" y="2736"/>
                    <a:pt x="1568" y="2437"/>
                  </a:cubicBezTo>
                  <a:cubicBezTo>
                    <a:pt x="1357" y="2136"/>
                    <a:pt x="1079" y="1869"/>
                    <a:pt x="834" y="1591"/>
                  </a:cubicBezTo>
                  <a:cubicBezTo>
                    <a:pt x="456" y="1146"/>
                    <a:pt x="189" y="623"/>
                    <a:pt x="56" y="56"/>
                  </a:cubicBezTo>
                  <a:cubicBezTo>
                    <a:pt x="45" y="45"/>
                    <a:pt x="33" y="34"/>
                    <a:pt x="11" y="23"/>
                  </a:cubicBezTo>
                  <a:cubicBezTo>
                    <a:pt x="11" y="12"/>
                    <a:pt x="0" y="0"/>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
            <p:cNvSpPr/>
            <p:nvPr/>
          </p:nvSpPr>
          <p:spPr>
            <a:xfrm>
              <a:off x="2110176" y="4338372"/>
              <a:ext cx="164564" cy="364400"/>
            </a:xfrm>
            <a:custGeom>
              <a:avLst/>
              <a:gdLst/>
              <a:ahLst/>
              <a:cxnLst/>
              <a:rect l="l" t="t" r="r" b="b"/>
              <a:pathLst>
                <a:path w="4717" h="10445" extrusionOk="0">
                  <a:moveTo>
                    <a:pt x="1503" y="0"/>
                  </a:moveTo>
                  <a:lnTo>
                    <a:pt x="1335" y="323"/>
                  </a:lnTo>
                  <a:cubicBezTo>
                    <a:pt x="1814" y="1079"/>
                    <a:pt x="2259" y="1858"/>
                    <a:pt x="2659" y="2669"/>
                  </a:cubicBezTo>
                  <a:cubicBezTo>
                    <a:pt x="2860" y="3070"/>
                    <a:pt x="3060" y="3470"/>
                    <a:pt x="3238" y="3882"/>
                  </a:cubicBezTo>
                  <a:cubicBezTo>
                    <a:pt x="3282" y="3982"/>
                    <a:pt x="3315" y="4071"/>
                    <a:pt x="3360" y="4171"/>
                  </a:cubicBezTo>
                  <a:cubicBezTo>
                    <a:pt x="3204" y="4605"/>
                    <a:pt x="3015" y="5039"/>
                    <a:pt x="2815" y="5450"/>
                  </a:cubicBezTo>
                  <a:cubicBezTo>
                    <a:pt x="2593" y="5884"/>
                    <a:pt x="2348" y="6307"/>
                    <a:pt x="2069" y="6707"/>
                  </a:cubicBezTo>
                  <a:cubicBezTo>
                    <a:pt x="1792" y="7108"/>
                    <a:pt x="1469" y="7474"/>
                    <a:pt x="1124" y="7819"/>
                  </a:cubicBezTo>
                  <a:cubicBezTo>
                    <a:pt x="769" y="8153"/>
                    <a:pt x="401" y="8475"/>
                    <a:pt x="1" y="8764"/>
                  </a:cubicBezTo>
                  <a:lnTo>
                    <a:pt x="79" y="8876"/>
                  </a:lnTo>
                  <a:cubicBezTo>
                    <a:pt x="490" y="8586"/>
                    <a:pt x="868" y="8275"/>
                    <a:pt x="1236" y="7931"/>
                  </a:cubicBezTo>
                  <a:cubicBezTo>
                    <a:pt x="1592" y="7585"/>
                    <a:pt x="1936" y="7219"/>
                    <a:pt x="2225" y="6818"/>
                  </a:cubicBezTo>
                  <a:cubicBezTo>
                    <a:pt x="2514" y="6418"/>
                    <a:pt x="2771" y="5984"/>
                    <a:pt x="3004" y="5551"/>
                  </a:cubicBezTo>
                  <a:cubicBezTo>
                    <a:pt x="3182" y="5205"/>
                    <a:pt x="3349" y="4849"/>
                    <a:pt x="3493" y="4493"/>
                  </a:cubicBezTo>
                  <a:cubicBezTo>
                    <a:pt x="3493" y="4493"/>
                    <a:pt x="3493" y="4505"/>
                    <a:pt x="3505" y="4505"/>
                  </a:cubicBezTo>
                  <a:cubicBezTo>
                    <a:pt x="3549" y="4605"/>
                    <a:pt x="3582" y="4716"/>
                    <a:pt x="3627" y="4816"/>
                  </a:cubicBezTo>
                  <a:cubicBezTo>
                    <a:pt x="3660" y="4928"/>
                    <a:pt x="3705" y="5027"/>
                    <a:pt x="3749" y="5128"/>
                  </a:cubicBezTo>
                  <a:cubicBezTo>
                    <a:pt x="4038" y="5973"/>
                    <a:pt x="4239" y="6863"/>
                    <a:pt x="4372" y="7753"/>
                  </a:cubicBezTo>
                  <a:cubicBezTo>
                    <a:pt x="4494" y="8631"/>
                    <a:pt x="4561" y="9543"/>
                    <a:pt x="4516" y="10433"/>
                  </a:cubicBezTo>
                  <a:lnTo>
                    <a:pt x="4694" y="10444"/>
                  </a:lnTo>
                  <a:cubicBezTo>
                    <a:pt x="4716" y="9988"/>
                    <a:pt x="4716" y="9532"/>
                    <a:pt x="4694" y="9076"/>
                  </a:cubicBezTo>
                  <a:cubicBezTo>
                    <a:pt x="4672" y="8620"/>
                    <a:pt x="4628" y="8175"/>
                    <a:pt x="4572" y="7719"/>
                  </a:cubicBezTo>
                  <a:cubicBezTo>
                    <a:pt x="4506" y="7263"/>
                    <a:pt x="4427" y="6818"/>
                    <a:pt x="4328" y="6374"/>
                  </a:cubicBezTo>
                  <a:cubicBezTo>
                    <a:pt x="4272" y="6151"/>
                    <a:pt x="4227" y="5929"/>
                    <a:pt x="4160" y="5717"/>
                  </a:cubicBezTo>
                  <a:cubicBezTo>
                    <a:pt x="4105" y="5494"/>
                    <a:pt x="4027" y="5272"/>
                    <a:pt x="3960" y="5061"/>
                  </a:cubicBezTo>
                  <a:cubicBezTo>
                    <a:pt x="3827" y="4627"/>
                    <a:pt x="3683" y="4194"/>
                    <a:pt x="3493" y="3771"/>
                  </a:cubicBezTo>
                  <a:cubicBezTo>
                    <a:pt x="3327" y="3348"/>
                    <a:pt x="3126" y="2936"/>
                    <a:pt x="2937" y="2525"/>
                  </a:cubicBezTo>
                  <a:cubicBezTo>
                    <a:pt x="2737" y="2125"/>
                    <a:pt x="2514" y="1724"/>
                    <a:pt x="2292" y="1324"/>
                  </a:cubicBezTo>
                  <a:cubicBezTo>
                    <a:pt x="2069" y="924"/>
                    <a:pt x="1747" y="378"/>
                    <a:pt x="1503"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
            <p:cNvSpPr/>
            <p:nvPr/>
          </p:nvSpPr>
          <p:spPr>
            <a:xfrm>
              <a:off x="2161392" y="4699885"/>
              <a:ext cx="115303" cy="112652"/>
            </a:xfrm>
            <a:custGeom>
              <a:avLst/>
              <a:gdLst/>
              <a:ahLst/>
              <a:cxnLst/>
              <a:rect l="l" t="t" r="r" b="b"/>
              <a:pathLst>
                <a:path w="3305" h="3229" extrusionOk="0">
                  <a:moveTo>
                    <a:pt x="2113" y="1"/>
                  </a:moveTo>
                  <a:cubicBezTo>
                    <a:pt x="2026" y="1"/>
                    <a:pt x="1937" y="5"/>
                    <a:pt x="1847" y="16"/>
                  </a:cubicBezTo>
                  <a:cubicBezTo>
                    <a:pt x="1269" y="82"/>
                    <a:pt x="524" y="705"/>
                    <a:pt x="312" y="1049"/>
                  </a:cubicBezTo>
                  <a:cubicBezTo>
                    <a:pt x="101" y="1383"/>
                    <a:pt x="1" y="1517"/>
                    <a:pt x="35" y="1817"/>
                  </a:cubicBezTo>
                  <a:cubicBezTo>
                    <a:pt x="68" y="2107"/>
                    <a:pt x="134" y="2162"/>
                    <a:pt x="146" y="2307"/>
                  </a:cubicBezTo>
                  <a:cubicBezTo>
                    <a:pt x="168" y="2451"/>
                    <a:pt x="168" y="2607"/>
                    <a:pt x="312" y="2640"/>
                  </a:cubicBezTo>
                  <a:cubicBezTo>
                    <a:pt x="342" y="2648"/>
                    <a:pt x="370" y="2651"/>
                    <a:pt x="399" y="2651"/>
                  </a:cubicBezTo>
                  <a:cubicBezTo>
                    <a:pt x="502" y="2651"/>
                    <a:pt x="605" y="2613"/>
                    <a:pt x="735" y="2596"/>
                  </a:cubicBezTo>
                  <a:cubicBezTo>
                    <a:pt x="822" y="2584"/>
                    <a:pt x="894" y="2550"/>
                    <a:pt x="956" y="2550"/>
                  </a:cubicBezTo>
                  <a:cubicBezTo>
                    <a:pt x="1004" y="2550"/>
                    <a:pt x="1045" y="2571"/>
                    <a:pt x="1080" y="2640"/>
                  </a:cubicBezTo>
                  <a:cubicBezTo>
                    <a:pt x="1158" y="2785"/>
                    <a:pt x="1269" y="3019"/>
                    <a:pt x="1447" y="3118"/>
                  </a:cubicBezTo>
                  <a:cubicBezTo>
                    <a:pt x="1576" y="3194"/>
                    <a:pt x="1576" y="3229"/>
                    <a:pt x="1619" y="3229"/>
                  </a:cubicBezTo>
                  <a:cubicBezTo>
                    <a:pt x="1639" y="3229"/>
                    <a:pt x="1669" y="3221"/>
                    <a:pt x="1725" y="3207"/>
                  </a:cubicBezTo>
                  <a:cubicBezTo>
                    <a:pt x="1914" y="3174"/>
                    <a:pt x="1836" y="3118"/>
                    <a:pt x="1992" y="3051"/>
                  </a:cubicBezTo>
                  <a:cubicBezTo>
                    <a:pt x="2136" y="2985"/>
                    <a:pt x="2326" y="3029"/>
                    <a:pt x="2359" y="2762"/>
                  </a:cubicBezTo>
                  <a:cubicBezTo>
                    <a:pt x="2381" y="2485"/>
                    <a:pt x="2526" y="2018"/>
                    <a:pt x="2815" y="1395"/>
                  </a:cubicBezTo>
                  <a:cubicBezTo>
                    <a:pt x="3104" y="772"/>
                    <a:pt x="3305" y="605"/>
                    <a:pt x="3305" y="605"/>
                  </a:cubicBezTo>
                  <a:lnTo>
                    <a:pt x="2971" y="127"/>
                  </a:lnTo>
                  <a:cubicBezTo>
                    <a:pt x="2971" y="127"/>
                    <a:pt x="2577" y="1"/>
                    <a:pt x="2113" y="1"/>
                  </a:cubicBez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
            <p:cNvSpPr/>
            <p:nvPr/>
          </p:nvSpPr>
          <p:spPr>
            <a:xfrm>
              <a:off x="2218469" y="4700409"/>
              <a:ext cx="58227" cy="103616"/>
            </a:xfrm>
            <a:custGeom>
              <a:avLst/>
              <a:gdLst/>
              <a:ahLst/>
              <a:cxnLst/>
              <a:rect l="l" t="t" r="r" b="b"/>
              <a:pathLst>
                <a:path w="1669" h="2970" extrusionOk="0">
                  <a:moveTo>
                    <a:pt x="700" y="1"/>
                  </a:moveTo>
                  <a:cubicBezTo>
                    <a:pt x="589" y="67"/>
                    <a:pt x="490" y="167"/>
                    <a:pt x="423" y="278"/>
                  </a:cubicBezTo>
                  <a:cubicBezTo>
                    <a:pt x="334" y="445"/>
                    <a:pt x="300" y="623"/>
                    <a:pt x="300" y="812"/>
                  </a:cubicBezTo>
                  <a:cubicBezTo>
                    <a:pt x="289" y="990"/>
                    <a:pt x="322" y="1179"/>
                    <a:pt x="278" y="1357"/>
                  </a:cubicBezTo>
                  <a:cubicBezTo>
                    <a:pt x="233" y="1580"/>
                    <a:pt x="78" y="1769"/>
                    <a:pt x="33" y="1991"/>
                  </a:cubicBezTo>
                  <a:cubicBezTo>
                    <a:pt x="0" y="2213"/>
                    <a:pt x="89" y="2436"/>
                    <a:pt x="223" y="2614"/>
                  </a:cubicBezTo>
                  <a:cubicBezTo>
                    <a:pt x="322" y="2747"/>
                    <a:pt x="445" y="2859"/>
                    <a:pt x="579" y="2970"/>
                  </a:cubicBezTo>
                  <a:cubicBezTo>
                    <a:pt x="645" y="2937"/>
                    <a:pt x="700" y="2881"/>
                    <a:pt x="723" y="2747"/>
                  </a:cubicBezTo>
                  <a:cubicBezTo>
                    <a:pt x="745" y="2470"/>
                    <a:pt x="890" y="2003"/>
                    <a:pt x="1179" y="1380"/>
                  </a:cubicBezTo>
                  <a:cubicBezTo>
                    <a:pt x="1468" y="757"/>
                    <a:pt x="1669" y="590"/>
                    <a:pt x="1669" y="590"/>
                  </a:cubicBezTo>
                  <a:lnTo>
                    <a:pt x="1335" y="112"/>
                  </a:lnTo>
                  <a:cubicBezTo>
                    <a:pt x="1335" y="112"/>
                    <a:pt x="1056" y="23"/>
                    <a:pt x="700"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
            <p:cNvSpPr/>
            <p:nvPr/>
          </p:nvSpPr>
          <p:spPr>
            <a:xfrm>
              <a:off x="2195966" y="4706619"/>
              <a:ext cx="39981" cy="30317"/>
            </a:xfrm>
            <a:custGeom>
              <a:avLst/>
              <a:gdLst/>
              <a:ahLst/>
              <a:cxnLst/>
              <a:rect l="l" t="t" r="r" b="b"/>
              <a:pathLst>
                <a:path w="1146" h="869" extrusionOk="0">
                  <a:moveTo>
                    <a:pt x="0" y="0"/>
                  </a:moveTo>
                  <a:lnTo>
                    <a:pt x="0" y="868"/>
                  </a:lnTo>
                  <a:lnTo>
                    <a:pt x="1145" y="868"/>
                  </a:lnTo>
                  <a:lnTo>
                    <a:pt x="1145" y="0"/>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
            <p:cNvSpPr/>
            <p:nvPr/>
          </p:nvSpPr>
          <p:spPr>
            <a:xfrm>
              <a:off x="2233192" y="4706200"/>
              <a:ext cx="33004" cy="5094"/>
            </a:xfrm>
            <a:custGeom>
              <a:avLst/>
              <a:gdLst/>
              <a:ahLst/>
              <a:cxnLst/>
              <a:rect l="l" t="t" r="r" b="b"/>
              <a:pathLst>
                <a:path w="946" h="146" extrusionOk="0">
                  <a:moveTo>
                    <a:pt x="234" y="1"/>
                  </a:moveTo>
                  <a:cubicBezTo>
                    <a:pt x="179" y="1"/>
                    <a:pt x="134" y="1"/>
                    <a:pt x="90" y="12"/>
                  </a:cubicBezTo>
                  <a:lnTo>
                    <a:pt x="78" y="12"/>
                  </a:lnTo>
                  <a:cubicBezTo>
                    <a:pt x="56" y="45"/>
                    <a:pt x="23" y="79"/>
                    <a:pt x="1" y="112"/>
                  </a:cubicBezTo>
                  <a:lnTo>
                    <a:pt x="1" y="124"/>
                  </a:lnTo>
                  <a:lnTo>
                    <a:pt x="101" y="90"/>
                  </a:lnTo>
                  <a:cubicBezTo>
                    <a:pt x="167" y="79"/>
                    <a:pt x="246" y="68"/>
                    <a:pt x="323" y="68"/>
                  </a:cubicBezTo>
                  <a:cubicBezTo>
                    <a:pt x="345" y="68"/>
                    <a:pt x="357" y="79"/>
                    <a:pt x="379" y="79"/>
                  </a:cubicBezTo>
                  <a:cubicBezTo>
                    <a:pt x="568" y="79"/>
                    <a:pt x="757" y="101"/>
                    <a:pt x="946" y="146"/>
                  </a:cubicBezTo>
                  <a:lnTo>
                    <a:pt x="946" y="134"/>
                  </a:lnTo>
                  <a:cubicBezTo>
                    <a:pt x="924" y="124"/>
                    <a:pt x="901" y="112"/>
                    <a:pt x="879" y="112"/>
                  </a:cubicBezTo>
                  <a:lnTo>
                    <a:pt x="879" y="124"/>
                  </a:lnTo>
                  <a:cubicBezTo>
                    <a:pt x="868" y="112"/>
                    <a:pt x="868" y="112"/>
                    <a:pt x="868" y="101"/>
                  </a:cubicBezTo>
                  <a:cubicBezTo>
                    <a:pt x="713" y="57"/>
                    <a:pt x="545" y="23"/>
                    <a:pt x="379"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
            <p:cNvSpPr/>
            <p:nvPr/>
          </p:nvSpPr>
          <p:spPr>
            <a:xfrm>
              <a:off x="2203711" y="4720574"/>
              <a:ext cx="26026" cy="30701"/>
            </a:xfrm>
            <a:custGeom>
              <a:avLst/>
              <a:gdLst/>
              <a:ahLst/>
              <a:cxnLst/>
              <a:rect l="l" t="t" r="r" b="b"/>
              <a:pathLst>
                <a:path w="746" h="880" extrusionOk="0">
                  <a:moveTo>
                    <a:pt x="745" y="1"/>
                  </a:moveTo>
                  <a:lnTo>
                    <a:pt x="745" y="1"/>
                  </a:lnTo>
                  <a:cubicBezTo>
                    <a:pt x="712" y="23"/>
                    <a:pt x="690" y="34"/>
                    <a:pt x="668" y="56"/>
                  </a:cubicBezTo>
                  <a:cubicBezTo>
                    <a:pt x="512" y="157"/>
                    <a:pt x="379" y="279"/>
                    <a:pt x="278" y="424"/>
                  </a:cubicBezTo>
                  <a:cubicBezTo>
                    <a:pt x="167" y="568"/>
                    <a:pt x="78" y="723"/>
                    <a:pt x="1" y="879"/>
                  </a:cubicBezTo>
                  <a:cubicBezTo>
                    <a:pt x="122" y="746"/>
                    <a:pt x="223" y="612"/>
                    <a:pt x="334" y="479"/>
                  </a:cubicBezTo>
                  <a:cubicBezTo>
                    <a:pt x="456" y="345"/>
                    <a:pt x="567" y="212"/>
                    <a:pt x="701" y="112"/>
                  </a:cubicBezTo>
                  <a:cubicBezTo>
                    <a:pt x="712" y="101"/>
                    <a:pt x="723" y="90"/>
                    <a:pt x="735" y="90"/>
                  </a:cubicBezTo>
                  <a:cubicBezTo>
                    <a:pt x="735" y="56"/>
                    <a:pt x="735" y="34"/>
                    <a:pt x="745"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
            <p:cNvSpPr/>
            <p:nvPr/>
          </p:nvSpPr>
          <p:spPr>
            <a:xfrm>
              <a:off x="2229320" y="4713597"/>
              <a:ext cx="33422" cy="10117"/>
            </a:xfrm>
            <a:custGeom>
              <a:avLst/>
              <a:gdLst/>
              <a:ahLst/>
              <a:cxnLst/>
              <a:rect l="l" t="t" r="r" b="b"/>
              <a:pathLst>
                <a:path w="958" h="290" extrusionOk="0">
                  <a:moveTo>
                    <a:pt x="957" y="1"/>
                  </a:moveTo>
                  <a:cubicBezTo>
                    <a:pt x="779" y="11"/>
                    <a:pt x="601" y="23"/>
                    <a:pt x="423" y="45"/>
                  </a:cubicBezTo>
                  <a:cubicBezTo>
                    <a:pt x="278" y="67"/>
                    <a:pt x="134" y="123"/>
                    <a:pt x="11" y="201"/>
                  </a:cubicBezTo>
                  <a:cubicBezTo>
                    <a:pt x="1" y="234"/>
                    <a:pt x="1" y="256"/>
                    <a:pt x="1" y="290"/>
                  </a:cubicBezTo>
                  <a:cubicBezTo>
                    <a:pt x="123" y="189"/>
                    <a:pt x="268" y="123"/>
                    <a:pt x="434" y="90"/>
                  </a:cubicBezTo>
                  <a:cubicBezTo>
                    <a:pt x="601" y="56"/>
                    <a:pt x="779" y="34"/>
                    <a:pt x="957" y="11"/>
                  </a:cubicBezTo>
                  <a:lnTo>
                    <a:pt x="957" y="1"/>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
            <p:cNvSpPr/>
            <p:nvPr/>
          </p:nvSpPr>
          <p:spPr>
            <a:xfrm>
              <a:off x="2218469" y="4734564"/>
              <a:ext cx="10501" cy="16327"/>
            </a:xfrm>
            <a:custGeom>
              <a:avLst/>
              <a:gdLst/>
              <a:ahLst/>
              <a:cxnLst/>
              <a:rect l="l" t="t" r="r" b="b"/>
              <a:pathLst>
                <a:path w="301" h="468" extrusionOk="0">
                  <a:moveTo>
                    <a:pt x="300" y="0"/>
                  </a:moveTo>
                  <a:cubicBezTo>
                    <a:pt x="267" y="33"/>
                    <a:pt x="233" y="78"/>
                    <a:pt x="211" y="122"/>
                  </a:cubicBezTo>
                  <a:cubicBezTo>
                    <a:pt x="144" y="245"/>
                    <a:pt x="78" y="356"/>
                    <a:pt x="0" y="467"/>
                  </a:cubicBezTo>
                  <a:cubicBezTo>
                    <a:pt x="122" y="401"/>
                    <a:pt x="211" y="289"/>
                    <a:pt x="289" y="178"/>
                  </a:cubicBezTo>
                  <a:cubicBezTo>
                    <a:pt x="300" y="178"/>
                    <a:pt x="300" y="167"/>
                    <a:pt x="300" y="167"/>
                  </a:cubicBezTo>
                  <a:lnTo>
                    <a:pt x="300" y="0"/>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
            <p:cNvSpPr/>
            <p:nvPr/>
          </p:nvSpPr>
          <p:spPr>
            <a:xfrm>
              <a:off x="2228936" y="4717085"/>
              <a:ext cx="33004" cy="23305"/>
            </a:xfrm>
            <a:custGeom>
              <a:avLst/>
              <a:gdLst/>
              <a:ahLst/>
              <a:cxnLst/>
              <a:rect l="l" t="t" r="r" b="b"/>
              <a:pathLst>
                <a:path w="946" h="668" extrusionOk="0">
                  <a:moveTo>
                    <a:pt x="934" y="0"/>
                  </a:moveTo>
                  <a:cubicBezTo>
                    <a:pt x="835" y="89"/>
                    <a:pt x="701" y="112"/>
                    <a:pt x="568" y="145"/>
                  </a:cubicBezTo>
                  <a:cubicBezTo>
                    <a:pt x="501" y="156"/>
                    <a:pt x="434" y="178"/>
                    <a:pt x="368" y="201"/>
                  </a:cubicBezTo>
                  <a:cubicBezTo>
                    <a:pt x="301" y="223"/>
                    <a:pt x="234" y="267"/>
                    <a:pt x="178" y="312"/>
                  </a:cubicBezTo>
                  <a:cubicBezTo>
                    <a:pt x="111" y="368"/>
                    <a:pt x="56" y="435"/>
                    <a:pt x="0" y="501"/>
                  </a:cubicBezTo>
                  <a:lnTo>
                    <a:pt x="0" y="668"/>
                  </a:lnTo>
                  <a:cubicBezTo>
                    <a:pt x="78" y="556"/>
                    <a:pt x="145" y="457"/>
                    <a:pt x="234" y="368"/>
                  </a:cubicBezTo>
                  <a:cubicBezTo>
                    <a:pt x="323" y="279"/>
                    <a:pt x="445" y="234"/>
                    <a:pt x="578" y="190"/>
                  </a:cubicBezTo>
                  <a:cubicBezTo>
                    <a:pt x="701" y="156"/>
                    <a:pt x="845" y="112"/>
                    <a:pt x="946" y="12"/>
                  </a:cubicBezTo>
                  <a:lnTo>
                    <a:pt x="934" y="0"/>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
            <p:cNvSpPr/>
            <p:nvPr/>
          </p:nvSpPr>
          <p:spPr>
            <a:xfrm>
              <a:off x="2233192" y="4722912"/>
              <a:ext cx="25259" cy="23305"/>
            </a:xfrm>
            <a:custGeom>
              <a:avLst/>
              <a:gdLst/>
              <a:ahLst/>
              <a:cxnLst/>
              <a:rect l="l" t="t" r="r" b="b"/>
              <a:pathLst>
                <a:path w="724" h="668" extrusionOk="0">
                  <a:moveTo>
                    <a:pt x="723" y="1"/>
                  </a:moveTo>
                  <a:lnTo>
                    <a:pt x="723" y="1"/>
                  </a:lnTo>
                  <a:cubicBezTo>
                    <a:pt x="590" y="78"/>
                    <a:pt x="468" y="156"/>
                    <a:pt x="357" y="256"/>
                  </a:cubicBezTo>
                  <a:cubicBezTo>
                    <a:pt x="278" y="312"/>
                    <a:pt x="212" y="367"/>
                    <a:pt x="145" y="434"/>
                  </a:cubicBezTo>
                  <a:cubicBezTo>
                    <a:pt x="90" y="501"/>
                    <a:pt x="34" y="579"/>
                    <a:pt x="1" y="668"/>
                  </a:cubicBezTo>
                  <a:cubicBezTo>
                    <a:pt x="78" y="612"/>
                    <a:pt x="145" y="557"/>
                    <a:pt x="212" y="490"/>
                  </a:cubicBezTo>
                  <a:lnTo>
                    <a:pt x="223" y="478"/>
                  </a:lnTo>
                  <a:cubicBezTo>
                    <a:pt x="390" y="245"/>
                    <a:pt x="568" y="100"/>
                    <a:pt x="723"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
            <p:cNvSpPr/>
            <p:nvPr/>
          </p:nvSpPr>
          <p:spPr>
            <a:xfrm>
              <a:off x="2273558" y="4702676"/>
              <a:ext cx="120327" cy="94789"/>
            </a:xfrm>
            <a:custGeom>
              <a:avLst/>
              <a:gdLst/>
              <a:ahLst/>
              <a:cxnLst/>
              <a:rect l="l" t="t" r="r" b="b"/>
              <a:pathLst>
                <a:path w="3449" h="2717" extrusionOk="0">
                  <a:moveTo>
                    <a:pt x="803" y="1"/>
                  </a:moveTo>
                  <a:cubicBezTo>
                    <a:pt x="545" y="1"/>
                    <a:pt x="145" y="247"/>
                    <a:pt x="145" y="247"/>
                  </a:cubicBezTo>
                  <a:lnTo>
                    <a:pt x="1" y="536"/>
                  </a:lnTo>
                  <a:cubicBezTo>
                    <a:pt x="1" y="536"/>
                    <a:pt x="2" y="536"/>
                    <a:pt x="4" y="536"/>
                  </a:cubicBezTo>
                  <a:cubicBezTo>
                    <a:pt x="20" y="536"/>
                    <a:pt x="104" y="545"/>
                    <a:pt x="223" y="714"/>
                  </a:cubicBezTo>
                  <a:cubicBezTo>
                    <a:pt x="356" y="914"/>
                    <a:pt x="245" y="1214"/>
                    <a:pt x="312" y="1671"/>
                  </a:cubicBezTo>
                  <a:cubicBezTo>
                    <a:pt x="379" y="2126"/>
                    <a:pt x="646" y="2227"/>
                    <a:pt x="879" y="2471"/>
                  </a:cubicBezTo>
                  <a:cubicBezTo>
                    <a:pt x="1020" y="2634"/>
                    <a:pt x="1112" y="2675"/>
                    <a:pt x="1229" y="2675"/>
                  </a:cubicBezTo>
                  <a:cubicBezTo>
                    <a:pt x="1296" y="2675"/>
                    <a:pt x="1371" y="2661"/>
                    <a:pt x="1469" y="2649"/>
                  </a:cubicBezTo>
                  <a:cubicBezTo>
                    <a:pt x="1500" y="2644"/>
                    <a:pt x="1531" y="2642"/>
                    <a:pt x="1561" y="2642"/>
                  </a:cubicBezTo>
                  <a:cubicBezTo>
                    <a:pt x="1659" y="2642"/>
                    <a:pt x="1753" y="2665"/>
                    <a:pt x="1847" y="2682"/>
                  </a:cubicBezTo>
                  <a:cubicBezTo>
                    <a:pt x="1958" y="2705"/>
                    <a:pt x="2069" y="2716"/>
                    <a:pt x="2191" y="2716"/>
                  </a:cubicBezTo>
                  <a:cubicBezTo>
                    <a:pt x="2447" y="2694"/>
                    <a:pt x="2447" y="2638"/>
                    <a:pt x="2681" y="2482"/>
                  </a:cubicBezTo>
                  <a:cubicBezTo>
                    <a:pt x="2925" y="2326"/>
                    <a:pt x="3103" y="2438"/>
                    <a:pt x="3214" y="2326"/>
                  </a:cubicBezTo>
                  <a:cubicBezTo>
                    <a:pt x="3326" y="2227"/>
                    <a:pt x="3448" y="1815"/>
                    <a:pt x="3293" y="1604"/>
                  </a:cubicBezTo>
                  <a:cubicBezTo>
                    <a:pt x="3137" y="1404"/>
                    <a:pt x="3059" y="992"/>
                    <a:pt x="2770" y="658"/>
                  </a:cubicBezTo>
                  <a:cubicBezTo>
                    <a:pt x="2646" y="516"/>
                    <a:pt x="2523" y="473"/>
                    <a:pt x="2404" y="473"/>
                  </a:cubicBezTo>
                  <a:cubicBezTo>
                    <a:pt x="2246" y="473"/>
                    <a:pt x="2096" y="550"/>
                    <a:pt x="1969" y="569"/>
                  </a:cubicBezTo>
                  <a:cubicBezTo>
                    <a:pt x="1920" y="578"/>
                    <a:pt x="1880" y="583"/>
                    <a:pt x="1846" y="583"/>
                  </a:cubicBezTo>
                  <a:cubicBezTo>
                    <a:pt x="1719" y="583"/>
                    <a:pt x="1676" y="514"/>
                    <a:pt x="1535" y="347"/>
                  </a:cubicBezTo>
                  <a:cubicBezTo>
                    <a:pt x="1346" y="146"/>
                    <a:pt x="1101" y="13"/>
                    <a:pt x="834" y="2"/>
                  </a:cubicBezTo>
                  <a:cubicBezTo>
                    <a:pt x="824" y="1"/>
                    <a:pt x="814" y="1"/>
                    <a:pt x="803" y="1"/>
                  </a:cubicBez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
            <p:cNvSpPr/>
            <p:nvPr/>
          </p:nvSpPr>
          <p:spPr>
            <a:xfrm>
              <a:off x="2273558" y="4702676"/>
              <a:ext cx="74903" cy="93603"/>
            </a:xfrm>
            <a:custGeom>
              <a:avLst/>
              <a:gdLst/>
              <a:ahLst/>
              <a:cxnLst/>
              <a:rect l="l" t="t" r="r" b="b"/>
              <a:pathLst>
                <a:path w="2147" h="2683" extrusionOk="0">
                  <a:moveTo>
                    <a:pt x="803" y="1"/>
                  </a:moveTo>
                  <a:cubicBezTo>
                    <a:pt x="545" y="1"/>
                    <a:pt x="145" y="247"/>
                    <a:pt x="145" y="247"/>
                  </a:cubicBezTo>
                  <a:lnTo>
                    <a:pt x="1" y="536"/>
                  </a:lnTo>
                  <a:cubicBezTo>
                    <a:pt x="1" y="536"/>
                    <a:pt x="2" y="536"/>
                    <a:pt x="4" y="536"/>
                  </a:cubicBezTo>
                  <a:cubicBezTo>
                    <a:pt x="20" y="536"/>
                    <a:pt x="104" y="545"/>
                    <a:pt x="223" y="714"/>
                  </a:cubicBezTo>
                  <a:cubicBezTo>
                    <a:pt x="356" y="914"/>
                    <a:pt x="245" y="1214"/>
                    <a:pt x="312" y="1671"/>
                  </a:cubicBezTo>
                  <a:cubicBezTo>
                    <a:pt x="379" y="2126"/>
                    <a:pt x="646" y="2227"/>
                    <a:pt x="879" y="2471"/>
                  </a:cubicBezTo>
                  <a:cubicBezTo>
                    <a:pt x="1020" y="2634"/>
                    <a:pt x="1112" y="2675"/>
                    <a:pt x="1229" y="2675"/>
                  </a:cubicBezTo>
                  <a:cubicBezTo>
                    <a:pt x="1296" y="2675"/>
                    <a:pt x="1371" y="2661"/>
                    <a:pt x="1469" y="2649"/>
                  </a:cubicBezTo>
                  <a:cubicBezTo>
                    <a:pt x="1502" y="2644"/>
                    <a:pt x="1535" y="2642"/>
                    <a:pt x="1567" y="2642"/>
                  </a:cubicBezTo>
                  <a:cubicBezTo>
                    <a:pt x="1670" y="2642"/>
                    <a:pt x="1764" y="2665"/>
                    <a:pt x="1858" y="2682"/>
                  </a:cubicBezTo>
                  <a:cubicBezTo>
                    <a:pt x="1880" y="2549"/>
                    <a:pt x="1936" y="2427"/>
                    <a:pt x="1991" y="2304"/>
                  </a:cubicBezTo>
                  <a:cubicBezTo>
                    <a:pt x="2080" y="2082"/>
                    <a:pt x="2147" y="1826"/>
                    <a:pt x="2025" y="1626"/>
                  </a:cubicBezTo>
                  <a:cubicBezTo>
                    <a:pt x="1958" y="1515"/>
                    <a:pt x="1847" y="1437"/>
                    <a:pt x="1758" y="1337"/>
                  </a:cubicBezTo>
                  <a:cubicBezTo>
                    <a:pt x="1568" y="1103"/>
                    <a:pt x="1602" y="781"/>
                    <a:pt x="1535" y="492"/>
                  </a:cubicBezTo>
                  <a:cubicBezTo>
                    <a:pt x="1513" y="413"/>
                    <a:pt x="1491" y="347"/>
                    <a:pt x="1457" y="280"/>
                  </a:cubicBezTo>
                  <a:cubicBezTo>
                    <a:pt x="1279" y="113"/>
                    <a:pt x="1068" y="13"/>
                    <a:pt x="834" y="2"/>
                  </a:cubicBezTo>
                  <a:cubicBezTo>
                    <a:pt x="824" y="1"/>
                    <a:pt x="814" y="1"/>
                    <a:pt x="803"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
            <p:cNvSpPr/>
            <p:nvPr/>
          </p:nvSpPr>
          <p:spPr>
            <a:xfrm>
              <a:off x="2289467" y="4722144"/>
              <a:ext cx="53203" cy="53169"/>
            </a:xfrm>
            <a:custGeom>
              <a:avLst/>
              <a:gdLst/>
              <a:ahLst/>
              <a:cxnLst/>
              <a:rect l="l" t="t" r="r" b="b"/>
              <a:pathLst>
                <a:path w="1525" h="1524" extrusionOk="0">
                  <a:moveTo>
                    <a:pt x="0" y="0"/>
                  </a:moveTo>
                  <a:cubicBezTo>
                    <a:pt x="1" y="0"/>
                    <a:pt x="2" y="0"/>
                    <a:pt x="2" y="1"/>
                  </a:cubicBezTo>
                  <a:lnTo>
                    <a:pt x="2" y="1"/>
                  </a:lnTo>
                  <a:cubicBezTo>
                    <a:pt x="2" y="0"/>
                    <a:pt x="1" y="0"/>
                    <a:pt x="0" y="0"/>
                  </a:cubicBezTo>
                  <a:close/>
                  <a:moveTo>
                    <a:pt x="2" y="1"/>
                  </a:moveTo>
                  <a:cubicBezTo>
                    <a:pt x="12" y="2"/>
                    <a:pt x="12" y="11"/>
                    <a:pt x="22" y="11"/>
                  </a:cubicBezTo>
                  <a:cubicBezTo>
                    <a:pt x="190" y="45"/>
                    <a:pt x="334" y="145"/>
                    <a:pt x="467" y="245"/>
                  </a:cubicBezTo>
                  <a:cubicBezTo>
                    <a:pt x="623" y="345"/>
                    <a:pt x="779" y="456"/>
                    <a:pt x="901" y="589"/>
                  </a:cubicBezTo>
                  <a:cubicBezTo>
                    <a:pt x="968" y="656"/>
                    <a:pt x="1023" y="734"/>
                    <a:pt x="1068" y="812"/>
                  </a:cubicBezTo>
                  <a:cubicBezTo>
                    <a:pt x="1112" y="890"/>
                    <a:pt x="1146" y="968"/>
                    <a:pt x="1191" y="1057"/>
                  </a:cubicBezTo>
                  <a:cubicBezTo>
                    <a:pt x="1224" y="1146"/>
                    <a:pt x="1268" y="1224"/>
                    <a:pt x="1324" y="1313"/>
                  </a:cubicBezTo>
                  <a:cubicBezTo>
                    <a:pt x="1369" y="1390"/>
                    <a:pt x="1435" y="1469"/>
                    <a:pt x="1513" y="1524"/>
                  </a:cubicBezTo>
                  <a:lnTo>
                    <a:pt x="1524" y="1513"/>
                  </a:lnTo>
                  <a:cubicBezTo>
                    <a:pt x="1402" y="1368"/>
                    <a:pt x="1346" y="1190"/>
                    <a:pt x="1280" y="1024"/>
                  </a:cubicBezTo>
                  <a:cubicBezTo>
                    <a:pt x="1235" y="935"/>
                    <a:pt x="1201" y="846"/>
                    <a:pt x="1146" y="757"/>
                  </a:cubicBezTo>
                  <a:cubicBezTo>
                    <a:pt x="1090" y="678"/>
                    <a:pt x="1023" y="601"/>
                    <a:pt x="957" y="534"/>
                  </a:cubicBezTo>
                  <a:cubicBezTo>
                    <a:pt x="812" y="401"/>
                    <a:pt x="657" y="300"/>
                    <a:pt x="501" y="201"/>
                  </a:cubicBezTo>
                  <a:cubicBezTo>
                    <a:pt x="346" y="112"/>
                    <a:pt x="179" y="12"/>
                    <a:pt x="2"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
            <p:cNvSpPr/>
            <p:nvPr/>
          </p:nvSpPr>
          <p:spPr>
            <a:xfrm>
              <a:off x="2330217" y="4739588"/>
              <a:ext cx="28329" cy="27980"/>
            </a:xfrm>
            <a:custGeom>
              <a:avLst/>
              <a:gdLst/>
              <a:ahLst/>
              <a:cxnLst/>
              <a:rect l="l" t="t" r="r" b="b"/>
              <a:pathLst>
                <a:path w="812" h="802" extrusionOk="0">
                  <a:moveTo>
                    <a:pt x="0" y="0"/>
                  </a:moveTo>
                  <a:lnTo>
                    <a:pt x="0" y="0"/>
                  </a:lnTo>
                  <a:cubicBezTo>
                    <a:pt x="23" y="89"/>
                    <a:pt x="56" y="168"/>
                    <a:pt x="100" y="234"/>
                  </a:cubicBezTo>
                  <a:cubicBezTo>
                    <a:pt x="134" y="267"/>
                    <a:pt x="167" y="301"/>
                    <a:pt x="189" y="346"/>
                  </a:cubicBezTo>
                  <a:cubicBezTo>
                    <a:pt x="267" y="412"/>
                    <a:pt x="345" y="468"/>
                    <a:pt x="389" y="546"/>
                  </a:cubicBezTo>
                  <a:cubicBezTo>
                    <a:pt x="512" y="657"/>
                    <a:pt x="645" y="757"/>
                    <a:pt x="801" y="801"/>
                  </a:cubicBezTo>
                  <a:lnTo>
                    <a:pt x="812" y="791"/>
                  </a:lnTo>
                  <a:cubicBezTo>
                    <a:pt x="623" y="690"/>
                    <a:pt x="468" y="534"/>
                    <a:pt x="334" y="379"/>
                  </a:cubicBezTo>
                  <a:cubicBezTo>
                    <a:pt x="223" y="257"/>
                    <a:pt x="122" y="123"/>
                    <a:pt x="0"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
            <p:cNvSpPr/>
            <p:nvPr/>
          </p:nvSpPr>
          <p:spPr>
            <a:xfrm>
              <a:off x="2287897" y="4714748"/>
              <a:ext cx="55925" cy="43888"/>
            </a:xfrm>
            <a:custGeom>
              <a:avLst/>
              <a:gdLst/>
              <a:ahLst/>
              <a:cxnLst/>
              <a:rect l="l" t="t" r="r" b="b"/>
              <a:pathLst>
                <a:path w="1603" h="1258" extrusionOk="0">
                  <a:moveTo>
                    <a:pt x="101" y="1"/>
                  </a:moveTo>
                  <a:cubicBezTo>
                    <a:pt x="67" y="1"/>
                    <a:pt x="34" y="12"/>
                    <a:pt x="1" y="23"/>
                  </a:cubicBezTo>
                  <a:lnTo>
                    <a:pt x="1" y="34"/>
                  </a:lnTo>
                  <a:cubicBezTo>
                    <a:pt x="34" y="23"/>
                    <a:pt x="57" y="12"/>
                    <a:pt x="90" y="12"/>
                  </a:cubicBezTo>
                  <a:cubicBezTo>
                    <a:pt x="112" y="12"/>
                    <a:pt x="134" y="23"/>
                    <a:pt x="156" y="23"/>
                  </a:cubicBezTo>
                  <a:cubicBezTo>
                    <a:pt x="201" y="34"/>
                    <a:pt x="257" y="57"/>
                    <a:pt x="301" y="90"/>
                  </a:cubicBezTo>
                  <a:lnTo>
                    <a:pt x="568" y="257"/>
                  </a:lnTo>
                  <a:cubicBezTo>
                    <a:pt x="746" y="379"/>
                    <a:pt x="913" y="512"/>
                    <a:pt x="1068" y="657"/>
                  </a:cubicBezTo>
                  <a:cubicBezTo>
                    <a:pt x="1157" y="746"/>
                    <a:pt x="1236" y="846"/>
                    <a:pt x="1313" y="946"/>
                  </a:cubicBezTo>
                  <a:cubicBezTo>
                    <a:pt x="1269" y="880"/>
                    <a:pt x="1236" y="801"/>
                    <a:pt x="1213" y="712"/>
                  </a:cubicBezTo>
                  <a:lnTo>
                    <a:pt x="1113" y="613"/>
                  </a:lnTo>
                  <a:cubicBezTo>
                    <a:pt x="946" y="468"/>
                    <a:pt x="779" y="334"/>
                    <a:pt x="591" y="223"/>
                  </a:cubicBezTo>
                  <a:cubicBezTo>
                    <a:pt x="502" y="168"/>
                    <a:pt x="401" y="112"/>
                    <a:pt x="312" y="67"/>
                  </a:cubicBezTo>
                  <a:cubicBezTo>
                    <a:pt x="257" y="34"/>
                    <a:pt x="212" y="12"/>
                    <a:pt x="156" y="12"/>
                  </a:cubicBezTo>
                  <a:cubicBezTo>
                    <a:pt x="134" y="1"/>
                    <a:pt x="123" y="1"/>
                    <a:pt x="101" y="1"/>
                  </a:cubicBezTo>
                  <a:close/>
                  <a:moveTo>
                    <a:pt x="1402" y="1058"/>
                  </a:moveTo>
                  <a:lnTo>
                    <a:pt x="1402" y="1058"/>
                  </a:lnTo>
                  <a:cubicBezTo>
                    <a:pt x="1412" y="1066"/>
                    <a:pt x="1422" y="1075"/>
                    <a:pt x="1433" y="1083"/>
                  </a:cubicBezTo>
                  <a:lnTo>
                    <a:pt x="1433" y="1083"/>
                  </a:lnTo>
                  <a:cubicBezTo>
                    <a:pt x="1423" y="1074"/>
                    <a:pt x="1413" y="1065"/>
                    <a:pt x="1402" y="1058"/>
                  </a:cubicBezTo>
                  <a:close/>
                  <a:moveTo>
                    <a:pt x="1433" y="1083"/>
                  </a:moveTo>
                  <a:cubicBezTo>
                    <a:pt x="1451" y="1102"/>
                    <a:pt x="1466" y="1124"/>
                    <a:pt x="1480" y="1147"/>
                  </a:cubicBezTo>
                  <a:cubicBezTo>
                    <a:pt x="1525" y="1180"/>
                    <a:pt x="1569" y="1224"/>
                    <a:pt x="1602" y="1258"/>
                  </a:cubicBezTo>
                  <a:cubicBezTo>
                    <a:pt x="1564" y="1190"/>
                    <a:pt x="1500" y="1139"/>
                    <a:pt x="1433" y="1083"/>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
            <p:cNvSpPr/>
            <p:nvPr/>
          </p:nvSpPr>
          <p:spPr>
            <a:xfrm>
              <a:off x="2327879" y="4725249"/>
              <a:ext cx="32236" cy="21770"/>
            </a:xfrm>
            <a:custGeom>
              <a:avLst/>
              <a:gdLst/>
              <a:ahLst/>
              <a:cxnLst/>
              <a:rect l="l" t="t" r="r" b="b"/>
              <a:pathLst>
                <a:path w="924" h="624" extrusionOk="0">
                  <a:moveTo>
                    <a:pt x="1" y="0"/>
                  </a:moveTo>
                  <a:cubicBezTo>
                    <a:pt x="11" y="45"/>
                    <a:pt x="11" y="89"/>
                    <a:pt x="23" y="122"/>
                  </a:cubicBezTo>
                  <a:cubicBezTo>
                    <a:pt x="112" y="223"/>
                    <a:pt x="212" y="312"/>
                    <a:pt x="323" y="401"/>
                  </a:cubicBezTo>
                  <a:cubicBezTo>
                    <a:pt x="412" y="456"/>
                    <a:pt x="501" y="523"/>
                    <a:pt x="601" y="556"/>
                  </a:cubicBezTo>
                  <a:cubicBezTo>
                    <a:pt x="656" y="579"/>
                    <a:pt x="712" y="601"/>
                    <a:pt x="757" y="612"/>
                  </a:cubicBezTo>
                  <a:cubicBezTo>
                    <a:pt x="801" y="612"/>
                    <a:pt x="846" y="623"/>
                    <a:pt x="890" y="623"/>
                  </a:cubicBezTo>
                  <a:lnTo>
                    <a:pt x="923" y="623"/>
                  </a:lnTo>
                  <a:lnTo>
                    <a:pt x="923" y="612"/>
                  </a:lnTo>
                  <a:cubicBezTo>
                    <a:pt x="712" y="579"/>
                    <a:pt x="535" y="467"/>
                    <a:pt x="367" y="334"/>
                  </a:cubicBezTo>
                  <a:cubicBezTo>
                    <a:pt x="245" y="233"/>
                    <a:pt x="123" y="112"/>
                    <a:pt x="1"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
            <p:cNvSpPr/>
            <p:nvPr/>
          </p:nvSpPr>
          <p:spPr>
            <a:xfrm>
              <a:off x="2299550" y="4710491"/>
              <a:ext cx="29131" cy="19049"/>
            </a:xfrm>
            <a:custGeom>
              <a:avLst/>
              <a:gdLst/>
              <a:ahLst/>
              <a:cxnLst/>
              <a:rect l="l" t="t" r="r" b="b"/>
              <a:pathLst>
                <a:path w="835" h="546" extrusionOk="0">
                  <a:moveTo>
                    <a:pt x="79" y="1"/>
                  </a:moveTo>
                  <a:cubicBezTo>
                    <a:pt x="45" y="1"/>
                    <a:pt x="23" y="11"/>
                    <a:pt x="0" y="23"/>
                  </a:cubicBezTo>
                  <a:cubicBezTo>
                    <a:pt x="45" y="34"/>
                    <a:pt x="89" y="34"/>
                    <a:pt x="134" y="56"/>
                  </a:cubicBezTo>
                  <a:cubicBezTo>
                    <a:pt x="334" y="112"/>
                    <a:pt x="512" y="234"/>
                    <a:pt x="668" y="379"/>
                  </a:cubicBezTo>
                  <a:lnTo>
                    <a:pt x="835" y="545"/>
                  </a:lnTo>
                  <a:cubicBezTo>
                    <a:pt x="823" y="512"/>
                    <a:pt x="823" y="468"/>
                    <a:pt x="813" y="423"/>
                  </a:cubicBezTo>
                  <a:cubicBezTo>
                    <a:pt x="779" y="390"/>
                    <a:pt x="746" y="357"/>
                    <a:pt x="712" y="334"/>
                  </a:cubicBezTo>
                  <a:cubicBezTo>
                    <a:pt x="546" y="189"/>
                    <a:pt x="356" y="67"/>
                    <a:pt x="145" y="11"/>
                  </a:cubicBezTo>
                  <a:cubicBezTo>
                    <a:pt x="123" y="11"/>
                    <a:pt x="101" y="1"/>
                    <a:pt x="79"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
            <p:cNvSpPr/>
            <p:nvPr/>
          </p:nvSpPr>
          <p:spPr>
            <a:xfrm>
              <a:off x="2222342" y="4717469"/>
              <a:ext cx="114501" cy="117152"/>
            </a:xfrm>
            <a:custGeom>
              <a:avLst/>
              <a:gdLst/>
              <a:ahLst/>
              <a:cxnLst/>
              <a:rect l="l" t="t" r="r" b="b"/>
              <a:pathLst>
                <a:path w="3282" h="3358" extrusionOk="0">
                  <a:moveTo>
                    <a:pt x="1380" y="1"/>
                  </a:moveTo>
                  <a:cubicBezTo>
                    <a:pt x="1380" y="1"/>
                    <a:pt x="801" y="123"/>
                    <a:pt x="401" y="846"/>
                  </a:cubicBezTo>
                  <a:cubicBezTo>
                    <a:pt x="0" y="1569"/>
                    <a:pt x="156" y="1981"/>
                    <a:pt x="634" y="2503"/>
                  </a:cubicBezTo>
                  <a:cubicBezTo>
                    <a:pt x="1101" y="3037"/>
                    <a:pt x="1235" y="3126"/>
                    <a:pt x="1368" y="3137"/>
                  </a:cubicBezTo>
                  <a:cubicBezTo>
                    <a:pt x="1385" y="3143"/>
                    <a:pt x="1399" y="3145"/>
                    <a:pt x="1412" y="3145"/>
                  </a:cubicBezTo>
                  <a:cubicBezTo>
                    <a:pt x="1424" y="3145"/>
                    <a:pt x="1435" y="3143"/>
                    <a:pt x="1446" y="3137"/>
                  </a:cubicBezTo>
                  <a:cubicBezTo>
                    <a:pt x="1501" y="3137"/>
                    <a:pt x="1524" y="3137"/>
                    <a:pt x="1624" y="3215"/>
                  </a:cubicBezTo>
                  <a:cubicBezTo>
                    <a:pt x="1743" y="3297"/>
                    <a:pt x="1787" y="3357"/>
                    <a:pt x="1854" y="3357"/>
                  </a:cubicBezTo>
                  <a:cubicBezTo>
                    <a:pt x="1868" y="3357"/>
                    <a:pt x="1884" y="3354"/>
                    <a:pt x="1902" y="3348"/>
                  </a:cubicBezTo>
                  <a:cubicBezTo>
                    <a:pt x="1991" y="3315"/>
                    <a:pt x="2236" y="2837"/>
                    <a:pt x="2369" y="2715"/>
                  </a:cubicBezTo>
                  <a:cubicBezTo>
                    <a:pt x="2502" y="2604"/>
                    <a:pt x="2591" y="2604"/>
                    <a:pt x="2692" y="2581"/>
                  </a:cubicBezTo>
                  <a:cubicBezTo>
                    <a:pt x="2781" y="2570"/>
                    <a:pt x="3081" y="2225"/>
                    <a:pt x="3103" y="2047"/>
                  </a:cubicBezTo>
                  <a:cubicBezTo>
                    <a:pt x="3125" y="1869"/>
                    <a:pt x="3281" y="1625"/>
                    <a:pt x="2892" y="1069"/>
                  </a:cubicBezTo>
                  <a:cubicBezTo>
                    <a:pt x="2502" y="501"/>
                    <a:pt x="2169" y="290"/>
                    <a:pt x="2025" y="190"/>
                  </a:cubicBezTo>
                  <a:cubicBezTo>
                    <a:pt x="1880" y="90"/>
                    <a:pt x="1679" y="23"/>
                    <a:pt x="1679" y="23"/>
                  </a:cubicBezTo>
                  <a:lnTo>
                    <a:pt x="1380" y="1"/>
                  </a:ln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
            <p:cNvSpPr/>
            <p:nvPr/>
          </p:nvSpPr>
          <p:spPr>
            <a:xfrm>
              <a:off x="2251439" y="4717853"/>
              <a:ext cx="22154" cy="82718"/>
            </a:xfrm>
            <a:custGeom>
              <a:avLst/>
              <a:gdLst/>
              <a:ahLst/>
              <a:cxnLst/>
              <a:rect l="l" t="t" r="r" b="b"/>
              <a:pathLst>
                <a:path w="635" h="2371" extrusionOk="0">
                  <a:moveTo>
                    <a:pt x="623" y="1"/>
                  </a:moveTo>
                  <a:cubicBezTo>
                    <a:pt x="501" y="179"/>
                    <a:pt x="368" y="346"/>
                    <a:pt x="256" y="534"/>
                  </a:cubicBezTo>
                  <a:cubicBezTo>
                    <a:pt x="156" y="724"/>
                    <a:pt x="67" y="924"/>
                    <a:pt x="34" y="1147"/>
                  </a:cubicBezTo>
                  <a:cubicBezTo>
                    <a:pt x="0" y="1358"/>
                    <a:pt x="0" y="1592"/>
                    <a:pt x="56" y="1802"/>
                  </a:cubicBezTo>
                  <a:cubicBezTo>
                    <a:pt x="123" y="2014"/>
                    <a:pt x="223" y="2214"/>
                    <a:pt x="378" y="2370"/>
                  </a:cubicBezTo>
                  <a:lnTo>
                    <a:pt x="390" y="2359"/>
                  </a:lnTo>
                  <a:cubicBezTo>
                    <a:pt x="301" y="2170"/>
                    <a:pt x="234" y="1970"/>
                    <a:pt x="190" y="1769"/>
                  </a:cubicBezTo>
                  <a:cubicBezTo>
                    <a:pt x="156" y="1569"/>
                    <a:pt x="123" y="1369"/>
                    <a:pt x="145" y="1157"/>
                  </a:cubicBezTo>
                  <a:cubicBezTo>
                    <a:pt x="156" y="957"/>
                    <a:pt x="223" y="757"/>
                    <a:pt x="323" y="568"/>
                  </a:cubicBezTo>
                  <a:cubicBezTo>
                    <a:pt x="412" y="379"/>
                    <a:pt x="523" y="190"/>
                    <a:pt x="635" y="12"/>
                  </a:cubicBezTo>
                  <a:lnTo>
                    <a:pt x="623" y="1"/>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
            <p:cNvSpPr/>
            <p:nvPr/>
          </p:nvSpPr>
          <p:spPr>
            <a:xfrm>
              <a:off x="2275477" y="4722144"/>
              <a:ext cx="17514" cy="61716"/>
            </a:xfrm>
            <a:custGeom>
              <a:avLst/>
              <a:gdLst/>
              <a:ahLst/>
              <a:cxnLst/>
              <a:rect l="l" t="t" r="r" b="b"/>
              <a:pathLst>
                <a:path w="502" h="1769" extrusionOk="0">
                  <a:moveTo>
                    <a:pt x="23" y="0"/>
                  </a:moveTo>
                  <a:cubicBezTo>
                    <a:pt x="1" y="78"/>
                    <a:pt x="12" y="156"/>
                    <a:pt x="35" y="234"/>
                  </a:cubicBezTo>
                  <a:cubicBezTo>
                    <a:pt x="57" y="312"/>
                    <a:pt x="101" y="389"/>
                    <a:pt x="134" y="456"/>
                  </a:cubicBezTo>
                  <a:cubicBezTo>
                    <a:pt x="212" y="589"/>
                    <a:pt x="268" y="734"/>
                    <a:pt x="301" y="879"/>
                  </a:cubicBezTo>
                  <a:cubicBezTo>
                    <a:pt x="334" y="1034"/>
                    <a:pt x="346" y="1179"/>
                    <a:pt x="357" y="1335"/>
                  </a:cubicBezTo>
                  <a:cubicBezTo>
                    <a:pt x="368" y="1479"/>
                    <a:pt x="357" y="1624"/>
                    <a:pt x="279" y="1758"/>
                  </a:cubicBezTo>
                  <a:lnTo>
                    <a:pt x="290" y="1768"/>
                  </a:lnTo>
                  <a:cubicBezTo>
                    <a:pt x="357" y="1724"/>
                    <a:pt x="413" y="1657"/>
                    <a:pt x="446" y="1580"/>
                  </a:cubicBezTo>
                  <a:cubicBezTo>
                    <a:pt x="479" y="1501"/>
                    <a:pt x="490" y="1412"/>
                    <a:pt x="490" y="1335"/>
                  </a:cubicBezTo>
                  <a:cubicBezTo>
                    <a:pt x="502" y="1168"/>
                    <a:pt x="457" y="1001"/>
                    <a:pt x="401" y="856"/>
                  </a:cubicBezTo>
                  <a:cubicBezTo>
                    <a:pt x="357" y="701"/>
                    <a:pt x="279" y="556"/>
                    <a:pt x="190" y="423"/>
                  </a:cubicBezTo>
                  <a:cubicBezTo>
                    <a:pt x="146" y="356"/>
                    <a:pt x="112" y="290"/>
                    <a:pt x="79" y="223"/>
                  </a:cubicBezTo>
                  <a:cubicBezTo>
                    <a:pt x="45" y="156"/>
                    <a:pt x="35" y="78"/>
                    <a:pt x="35"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
            <p:cNvSpPr/>
            <p:nvPr/>
          </p:nvSpPr>
          <p:spPr>
            <a:xfrm>
              <a:off x="2281338" y="4724482"/>
              <a:ext cx="31050" cy="54704"/>
            </a:xfrm>
            <a:custGeom>
              <a:avLst/>
              <a:gdLst/>
              <a:ahLst/>
              <a:cxnLst/>
              <a:rect l="l" t="t" r="r" b="b"/>
              <a:pathLst>
                <a:path w="890" h="1568" extrusionOk="0">
                  <a:moveTo>
                    <a:pt x="0" y="0"/>
                  </a:moveTo>
                  <a:lnTo>
                    <a:pt x="0" y="0"/>
                  </a:lnTo>
                  <a:cubicBezTo>
                    <a:pt x="122" y="89"/>
                    <a:pt x="245" y="200"/>
                    <a:pt x="344" y="312"/>
                  </a:cubicBezTo>
                  <a:cubicBezTo>
                    <a:pt x="445" y="423"/>
                    <a:pt x="534" y="556"/>
                    <a:pt x="601" y="690"/>
                  </a:cubicBezTo>
                  <a:cubicBezTo>
                    <a:pt x="667" y="823"/>
                    <a:pt x="712" y="967"/>
                    <a:pt x="756" y="1112"/>
                  </a:cubicBezTo>
                  <a:cubicBezTo>
                    <a:pt x="801" y="1256"/>
                    <a:pt x="823" y="1412"/>
                    <a:pt x="856" y="1568"/>
                  </a:cubicBezTo>
                  <a:cubicBezTo>
                    <a:pt x="890" y="1412"/>
                    <a:pt x="878" y="1246"/>
                    <a:pt x="845" y="1090"/>
                  </a:cubicBezTo>
                  <a:cubicBezTo>
                    <a:pt x="811" y="934"/>
                    <a:pt x="745" y="789"/>
                    <a:pt x="667" y="656"/>
                  </a:cubicBezTo>
                  <a:cubicBezTo>
                    <a:pt x="589" y="512"/>
                    <a:pt x="489" y="389"/>
                    <a:pt x="378" y="278"/>
                  </a:cubicBezTo>
                  <a:cubicBezTo>
                    <a:pt x="267" y="167"/>
                    <a:pt x="133" y="78"/>
                    <a:pt x="0"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
            <p:cNvSpPr/>
            <p:nvPr/>
          </p:nvSpPr>
          <p:spPr>
            <a:xfrm>
              <a:off x="2240205" y="4722528"/>
              <a:ext cx="26794" cy="48529"/>
            </a:xfrm>
            <a:custGeom>
              <a:avLst/>
              <a:gdLst/>
              <a:ahLst/>
              <a:cxnLst/>
              <a:rect l="l" t="t" r="r" b="b"/>
              <a:pathLst>
                <a:path w="768" h="1391" extrusionOk="0">
                  <a:moveTo>
                    <a:pt x="767" y="0"/>
                  </a:moveTo>
                  <a:cubicBezTo>
                    <a:pt x="522" y="134"/>
                    <a:pt x="322" y="345"/>
                    <a:pt x="189" y="590"/>
                  </a:cubicBezTo>
                  <a:cubicBezTo>
                    <a:pt x="122" y="701"/>
                    <a:pt x="55" y="835"/>
                    <a:pt x="33" y="979"/>
                  </a:cubicBezTo>
                  <a:cubicBezTo>
                    <a:pt x="11" y="1112"/>
                    <a:pt x="0" y="1257"/>
                    <a:pt x="33" y="1391"/>
                  </a:cubicBezTo>
                  <a:cubicBezTo>
                    <a:pt x="55" y="1257"/>
                    <a:pt x="77" y="1124"/>
                    <a:pt x="111" y="990"/>
                  </a:cubicBezTo>
                  <a:cubicBezTo>
                    <a:pt x="144" y="868"/>
                    <a:pt x="189" y="734"/>
                    <a:pt x="245" y="612"/>
                  </a:cubicBezTo>
                  <a:cubicBezTo>
                    <a:pt x="367" y="378"/>
                    <a:pt x="545" y="167"/>
                    <a:pt x="767" y="12"/>
                  </a:cubicBezTo>
                  <a:lnTo>
                    <a:pt x="767" y="0"/>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
            <p:cNvSpPr/>
            <p:nvPr/>
          </p:nvSpPr>
          <p:spPr>
            <a:xfrm>
              <a:off x="2265813" y="4723679"/>
              <a:ext cx="7012" cy="44656"/>
            </a:xfrm>
            <a:custGeom>
              <a:avLst/>
              <a:gdLst/>
              <a:ahLst/>
              <a:cxnLst/>
              <a:rect l="l" t="t" r="r" b="b"/>
              <a:pathLst>
                <a:path w="201" h="1280" extrusionOk="0">
                  <a:moveTo>
                    <a:pt x="189" y="1"/>
                  </a:moveTo>
                  <a:cubicBezTo>
                    <a:pt x="134" y="101"/>
                    <a:pt x="89" y="201"/>
                    <a:pt x="67" y="301"/>
                  </a:cubicBezTo>
                  <a:cubicBezTo>
                    <a:pt x="33" y="412"/>
                    <a:pt x="11" y="523"/>
                    <a:pt x="11" y="634"/>
                  </a:cubicBezTo>
                  <a:cubicBezTo>
                    <a:pt x="0" y="746"/>
                    <a:pt x="0" y="857"/>
                    <a:pt x="33" y="968"/>
                  </a:cubicBezTo>
                  <a:cubicBezTo>
                    <a:pt x="55" y="1079"/>
                    <a:pt x="100" y="1180"/>
                    <a:pt x="167" y="1279"/>
                  </a:cubicBezTo>
                  <a:lnTo>
                    <a:pt x="178" y="1269"/>
                  </a:lnTo>
                  <a:cubicBezTo>
                    <a:pt x="156" y="1158"/>
                    <a:pt x="122" y="1057"/>
                    <a:pt x="111" y="957"/>
                  </a:cubicBezTo>
                  <a:cubicBezTo>
                    <a:pt x="100" y="846"/>
                    <a:pt x="78" y="746"/>
                    <a:pt x="78" y="634"/>
                  </a:cubicBezTo>
                  <a:cubicBezTo>
                    <a:pt x="67" y="424"/>
                    <a:pt x="111" y="201"/>
                    <a:pt x="200"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
            <p:cNvSpPr/>
            <p:nvPr/>
          </p:nvSpPr>
          <p:spPr>
            <a:xfrm>
              <a:off x="2242507" y="4630144"/>
              <a:ext cx="119559" cy="84253"/>
            </a:xfrm>
            <a:custGeom>
              <a:avLst/>
              <a:gdLst/>
              <a:ahLst/>
              <a:cxnLst/>
              <a:rect l="l" t="t" r="r" b="b"/>
              <a:pathLst>
                <a:path w="3427" h="2415" extrusionOk="0">
                  <a:moveTo>
                    <a:pt x="1702" y="1"/>
                  </a:moveTo>
                  <a:cubicBezTo>
                    <a:pt x="1519" y="12"/>
                    <a:pt x="1448" y="253"/>
                    <a:pt x="1268" y="253"/>
                  </a:cubicBezTo>
                  <a:cubicBezTo>
                    <a:pt x="1251" y="253"/>
                    <a:pt x="1232" y="251"/>
                    <a:pt x="1213" y="246"/>
                  </a:cubicBezTo>
                  <a:cubicBezTo>
                    <a:pt x="1058" y="205"/>
                    <a:pt x="904" y="135"/>
                    <a:pt x="771" y="135"/>
                  </a:cubicBezTo>
                  <a:cubicBezTo>
                    <a:pt x="722" y="135"/>
                    <a:pt x="676" y="144"/>
                    <a:pt x="634" y="168"/>
                  </a:cubicBezTo>
                  <a:cubicBezTo>
                    <a:pt x="479" y="257"/>
                    <a:pt x="535" y="312"/>
                    <a:pt x="390" y="391"/>
                  </a:cubicBezTo>
                  <a:cubicBezTo>
                    <a:pt x="256" y="457"/>
                    <a:pt x="1" y="457"/>
                    <a:pt x="34" y="713"/>
                  </a:cubicBezTo>
                  <a:cubicBezTo>
                    <a:pt x="68" y="969"/>
                    <a:pt x="679" y="1669"/>
                    <a:pt x="701" y="1892"/>
                  </a:cubicBezTo>
                  <a:cubicBezTo>
                    <a:pt x="723" y="2104"/>
                    <a:pt x="735" y="2248"/>
                    <a:pt x="735" y="2248"/>
                  </a:cubicBezTo>
                  <a:lnTo>
                    <a:pt x="1368" y="2415"/>
                  </a:lnTo>
                  <a:cubicBezTo>
                    <a:pt x="1368" y="2415"/>
                    <a:pt x="1658" y="2292"/>
                    <a:pt x="2247" y="2170"/>
                  </a:cubicBezTo>
                  <a:cubicBezTo>
                    <a:pt x="2848" y="2037"/>
                    <a:pt x="3026" y="2081"/>
                    <a:pt x="3182" y="1914"/>
                  </a:cubicBezTo>
                  <a:cubicBezTo>
                    <a:pt x="3348" y="1748"/>
                    <a:pt x="3415" y="1725"/>
                    <a:pt x="3415" y="1614"/>
                  </a:cubicBezTo>
                  <a:cubicBezTo>
                    <a:pt x="3426" y="1491"/>
                    <a:pt x="3271" y="1147"/>
                    <a:pt x="3159" y="969"/>
                  </a:cubicBezTo>
                  <a:cubicBezTo>
                    <a:pt x="3037" y="791"/>
                    <a:pt x="3037" y="802"/>
                    <a:pt x="2814" y="658"/>
                  </a:cubicBezTo>
                  <a:cubicBezTo>
                    <a:pt x="2603" y="524"/>
                    <a:pt x="2514" y="602"/>
                    <a:pt x="2325" y="401"/>
                  </a:cubicBezTo>
                  <a:cubicBezTo>
                    <a:pt x="2125" y="213"/>
                    <a:pt x="1914" y="1"/>
                    <a:pt x="1702" y="1"/>
                  </a:cubicBez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
            <p:cNvSpPr/>
            <p:nvPr/>
          </p:nvSpPr>
          <p:spPr>
            <a:xfrm>
              <a:off x="2242507" y="4634819"/>
              <a:ext cx="81532" cy="79578"/>
            </a:xfrm>
            <a:custGeom>
              <a:avLst/>
              <a:gdLst/>
              <a:ahLst/>
              <a:cxnLst/>
              <a:rect l="l" t="t" r="r" b="b"/>
              <a:pathLst>
                <a:path w="2337" h="2281" extrusionOk="0">
                  <a:moveTo>
                    <a:pt x="771" y="1"/>
                  </a:moveTo>
                  <a:cubicBezTo>
                    <a:pt x="722" y="1"/>
                    <a:pt x="676" y="10"/>
                    <a:pt x="634" y="34"/>
                  </a:cubicBezTo>
                  <a:cubicBezTo>
                    <a:pt x="479" y="123"/>
                    <a:pt x="535" y="178"/>
                    <a:pt x="390" y="257"/>
                  </a:cubicBezTo>
                  <a:cubicBezTo>
                    <a:pt x="256" y="323"/>
                    <a:pt x="1" y="323"/>
                    <a:pt x="34" y="579"/>
                  </a:cubicBezTo>
                  <a:cubicBezTo>
                    <a:pt x="68" y="835"/>
                    <a:pt x="679" y="1535"/>
                    <a:pt x="701" y="1758"/>
                  </a:cubicBezTo>
                  <a:cubicBezTo>
                    <a:pt x="723" y="1970"/>
                    <a:pt x="735" y="2114"/>
                    <a:pt x="735" y="2114"/>
                  </a:cubicBezTo>
                  <a:lnTo>
                    <a:pt x="1368" y="2281"/>
                  </a:lnTo>
                  <a:cubicBezTo>
                    <a:pt x="1368" y="2281"/>
                    <a:pt x="1658" y="2158"/>
                    <a:pt x="2247" y="2036"/>
                  </a:cubicBezTo>
                  <a:cubicBezTo>
                    <a:pt x="2280" y="2025"/>
                    <a:pt x="2314" y="2014"/>
                    <a:pt x="2336" y="2014"/>
                  </a:cubicBezTo>
                  <a:cubicBezTo>
                    <a:pt x="2258" y="1947"/>
                    <a:pt x="2147" y="1891"/>
                    <a:pt x="2070" y="1869"/>
                  </a:cubicBezTo>
                  <a:cubicBezTo>
                    <a:pt x="1892" y="1824"/>
                    <a:pt x="1714" y="1824"/>
                    <a:pt x="1536" y="1780"/>
                  </a:cubicBezTo>
                  <a:cubicBezTo>
                    <a:pt x="1358" y="1725"/>
                    <a:pt x="1190" y="1591"/>
                    <a:pt x="1180" y="1413"/>
                  </a:cubicBezTo>
                  <a:cubicBezTo>
                    <a:pt x="1168" y="1302"/>
                    <a:pt x="1224" y="1191"/>
                    <a:pt x="1269" y="1090"/>
                  </a:cubicBezTo>
                  <a:cubicBezTo>
                    <a:pt x="1380" y="779"/>
                    <a:pt x="1368" y="435"/>
                    <a:pt x="1279" y="123"/>
                  </a:cubicBezTo>
                  <a:cubicBezTo>
                    <a:pt x="1257" y="123"/>
                    <a:pt x="1235" y="123"/>
                    <a:pt x="1213" y="112"/>
                  </a:cubicBezTo>
                  <a:cubicBezTo>
                    <a:pt x="1058" y="71"/>
                    <a:pt x="904" y="1"/>
                    <a:pt x="771"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
            <p:cNvSpPr/>
            <p:nvPr/>
          </p:nvSpPr>
          <p:spPr>
            <a:xfrm>
              <a:off x="2288665" y="4658508"/>
              <a:ext cx="4326" cy="7012"/>
            </a:xfrm>
            <a:custGeom>
              <a:avLst/>
              <a:gdLst/>
              <a:ahLst/>
              <a:cxnLst/>
              <a:rect l="l" t="t" r="r" b="b"/>
              <a:pathLst>
                <a:path w="124" h="201" extrusionOk="0">
                  <a:moveTo>
                    <a:pt x="124" y="0"/>
                  </a:moveTo>
                  <a:cubicBezTo>
                    <a:pt x="90" y="23"/>
                    <a:pt x="57" y="33"/>
                    <a:pt x="23" y="56"/>
                  </a:cubicBezTo>
                  <a:cubicBezTo>
                    <a:pt x="13" y="98"/>
                    <a:pt x="12" y="151"/>
                    <a:pt x="2" y="194"/>
                  </a:cubicBezTo>
                  <a:lnTo>
                    <a:pt x="2" y="194"/>
                  </a:lnTo>
                  <a:cubicBezTo>
                    <a:pt x="6" y="189"/>
                    <a:pt x="12" y="189"/>
                    <a:pt x="12" y="189"/>
                  </a:cubicBezTo>
                  <a:lnTo>
                    <a:pt x="124" y="11"/>
                  </a:lnTo>
                  <a:lnTo>
                    <a:pt x="124" y="0"/>
                  </a:lnTo>
                  <a:close/>
                  <a:moveTo>
                    <a:pt x="2" y="194"/>
                  </a:moveTo>
                  <a:lnTo>
                    <a:pt x="2" y="194"/>
                  </a:lnTo>
                  <a:cubicBezTo>
                    <a:pt x="1" y="196"/>
                    <a:pt x="1" y="198"/>
                    <a:pt x="1" y="201"/>
                  </a:cubicBezTo>
                  <a:cubicBezTo>
                    <a:pt x="1" y="198"/>
                    <a:pt x="2" y="196"/>
                    <a:pt x="2" y="194"/>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
            <p:cNvSpPr/>
            <p:nvPr/>
          </p:nvSpPr>
          <p:spPr>
            <a:xfrm>
              <a:off x="2273174" y="4710108"/>
              <a:ext cx="1186" cy="1989"/>
            </a:xfrm>
            <a:custGeom>
              <a:avLst/>
              <a:gdLst/>
              <a:ahLst/>
              <a:cxnLst/>
              <a:rect l="l" t="t" r="r" b="b"/>
              <a:pathLst>
                <a:path w="34" h="57" extrusionOk="0">
                  <a:moveTo>
                    <a:pt x="22" y="0"/>
                  </a:moveTo>
                  <a:cubicBezTo>
                    <a:pt x="12" y="12"/>
                    <a:pt x="12" y="34"/>
                    <a:pt x="0" y="45"/>
                  </a:cubicBezTo>
                  <a:lnTo>
                    <a:pt x="12" y="56"/>
                  </a:lnTo>
                  <a:cubicBezTo>
                    <a:pt x="22" y="34"/>
                    <a:pt x="34" y="22"/>
                    <a:pt x="34" y="0"/>
                  </a:cubicBezTo>
                  <a:close/>
                </a:path>
              </a:pathLst>
            </a:custGeom>
            <a:solidFill>
              <a:srgbClr val="F7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
            <p:cNvSpPr/>
            <p:nvPr/>
          </p:nvSpPr>
          <p:spPr>
            <a:xfrm>
              <a:off x="2273942" y="4660427"/>
              <a:ext cx="15560" cy="49715"/>
            </a:xfrm>
            <a:custGeom>
              <a:avLst/>
              <a:gdLst/>
              <a:ahLst/>
              <a:cxnLst/>
              <a:rect l="l" t="t" r="r" b="b"/>
              <a:pathLst>
                <a:path w="446" h="1425" extrusionOk="0">
                  <a:moveTo>
                    <a:pt x="445" y="1"/>
                  </a:moveTo>
                  <a:cubicBezTo>
                    <a:pt x="356" y="67"/>
                    <a:pt x="279" y="146"/>
                    <a:pt x="212" y="235"/>
                  </a:cubicBezTo>
                  <a:cubicBezTo>
                    <a:pt x="168" y="290"/>
                    <a:pt x="134" y="356"/>
                    <a:pt x="111" y="423"/>
                  </a:cubicBezTo>
                  <a:cubicBezTo>
                    <a:pt x="79" y="490"/>
                    <a:pt x="56" y="557"/>
                    <a:pt x="45" y="635"/>
                  </a:cubicBezTo>
                  <a:cubicBezTo>
                    <a:pt x="12" y="768"/>
                    <a:pt x="0" y="924"/>
                    <a:pt x="12" y="1058"/>
                  </a:cubicBezTo>
                  <a:cubicBezTo>
                    <a:pt x="12" y="1179"/>
                    <a:pt x="22" y="1302"/>
                    <a:pt x="0" y="1424"/>
                  </a:cubicBezTo>
                  <a:lnTo>
                    <a:pt x="12" y="1424"/>
                  </a:lnTo>
                  <a:cubicBezTo>
                    <a:pt x="67" y="1313"/>
                    <a:pt x="67" y="1179"/>
                    <a:pt x="79" y="1058"/>
                  </a:cubicBezTo>
                  <a:cubicBezTo>
                    <a:pt x="79" y="924"/>
                    <a:pt x="101" y="791"/>
                    <a:pt x="145" y="657"/>
                  </a:cubicBezTo>
                  <a:cubicBezTo>
                    <a:pt x="190" y="534"/>
                    <a:pt x="267" y="423"/>
                    <a:pt x="323" y="301"/>
                  </a:cubicBezTo>
                  <a:cubicBezTo>
                    <a:pt x="356" y="245"/>
                    <a:pt x="390" y="201"/>
                    <a:pt x="423" y="146"/>
                  </a:cubicBezTo>
                  <a:cubicBezTo>
                    <a:pt x="434" y="101"/>
                    <a:pt x="434" y="45"/>
                    <a:pt x="445"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
            <p:cNvSpPr/>
            <p:nvPr/>
          </p:nvSpPr>
          <p:spPr>
            <a:xfrm>
              <a:off x="2290618" y="4658508"/>
              <a:ext cx="27596" cy="36876"/>
            </a:xfrm>
            <a:custGeom>
              <a:avLst/>
              <a:gdLst/>
              <a:ahLst/>
              <a:cxnLst/>
              <a:rect l="l" t="t" r="r" b="b"/>
              <a:pathLst>
                <a:path w="791" h="1057" extrusionOk="0">
                  <a:moveTo>
                    <a:pt x="790" y="0"/>
                  </a:moveTo>
                  <a:cubicBezTo>
                    <a:pt x="624" y="67"/>
                    <a:pt x="501" y="201"/>
                    <a:pt x="401" y="334"/>
                  </a:cubicBezTo>
                  <a:cubicBezTo>
                    <a:pt x="301" y="478"/>
                    <a:pt x="223" y="623"/>
                    <a:pt x="134" y="779"/>
                  </a:cubicBezTo>
                  <a:cubicBezTo>
                    <a:pt x="90" y="856"/>
                    <a:pt x="45" y="945"/>
                    <a:pt x="1" y="1024"/>
                  </a:cubicBezTo>
                  <a:cubicBezTo>
                    <a:pt x="12" y="1034"/>
                    <a:pt x="34" y="1046"/>
                    <a:pt x="45" y="1057"/>
                  </a:cubicBezTo>
                  <a:cubicBezTo>
                    <a:pt x="101" y="968"/>
                    <a:pt x="145" y="890"/>
                    <a:pt x="201" y="812"/>
                  </a:cubicBezTo>
                  <a:cubicBezTo>
                    <a:pt x="279" y="668"/>
                    <a:pt x="379" y="523"/>
                    <a:pt x="468" y="389"/>
                  </a:cubicBezTo>
                  <a:cubicBezTo>
                    <a:pt x="557" y="245"/>
                    <a:pt x="657" y="112"/>
                    <a:pt x="790" y="11"/>
                  </a:cubicBezTo>
                  <a:lnTo>
                    <a:pt x="790" y="0"/>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
            <p:cNvSpPr/>
            <p:nvPr/>
          </p:nvSpPr>
          <p:spPr>
            <a:xfrm>
              <a:off x="2276663" y="4711643"/>
              <a:ext cx="3524" cy="3559"/>
            </a:xfrm>
            <a:custGeom>
              <a:avLst/>
              <a:gdLst/>
              <a:ahLst/>
              <a:cxnLst/>
              <a:rect l="l" t="t" r="r" b="b"/>
              <a:pathLst>
                <a:path w="101" h="102" extrusionOk="0">
                  <a:moveTo>
                    <a:pt x="90" y="1"/>
                  </a:moveTo>
                  <a:cubicBezTo>
                    <a:pt x="56" y="34"/>
                    <a:pt x="23" y="67"/>
                    <a:pt x="1" y="101"/>
                  </a:cubicBezTo>
                  <a:lnTo>
                    <a:pt x="100" y="1"/>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
            <p:cNvSpPr/>
            <p:nvPr/>
          </p:nvSpPr>
          <p:spPr>
            <a:xfrm>
              <a:off x="2279768" y="4694199"/>
              <a:ext cx="12455" cy="17479"/>
            </a:xfrm>
            <a:custGeom>
              <a:avLst/>
              <a:gdLst/>
              <a:ahLst/>
              <a:cxnLst/>
              <a:rect l="l" t="t" r="r" b="b"/>
              <a:pathLst>
                <a:path w="357" h="501" extrusionOk="0">
                  <a:moveTo>
                    <a:pt x="312" y="1"/>
                  </a:moveTo>
                  <a:cubicBezTo>
                    <a:pt x="278" y="67"/>
                    <a:pt x="245" y="134"/>
                    <a:pt x="201" y="189"/>
                  </a:cubicBezTo>
                  <a:cubicBezTo>
                    <a:pt x="145" y="300"/>
                    <a:pt x="67" y="401"/>
                    <a:pt x="1" y="501"/>
                  </a:cubicBezTo>
                  <a:lnTo>
                    <a:pt x="11" y="501"/>
                  </a:lnTo>
                  <a:cubicBezTo>
                    <a:pt x="89" y="412"/>
                    <a:pt x="167" y="312"/>
                    <a:pt x="234" y="211"/>
                  </a:cubicBezTo>
                  <a:cubicBezTo>
                    <a:pt x="278" y="156"/>
                    <a:pt x="323" y="90"/>
                    <a:pt x="356" y="34"/>
                  </a:cubicBezTo>
                  <a:cubicBezTo>
                    <a:pt x="345" y="23"/>
                    <a:pt x="323" y="11"/>
                    <a:pt x="312"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
            <p:cNvSpPr/>
            <p:nvPr/>
          </p:nvSpPr>
          <p:spPr>
            <a:xfrm>
              <a:off x="2279001" y="4712410"/>
              <a:ext cx="4291" cy="4326"/>
            </a:xfrm>
            <a:custGeom>
              <a:avLst/>
              <a:gdLst/>
              <a:ahLst/>
              <a:cxnLst/>
              <a:rect l="l" t="t" r="r" b="b"/>
              <a:pathLst>
                <a:path w="123" h="124" extrusionOk="0">
                  <a:moveTo>
                    <a:pt x="100" y="1"/>
                  </a:moveTo>
                  <a:cubicBezTo>
                    <a:pt x="67" y="35"/>
                    <a:pt x="33" y="79"/>
                    <a:pt x="0" y="124"/>
                  </a:cubicBezTo>
                  <a:lnTo>
                    <a:pt x="11" y="124"/>
                  </a:lnTo>
                  <a:lnTo>
                    <a:pt x="122" y="1"/>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
            <p:cNvSpPr/>
            <p:nvPr/>
          </p:nvSpPr>
          <p:spPr>
            <a:xfrm>
              <a:off x="2295677" y="4678290"/>
              <a:ext cx="25642" cy="19049"/>
            </a:xfrm>
            <a:custGeom>
              <a:avLst/>
              <a:gdLst/>
              <a:ahLst/>
              <a:cxnLst/>
              <a:rect l="l" t="t" r="r" b="b"/>
              <a:pathLst>
                <a:path w="735" h="546" extrusionOk="0">
                  <a:moveTo>
                    <a:pt x="723" y="0"/>
                  </a:moveTo>
                  <a:cubicBezTo>
                    <a:pt x="590" y="12"/>
                    <a:pt x="457" y="89"/>
                    <a:pt x="345" y="167"/>
                  </a:cubicBezTo>
                  <a:cubicBezTo>
                    <a:pt x="234" y="256"/>
                    <a:pt x="145" y="368"/>
                    <a:pt x="56" y="467"/>
                  </a:cubicBezTo>
                  <a:cubicBezTo>
                    <a:pt x="34" y="490"/>
                    <a:pt x="12" y="501"/>
                    <a:pt x="0" y="523"/>
                  </a:cubicBezTo>
                  <a:cubicBezTo>
                    <a:pt x="0" y="523"/>
                    <a:pt x="12" y="523"/>
                    <a:pt x="12" y="534"/>
                  </a:cubicBezTo>
                  <a:cubicBezTo>
                    <a:pt x="34" y="534"/>
                    <a:pt x="45" y="534"/>
                    <a:pt x="67" y="546"/>
                  </a:cubicBezTo>
                  <a:lnTo>
                    <a:pt x="101" y="512"/>
                  </a:lnTo>
                  <a:cubicBezTo>
                    <a:pt x="200" y="412"/>
                    <a:pt x="301" y="323"/>
                    <a:pt x="400" y="234"/>
                  </a:cubicBezTo>
                  <a:cubicBezTo>
                    <a:pt x="501" y="145"/>
                    <a:pt x="601" y="67"/>
                    <a:pt x="734" y="12"/>
                  </a:cubicBezTo>
                  <a:lnTo>
                    <a:pt x="723" y="0"/>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
            <p:cNvSpPr/>
            <p:nvPr/>
          </p:nvSpPr>
          <p:spPr>
            <a:xfrm>
              <a:off x="2282455" y="4696536"/>
              <a:ext cx="15560" cy="15909"/>
            </a:xfrm>
            <a:custGeom>
              <a:avLst/>
              <a:gdLst/>
              <a:ahLst/>
              <a:cxnLst/>
              <a:rect l="l" t="t" r="r" b="b"/>
              <a:pathLst>
                <a:path w="446" h="456" extrusionOk="0">
                  <a:moveTo>
                    <a:pt x="379" y="0"/>
                  </a:moveTo>
                  <a:cubicBezTo>
                    <a:pt x="246" y="144"/>
                    <a:pt x="124" y="300"/>
                    <a:pt x="1" y="456"/>
                  </a:cubicBezTo>
                  <a:lnTo>
                    <a:pt x="23" y="456"/>
                  </a:lnTo>
                  <a:lnTo>
                    <a:pt x="190" y="278"/>
                  </a:lnTo>
                  <a:lnTo>
                    <a:pt x="446" y="23"/>
                  </a:lnTo>
                  <a:cubicBezTo>
                    <a:pt x="424" y="11"/>
                    <a:pt x="413" y="11"/>
                    <a:pt x="391" y="11"/>
                  </a:cubicBezTo>
                  <a:cubicBezTo>
                    <a:pt x="391" y="0"/>
                    <a:pt x="379" y="0"/>
                    <a:pt x="379"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
            <p:cNvSpPr/>
            <p:nvPr/>
          </p:nvSpPr>
          <p:spPr>
            <a:xfrm>
              <a:off x="2283641" y="4713597"/>
              <a:ext cx="4291" cy="3907"/>
            </a:xfrm>
            <a:custGeom>
              <a:avLst/>
              <a:gdLst/>
              <a:ahLst/>
              <a:cxnLst/>
              <a:rect l="l" t="t" r="r" b="b"/>
              <a:pathLst>
                <a:path w="123" h="112" extrusionOk="0">
                  <a:moveTo>
                    <a:pt x="90" y="1"/>
                  </a:moveTo>
                  <a:cubicBezTo>
                    <a:pt x="56" y="34"/>
                    <a:pt x="34" y="67"/>
                    <a:pt x="1" y="112"/>
                  </a:cubicBezTo>
                  <a:lnTo>
                    <a:pt x="11" y="112"/>
                  </a:lnTo>
                  <a:cubicBezTo>
                    <a:pt x="45" y="78"/>
                    <a:pt x="78" y="34"/>
                    <a:pt x="123"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
            <p:cNvSpPr/>
            <p:nvPr/>
          </p:nvSpPr>
          <p:spPr>
            <a:xfrm>
              <a:off x="2308063" y="4697304"/>
              <a:ext cx="13641" cy="2721"/>
            </a:xfrm>
            <a:custGeom>
              <a:avLst/>
              <a:gdLst/>
              <a:ahLst/>
              <a:cxnLst/>
              <a:rect l="l" t="t" r="r" b="b"/>
              <a:pathLst>
                <a:path w="391" h="78" extrusionOk="0">
                  <a:moveTo>
                    <a:pt x="302" y="1"/>
                  </a:moveTo>
                  <a:cubicBezTo>
                    <a:pt x="223" y="1"/>
                    <a:pt x="146" y="11"/>
                    <a:pt x="68" y="23"/>
                  </a:cubicBezTo>
                  <a:cubicBezTo>
                    <a:pt x="45" y="33"/>
                    <a:pt x="23" y="33"/>
                    <a:pt x="1" y="45"/>
                  </a:cubicBezTo>
                  <a:lnTo>
                    <a:pt x="168" y="78"/>
                  </a:lnTo>
                  <a:cubicBezTo>
                    <a:pt x="246" y="56"/>
                    <a:pt x="312" y="33"/>
                    <a:pt x="391" y="11"/>
                  </a:cubicBezTo>
                  <a:lnTo>
                    <a:pt x="391" y="1"/>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
            <p:cNvSpPr/>
            <p:nvPr/>
          </p:nvSpPr>
          <p:spPr>
            <a:xfrm>
              <a:off x="2286746" y="4698874"/>
              <a:ext cx="27212" cy="14757"/>
            </a:xfrm>
            <a:custGeom>
              <a:avLst/>
              <a:gdLst/>
              <a:ahLst/>
              <a:cxnLst/>
              <a:rect l="l" t="t" r="r" b="b"/>
              <a:pathLst>
                <a:path w="780" h="423" extrusionOk="0">
                  <a:moveTo>
                    <a:pt x="612" y="0"/>
                  </a:moveTo>
                  <a:cubicBezTo>
                    <a:pt x="535" y="33"/>
                    <a:pt x="456" y="67"/>
                    <a:pt x="390" y="111"/>
                  </a:cubicBezTo>
                  <a:cubicBezTo>
                    <a:pt x="290" y="166"/>
                    <a:pt x="201" y="222"/>
                    <a:pt x="123" y="300"/>
                  </a:cubicBezTo>
                  <a:cubicBezTo>
                    <a:pt x="78" y="334"/>
                    <a:pt x="45" y="378"/>
                    <a:pt x="1" y="423"/>
                  </a:cubicBezTo>
                  <a:lnTo>
                    <a:pt x="34" y="423"/>
                  </a:lnTo>
                  <a:cubicBezTo>
                    <a:pt x="145" y="322"/>
                    <a:pt x="278" y="233"/>
                    <a:pt x="412" y="166"/>
                  </a:cubicBezTo>
                  <a:cubicBezTo>
                    <a:pt x="512" y="122"/>
                    <a:pt x="601" y="100"/>
                    <a:pt x="701" y="55"/>
                  </a:cubicBezTo>
                  <a:cubicBezTo>
                    <a:pt x="735" y="55"/>
                    <a:pt x="757" y="45"/>
                    <a:pt x="779" y="33"/>
                  </a:cubicBezTo>
                  <a:lnTo>
                    <a:pt x="612" y="0"/>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
            <p:cNvSpPr/>
            <p:nvPr/>
          </p:nvSpPr>
          <p:spPr>
            <a:xfrm>
              <a:off x="2154833" y="4631295"/>
              <a:ext cx="118338" cy="98243"/>
            </a:xfrm>
            <a:custGeom>
              <a:avLst/>
              <a:gdLst/>
              <a:ahLst/>
              <a:cxnLst/>
              <a:rect l="l" t="t" r="r" b="b"/>
              <a:pathLst>
                <a:path w="3392" h="2816" extrusionOk="0">
                  <a:moveTo>
                    <a:pt x="1994" y="0"/>
                  </a:moveTo>
                  <a:cubicBezTo>
                    <a:pt x="1896" y="0"/>
                    <a:pt x="1820" y="40"/>
                    <a:pt x="1701" y="79"/>
                  </a:cubicBezTo>
                  <a:cubicBezTo>
                    <a:pt x="1513" y="158"/>
                    <a:pt x="1546" y="135"/>
                    <a:pt x="1435" y="291"/>
                  </a:cubicBezTo>
                  <a:cubicBezTo>
                    <a:pt x="1313" y="457"/>
                    <a:pt x="1279" y="724"/>
                    <a:pt x="1179" y="880"/>
                  </a:cubicBezTo>
                  <a:cubicBezTo>
                    <a:pt x="1115" y="962"/>
                    <a:pt x="1074" y="969"/>
                    <a:pt x="1001" y="969"/>
                  </a:cubicBezTo>
                  <a:cubicBezTo>
                    <a:pt x="984" y="969"/>
                    <a:pt x="966" y="969"/>
                    <a:pt x="945" y="969"/>
                  </a:cubicBezTo>
                  <a:cubicBezTo>
                    <a:pt x="901" y="958"/>
                    <a:pt x="856" y="958"/>
                    <a:pt x="789" y="958"/>
                  </a:cubicBezTo>
                  <a:cubicBezTo>
                    <a:pt x="545" y="969"/>
                    <a:pt x="490" y="991"/>
                    <a:pt x="322" y="1147"/>
                  </a:cubicBezTo>
                  <a:cubicBezTo>
                    <a:pt x="156" y="1303"/>
                    <a:pt x="111" y="1403"/>
                    <a:pt x="55" y="1837"/>
                  </a:cubicBezTo>
                  <a:cubicBezTo>
                    <a:pt x="0" y="2271"/>
                    <a:pt x="55" y="2337"/>
                    <a:pt x="189" y="2526"/>
                  </a:cubicBezTo>
                  <a:cubicBezTo>
                    <a:pt x="322" y="2704"/>
                    <a:pt x="256" y="2815"/>
                    <a:pt x="401" y="2815"/>
                  </a:cubicBezTo>
                  <a:cubicBezTo>
                    <a:pt x="545" y="2815"/>
                    <a:pt x="522" y="2682"/>
                    <a:pt x="756" y="2449"/>
                  </a:cubicBezTo>
                  <a:cubicBezTo>
                    <a:pt x="990" y="2204"/>
                    <a:pt x="1513" y="2059"/>
                    <a:pt x="2035" y="1982"/>
                  </a:cubicBezTo>
                  <a:cubicBezTo>
                    <a:pt x="2105" y="1971"/>
                    <a:pt x="2174" y="1967"/>
                    <a:pt x="2240" y="1967"/>
                  </a:cubicBezTo>
                  <a:cubicBezTo>
                    <a:pt x="2753" y="1967"/>
                    <a:pt x="3137" y="2237"/>
                    <a:pt x="3137" y="2237"/>
                  </a:cubicBezTo>
                  <a:lnTo>
                    <a:pt x="3381" y="2204"/>
                  </a:lnTo>
                  <a:cubicBezTo>
                    <a:pt x="3381" y="2204"/>
                    <a:pt x="3392" y="1826"/>
                    <a:pt x="3348" y="1470"/>
                  </a:cubicBezTo>
                  <a:cubicBezTo>
                    <a:pt x="3303" y="1125"/>
                    <a:pt x="3147" y="813"/>
                    <a:pt x="3003" y="558"/>
                  </a:cubicBezTo>
                  <a:cubicBezTo>
                    <a:pt x="2847" y="302"/>
                    <a:pt x="2514" y="202"/>
                    <a:pt x="2247" y="69"/>
                  </a:cubicBezTo>
                  <a:cubicBezTo>
                    <a:pt x="2138" y="19"/>
                    <a:pt x="2061" y="0"/>
                    <a:pt x="1994" y="0"/>
                  </a:cubicBez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
            <p:cNvSpPr/>
            <p:nvPr/>
          </p:nvSpPr>
          <p:spPr>
            <a:xfrm>
              <a:off x="2230471" y="4661857"/>
              <a:ext cx="42702" cy="47482"/>
            </a:xfrm>
            <a:custGeom>
              <a:avLst/>
              <a:gdLst/>
              <a:ahLst/>
              <a:cxnLst/>
              <a:rect l="l" t="t" r="r" b="b"/>
              <a:pathLst>
                <a:path w="1224" h="1361" extrusionOk="0">
                  <a:moveTo>
                    <a:pt x="112" y="0"/>
                  </a:moveTo>
                  <a:cubicBezTo>
                    <a:pt x="101" y="0"/>
                    <a:pt x="90" y="1"/>
                    <a:pt x="79" y="4"/>
                  </a:cubicBezTo>
                  <a:cubicBezTo>
                    <a:pt x="12" y="38"/>
                    <a:pt x="1" y="137"/>
                    <a:pt x="23" y="204"/>
                  </a:cubicBezTo>
                  <a:cubicBezTo>
                    <a:pt x="57" y="338"/>
                    <a:pt x="123" y="471"/>
                    <a:pt x="212" y="572"/>
                  </a:cubicBezTo>
                  <a:cubicBezTo>
                    <a:pt x="312" y="671"/>
                    <a:pt x="435" y="760"/>
                    <a:pt x="502" y="894"/>
                  </a:cubicBezTo>
                  <a:cubicBezTo>
                    <a:pt x="546" y="972"/>
                    <a:pt x="557" y="1072"/>
                    <a:pt x="568" y="1172"/>
                  </a:cubicBezTo>
                  <a:cubicBezTo>
                    <a:pt x="813" y="1250"/>
                    <a:pt x="969" y="1361"/>
                    <a:pt x="969" y="1361"/>
                  </a:cubicBezTo>
                  <a:lnTo>
                    <a:pt x="1213" y="1328"/>
                  </a:lnTo>
                  <a:cubicBezTo>
                    <a:pt x="1213" y="1328"/>
                    <a:pt x="1224" y="1128"/>
                    <a:pt x="1202" y="883"/>
                  </a:cubicBezTo>
                  <a:lnTo>
                    <a:pt x="735" y="549"/>
                  </a:lnTo>
                  <a:cubicBezTo>
                    <a:pt x="568" y="427"/>
                    <a:pt x="401" y="305"/>
                    <a:pt x="279" y="137"/>
                  </a:cubicBezTo>
                  <a:cubicBezTo>
                    <a:pt x="257" y="105"/>
                    <a:pt x="235" y="60"/>
                    <a:pt x="201" y="38"/>
                  </a:cubicBezTo>
                  <a:cubicBezTo>
                    <a:pt x="176" y="12"/>
                    <a:pt x="145" y="0"/>
                    <a:pt x="112"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
            <p:cNvSpPr/>
            <p:nvPr/>
          </p:nvSpPr>
          <p:spPr>
            <a:xfrm>
              <a:off x="2252206" y="4661613"/>
              <a:ext cx="17897" cy="29515"/>
            </a:xfrm>
            <a:custGeom>
              <a:avLst/>
              <a:gdLst/>
              <a:ahLst/>
              <a:cxnLst/>
              <a:rect l="l" t="t" r="r" b="b"/>
              <a:pathLst>
                <a:path w="513" h="846" extrusionOk="0">
                  <a:moveTo>
                    <a:pt x="0" y="0"/>
                  </a:moveTo>
                  <a:cubicBezTo>
                    <a:pt x="79" y="112"/>
                    <a:pt x="156" y="211"/>
                    <a:pt x="223" y="334"/>
                  </a:cubicBezTo>
                  <a:cubicBezTo>
                    <a:pt x="290" y="445"/>
                    <a:pt x="356" y="556"/>
                    <a:pt x="401" y="678"/>
                  </a:cubicBezTo>
                  <a:cubicBezTo>
                    <a:pt x="412" y="712"/>
                    <a:pt x="423" y="757"/>
                    <a:pt x="445" y="790"/>
                  </a:cubicBezTo>
                  <a:cubicBezTo>
                    <a:pt x="468" y="812"/>
                    <a:pt x="490" y="823"/>
                    <a:pt x="512" y="846"/>
                  </a:cubicBezTo>
                  <a:cubicBezTo>
                    <a:pt x="501" y="779"/>
                    <a:pt x="479" y="712"/>
                    <a:pt x="457" y="656"/>
                  </a:cubicBezTo>
                  <a:cubicBezTo>
                    <a:pt x="423" y="523"/>
                    <a:pt x="368" y="401"/>
                    <a:pt x="290" y="290"/>
                  </a:cubicBezTo>
                  <a:cubicBezTo>
                    <a:pt x="212" y="178"/>
                    <a:pt x="112" y="67"/>
                    <a:pt x="0"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
            <p:cNvSpPr/>
            <p:nvPr/>
          </p:nvSpPr>
          <p:spPr>
            <a:xfrm>
              <a:off x="2270453" y="4709305"/>
              <a:ext cx="802" cy="2791"/>
            </a:xfrm>
            <a:custGeom>
              <a:avLst/>
              <a:gdLst/>
              <a:ahLst/>
              <a:cxnLst/>
              <a:rect l="l" t="t" r="r" b="b"/>
              <a:pathLst>
                <a:path w="23" h="80" extrusionOk="0">
                  <a:moveTo>
                    <a:pt x="11" y="1"/>
                  </a:moveTo>
                  <a:cubicBezTo>
                    <a:pt x="11" y="23"/>
                    <a:pt x="1" y="57"/>
                    <a:pt x="1" y="79"/>
                  </a:cubicBezTo>
                  <a:lnTo>
                    <a:pt x="11" y="79"/>
                  </a:lnTo>
                  <a:cubicBezTo>
                    <a:pt x="11" y="57"/>
                    <a:pt x="23" y="23"/>
                    <a:pt x="23" y="1"/>
                  </a:cubicBezTo>
                  <a:close/>
                </a:path>
              </a:pathLst>
            </a:custGeom>
            <a:solidFill>
              <a:srgbClr val="F7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
            <p:cNvSpPr/>
            <p:nvPr/>
          </p:nvSpPr>
          <p:spPr>
            <a:xfrm>
              <a:off x="2270837" y="4708538"/>
              <a:ext cx="419" cy="802"/>
            </a:xfrm>
            <a:custGeom>
              <a:avLst/>
              <a:gdLst/>
              <a:ahLst/>
              <a:cxnLst/>
              <a:rect l="l" t="t" r="r" b="b"/>
              <a:pathLst>
                <a:path w="12" h="23" extrusionOk="0">
                  <a:moveTo>
                    <a:pt x="0" y="1"/>
                  </a:moveTo>
                  <a:lnTo>
                    <a:pt x="0" y="23"/>
                  </a:lnTo>
                  <a:lnTo>
                    <a:pt x="12" y="23"/>
                  </a:lnTo>
                  <a:lnTo>
                    <a:pt x="12" y="1"/>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
            <p:cNvSpPr/>
            <p:nvPr/>
          </p:nvSpPr>
          <p:spPr>
            <a:xfrm>
              <a:off x="2267732" y="4689140"/>
              <a:ext cx="3907" cy="19432"/>
            </a:xfrm>
            <a:custGeom>
              <a:avLst/>
              <a:gdLst/>
              <a:ahLst/>
              <a:cxnLst/>
              <a:rect l="l" t="t" r="r" b="b"/>
              <a:pathLst>
                <a:path w="112" h="557" extrusionOk="0">
                  <a:moveTo>
                    <a:pt x="0" y="1"/>
                  </a:moveTo>
                  <a:lnTo>
                    <a:pt x="0" y="1"/>
                  </a:lnTo>
                  <a:cubicBezTo>
                    <a:pt x="56" y="179"/>
                    <a:pt x="89" y="368"/>
                    <a:pt x="89" y="557"/>
                  </a:cubicBezTo>
                  <a:lnTo>
                    <a:pt x="101" y="557"/>
                  </a:lnTo>
                  <a:cubicBezTo>
                    <a:pt x="112" y="457"/>
                    <a:pt x="112" y="356"/>
                    <a:pt x="101" y="257"/>
                  </a:cubicBezTo>
                  <a:lnTo>
                    <a:pt x="67" y="57"/>
                  </a:lnTo>
                  <a:cubicBezTo>
                    <a:pt x="45" y="34"/>
                    <a:pt x="23" y="23"/>
                    <a:pt x="0"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
            <p:cNvSpPr/>
            <p:nvPr/>
          </p:nvSpPr>
          <p:spPr>
            <a:xfrm>
              <a:off x="2266162" y="4708956"/>
              <a:ext cx="837" cy="2721"/>
            </a:xfrm>
            <a:custGeom>
              <a:avLst/>
              <a:gdLst/>
              <a:ahLst/>
              <a:cxnLst/>
              <a:rect l="l" t="t" r="r" b="b"/>
              <a:pathLst>
                <a:path w="24" h="78" extrusionOk="0">
                  <a:moveTo>
                    <a:pt x="1" y="0"/>
                  </a:moveTo>
                  <a:cubicBezTo>
                    <a:pt x="1" y="22"/>
                    <a:pt x="12" y="55"/>
                    <a:pt x="12" y="78"/>
                  </a:cubicBezTo>
                  <a:lnTo>
                    <a:pt x="23" y="78"/>
                  </a:lnTo>
                  <a:cubicBezTo>
                    <a:pt x="23" y="55"/>
                    <a:pt x="23" y="22"/>
                    <a:pt x="12"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
            <p:cNvSpPr/>
            <p:nvPr/>
          </p:nvSpPr>
          <p:spPr>
            <a:xfrm>
              <a:off x="2214178" y="4663148"/>
              <a:ext cx="17514" cy="7012"/>
            </a:xfrm>
            <a:custGeom>
              <a:avLst/>
              <a:gdLst/>
              <a:ahLst/>
              <a:cxnLst/>
              <a:rect l="l" t="t" r="r" b="b"/>
              <a:pathLst>
                <a:path w="502" h="201" extrusionOk="0">
                  <a:moveTo>
                    <a:pt x="12" y="1"/>
                  </a:moveTo>
                  <a:lnTo>
                    <a:pt x="0" y="11"/>
                  </a:lnTo>
                  <a:cubicBezTo>
                    <a:pt x="168" y="78"/>
                    <a:pt x="334" y="134"/>
                    <a:pt x="501" y="201"/>
                  </a:cubicBezTo>
                  <a:cubicBezTo>
                    <a:pt x="501" y="189"/>
                    <a:pt x="490" y="179"/>
                    <a:pt x="490" y="167"/>
                  </a:cubicBezTo>
                  <a:cubicBezTo>
                    <a:pt x="490" y="145"/>
                    <a:pt x="479" y="123"/>
                    <a:pt x="479" y="100"/>
                  </a:cubicBezTo>
                  <a:cubicBezTo>
                    <a:pt x="323" y="45"/>
                    <a:pt x="168" y="11"/>
                    <a:pt x="12"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
            <p:cNvSpPr/>
            <p:nvPr/>
          </p:nvSpPr>
          <p:spPr>
            <a:xfrm>
              <a:off x="2230889" y="4666637"/>
              <a:ext cx="35725" cy="42353"/>
            </a:xfrm>
            <a:custGeom>
              <a:avLst/>
              <a:gdLst/>
              <a:ahLst/>
              <a:cxnLst/>
              <a:rect l="l" t="t" r="r" b="b"/>
              <a:pathLst>
                <a:path w="1024" h="1214" extrusionOk="0">
                  <a:moveTo>
                    <a:pt x="0" y="0"/>
                  </a:moveTo>
                  <a:cubicBezTo>
                    <a:pt x="0" y="23"/>
                    <a:pt x="11" y="45"/>
                    <a:pt x="11" y="67"/>
                  </a:cubicBezTo>
                  <a:cubicBezTo>
                    <a:pt x="11" y="79"/>
                    <a:pt x="22" y="89"/>
                    <a:pt x="22" y="101"/>
                  </a:cubicBezTo>
                  <a:cubicBezTo>
                    <a:pt x="22" y="101"/>
                    <a:pt x="33" y="101"/>
                    <a:pt x="45" y="112"/>
                  </a:cubicBezTo>
                  <a:cubicBezTo>
                    <a:pt x="200" y="178"/>
                    <a:pt x="367" y="257"/>
                    <a:pt x="512" y="368"/>
                  </a:cubicBezTo>
                  <a:cubicBezTo>
                    <a:pt x="656" y="479"/>
                    <a:pt x="779" y="613"/>
                    <a:pt x="856" y="768"/>
                  </a:cubicBezTo>
                  <a:cubicBezTo>
                    <a:pt x="934" y="912"/>
                    <a:pt x="990" y="1058"/>
                    <a:pt x="1012" y="1213"/>
                  </a:cubicBezTo>
                  <a:lnTo>
                    <a:pt x="1023" y="1213"/>
                  </a:lnTo>
                  <a:cubicBezTo>
                    <a:pt x="1012" y="1058"/>
                    <a:pt x="967" y="902"/>
                    <a:pt x="901" y="746"/>
                  </a:cubicBezTo>
                  <a:cubicBezTo>
                    <a:pt x="823" y="579"/>
                    <a:pt x="700" y="423"/>
                    <a:pt x="556" y="301"/>
                  </a:cubicBezTo>
                  <a:cubicBezTo>
                    <a:pt x="411" y="178"/>
                    <a:pt x="255" y="79"/>
                    <a:pt x="78" y="23"/>
                  </a:cubicBezTo>
                  <a:cubicBezTo>
                    <a:pt x="55" y="12"/>
                    <a:pt x="22" y="0"/>
                    <a:pt x="0"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
            <p:cNvSpPr/>
            <p:nvPr/>
          </p:nvSpPr>
          <p:spPr>
            <a:xfrm>
              <a:off x="2224261" y="4682162"/>
              <a:ext cx="22537" cy="8582"/>
            </a:xfrm>
            <a:custGeom>
              <a:avLst/>
              <a:gdLst/>
              <a:ahLst/>
              <a:cxnLst/>
              <a:rect l="l" t="t" r="r" b="b"/>
              <a:pathLst>
                <a:path w="646" h="246" extrusionOk="0">
                  <a:moveTo>
                    <a:pt x="1" y="0"/>
                  </a:moveTo>
                  <a:lnTo>
                    <a:pt x="1" y="12"/>
                  </a:lnTo>
                  <a:cubicBezTo>
                    <a:pt x="112" y="56"/>
                    <a:pt x="223" y="89"/>
                    <a:pt x="334" y="134"/>
                  </a:cubicBezTo>
                  <a:cubicBezTo>
                    <a:pt x="435" y="178"/>
                    <a:pt x="546" y="201"/>
                    <a:pt x="646" y="245"/>
                  </a:cubicBezTo>
                  <a:cubicBezTo>
                    <a:pt x="613" y="201"/>
                    <a:pt x="568" y="156"/>
                    <a:pt x="524" y="112"/>
                  </a:cubicBezTo>
                  <a:cubicBezTo>
                    <a:pt x="468" y="89"/>
                    <a:pt x="413" y="67"/>
                    <a:pt x="357" y="56"/>
                  </a:cubicBezTo>
                  <a:cubicBezTo>
                    <a:pt x="235" y="23"/>
                    <a:pt x="123" y="12"/>
                    <a:pt x="1"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
            <p:cNvSpPr/>
            <p:nvPr/>
          </p:nvSpPr>
          <p:spPr>
            <a:xfrm>
              <a:off x="2242507" y="4686035"/>
              <a:ext cx="21770" cy="21386"/>
            </a:xfrm>
            <a:custGeom>
              <a:avLst/>
              <a:gdLst/>
              <a:ahLst/>
              <a:cxnLst/>
              <a:rect l="l" t="t" r="r" b="b"/>
              <a:pathLst>
                <a:path w="624" h="613" extrusionOk="0">
                  <a:moveTo>
                    <a:pt x="1" y="1"/>
                  </a:moveTo>
                  <a:cubicBezTo>
                    <a:pt x="45" y="45"/>
                    <a:pt x="90" y="90"/>
                    <a:pt x="123" y="134"/>
                  </a:cubicBezTo>
                  <a:cubicBezTo>
                    <a:pt x="123" y="146"/>
                    <a:pt x="134" y="146"/>
                    <a:pt x="134" y="146"/>
                  </a:cubicBezTo>
                  <a:cubicBezTo>
                    <a:pt x="245" y="190"/>
                    <a:pt x="345" y="257"/>
                    <a:pt x="434" y="324"/>
                  </a:cubicBezTo>
                  <a:cubicBezTo>
                    <a:pt x="479" y="356"/>
                    <a:pt x="523" y="401"/>
                    <a:pt x="557" y="445"/>
                  </a:cubicBezTo>
                  <a:cubicBezTo>
                    <a:pt x="590" y="490"/>
                    <a:pt x="601" y="557"/>
                    <a:pt x="590" y="613"/>
                  </a:cubicBezTo>
                  <a:lnTo>
                    <a:pt x="601" y="613"/>
                  </a:lnTo>
                  <a:cubicBezTo>
                    <a:pt x="624" y="557"/>
                    <a:pt x="601" y="490"/>
                    <a:pt x="579" y="435"/>
                  </a:cubicBezTo>
                  <a:cubicBezTo>
                    <a:pt x="545" y="379"/>
                    <a:pt x="501" y="334"/>
                    <a:pt x="456" y="290"/>
                  </a:cubicBezTo>
                  <a:cubicBezTo>
                    <a:pt x="367" y="212"/>
                    <a:pt x="268" y="146"/>
                    <a:pt x="167" y="90"/>
                  </a:cubicBezTo>
                  <a:cubicBezTo>
                    <a:pt x="112" y="57"/>
                    <a:pt x="56" y="34"/>
                    <a:pt x="1"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
            <p:cNvSpPr/>
            <p:nvPr/>
          </p:nvSpPr>
          <p:spPr>
            <a:xfrm>
              <a:off x="2262289" y="4708154"/>
              <a:ext cx="1605" cy="1989"/>
            </a:xfrm>
            <a:custGeom>
              <a:avLst/>
              <a:gdLst/>
              <a:ahLst/>
              <a:cxnLst/>
              <a:rect l="l" t="t" r="r" b="b"/>
              <a:pathLst>
                <a:path w="46" h="57" extrusionOk="0">
                  <a:moveTo>
                    <a:pt x="1" y="1"/>
                  </a:moveTo>
                  <a:cubicBezTo>
                    <a:pt x="12" y="12"/>
                    <a:pt x="23" y="34"/>
                    <a:pt x="34" y="45"/>
                  </a:cubicBezTo>
                  <a:lnTo>
                    <a:pt x="45" y="56"/>
                  </a:lnTo>
                  <a:cubicBezTo>
                    <a:pt x="45" y="45"/>
                    <a:pt x="34" y="23"/>
                    <a:pt x="34" y="12"/>
                  </a:cubicBezTo>
                  <a:cubicBezTo>
                    <a:pt x="23" y="12"/>
                    <a:pt x="12" y="1"/>
                    <a:pt x="1"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
            <p:cNvSpPr/>
            <p:nvPr/>
          </p:nvSpPr>
          <p:spPr>
            <a:xfrm>
              <a:off x="2263475" y="4709724"/>
              <a:ext cx="419" cy="802"/>
            </a:xfrm>
            <a:custGeom>
              <a:avLst/>
              <a:gdLst/>
              <a:ahLst/>
              <a:cxnLst/>
              <a:rect l="l" t="t" r="r" b="b"/>
              <a:pathLst>
                <a:path w="12" h="23" extrusionOk="0">
                  <a:moveTo>
                    <a:pt x="0" y="0"/>
                  </a:moveTo>
                  <a:cubicBezTo>
                    <a:pt x="0" y="11"/>
                    <a:pt x="0" y="11"/>
                    <a:pt x="11" y="23"/>
                  </a:cubicBezTo>
                  <a:lnTo>
                    <a:pt x="11" y="11"/>
                  </a:lnTo>
                  <a:lnTo>
                    <a:pt x="0" y="0"/>
                  </a:lnTo>
                  <a:close/>
                </a:path>
              </a:pathLst>
            </a:custGeom>
            <a:solidFill>
              <a:srgbClr val="CC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
            <p:cNvSpPr/>
            <p:nvPr/>
          </p:nvSpPr>
          <p:spPr>
            <a:xfrm>
              <a:off x="2223493" y="4691861"/>
              <a:ext cx="26026" cy="5059"/>
            </a:xfrm>
            <a:custGeom>
              <a:avLst/>
              <a:gdLst/>
              <a:ahLst/>
              <a:cxnLst/>
              <a:rect l="l" t="t" r="r" b="b"/>
              <a:pathLst>
                <a:path w="746" h="145" extrusionOk="0">
                  <a:moveTo>
                    <a:pt x="0" y="1"/>
                  </a:moveTo>
                  <a:lnTo>
                    <a:pt x="0" y="12"/>
                  </a:lnTo>
                  <a:cubicBezTo>
                    <a:pt x="34" y="56"/>
                    <a:pt x="89" y="90"/>
                    <a:pt x="156" y="101"/>
                  </a:cubicBezTo>
                  <a:lnTo>
                    <a:pt x="334" y="101"/>
                  </a:lnTo>
                  <a:cubicBezTo>
                    <a:pt x="379" y="101"/>
                    <a:pt x="423" y="90"/>
                    <a:pt x="457" y="90"/>
                  </a:cubicBezTo>
                  <a:cubicBezTo>
                    <a:pt x="524" y="90"/>
                    <a:pt x="590" y="101"/>
                    <a:pt x="657" y="112"/>
                  </a:cubicBezTo>
                  <a:cubicBezTo>
                    <a:pt x="690" y="123"/>
                    <a:pt x="712" y="134"/>
                    <a:pt x="746" y="145"/>
                  </a:cubicBezTo>
                  <a:cubicBezTo>
                    <a:pt x="734" y="123"/>
                    <a:pt x="734" y="101"/>
                    <a:pt x="724" y="68"/>
                  </a:cubicBezTo>
                  <a:cubicBezTo>
                    <a:pt x="702" y="68"/>
                    <a:pt x="690" y="56"/>
                    <a:pt x="679" y="56"/>
                  </a:cubicBezTo>
                  <a:cubicBezTo>
                    <a:pt x="590" y="23"/>
                    <a:pt x="512" y="12"/>
                    <a:pt x="423" y="12"/>
                  </a:cubicBezTo>
                  <a:cubicBezTo>
                    <a:pt x="390" y="12"/>
                    <a:pt x="356" y="12"/>
                    <a:pt x="323" y="23"/>
                  </a:cubicBezTo>
                  <a:cubicBezTo>
                    <a:pt x="257" y="23"/>
                    <a:pt x="201" y="34"/>
                    <a:pt x="145" y="34"/>
                  </a:cubicBezTo>
                  <a:cubicBezTo>
                    <a:pt x="101" y="34"/>
                    <a:pt x="45" y="34"/>
                    <a:pt x="0"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
            <p:cNvSpPr/>
            <p:nvPr/>
          </p:nvSpPr>
          <p:spPr>
            <a:xfrm>
              <a:off x="2248717" y="4694199"/>
              <a:ext cx="14792" cy="14374"/>
            </a:xfrm>
            <a:custGeom>
              <a:avLst/>
              <a:gdLst/>
              <a:ahLst/>
              <a:cxnLst/>
              <a:rect l="l" t="t" r="r" b="b"/>
              <a:pathLst>
                <a:path w="424" h="412" extrusionOk="0">
                  <a:moveTo>
                    <a:pt x="1" y="1"/>
                  </a:moveTo>
                  <a:cubicBezTo>
                    <a:pt x="11" y="34"/>
                    <a:pt x="11" y="56"/>
                    <a:pt x="23" y="78"/>
                  </a:cubicBezTo>
                  <a:cubicBezTo>
                    <a:pt x="179" y="145"/>
                    <a:pt x="312" y="256"/>
                    <a:pt x="390" y="401"/>
                  </a:cubicBezTo>
                  <a:cubicBezTo>
                    <a:pt x="401" y="401"/>
                    <a:pt x="412" y="412"/>
                    <a:pt x="423" y="412"/>
                  </a:cubicBezTo>
                  <a:cubicBezTo>
                    <a:pt x="379" y="323"/>
                    <a:pt x="323" y="245"/>
                    <a:pt x="245" y="167"/>
                  </a:cubicBezTo>
                  <a:cubicBezTo>
                    <a:pt x="179" y="100"/>
                    <a:pt x="90" y="45"/>
                    <a:pt x="1"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
            <p:cNvSpPr/>
            <p:nvPr/>
          </p:nvSpPr>
          <p:spPr>
            <a:xfrm>
              <a:off x="2256498" y="4703723"/>
              <a:ext cx="39981" cy="34608"/>
            </a:xfrm>
            <a:custGeom>
              <a:avLst/>
              <a:gdLst/>
              <a:ahLst/>
              <a:cxnLst/>
              <a:rect l="l" t="t" r="r" b="b"/>
              <a:pathLst>
                <a:path w="1146" h="992" extrusionOk="0">
                  <a:moveTo>
                    <a:pt x="200" y="495"/>
                  </a:moveTo>
                  <a:cubicBezTo>
                    <a:pt x="200" y="506"/>
                    <a:pt x="200" y="506"/>
                    <a:pt x="211" y="517"/>
                  </a:cubicBezTo>
                  <a:cubicBezTo>
                    <a:pt x="223" y="561"/>
                    <a:pt x="245" y="617"/>
                    <a:pt x="256" y="662"/>
                  </a:cubicBezTo>
                  <a:cubicBezTo>
                    <a:pt x="233" y="617"/>
                    <a:pt x="211" y="561"/>
                    <a:pt x="189" y="517"/>
                  </a:cubicBezTo>
                  <a:cubicBezTo>
                    <a:pt x="189" y="506"/>
                    <a:pt x="189" y="495"/>
                    <a:pt x="178" y="495"/>
                  </a:cubicBezTo>
                  <a:close/>
                  <a:moveTo>
                    <a:pt x="812" y="595"/>
                  </a:moveTo>
                  <a:cubicBezTo>
                    <a:pt x="812" y="595"/>
                    <a:pt x="812" y="606"/>
                    <a:pt x="823" y="606"/>
                  </a:cubicBezTo>
                  <a:cubicBezTo>
                    <a:pt x="823" y="673"/>
                    <a:pt x="823" y="739"/>
                    <a:pt x="801" y="806"/>
                  </a:cubicBezTo>
                  <a:lnTo>
                    <a:pt x="801" y="706"/>
                  </a:lnTo>
                  <a:cubicBezTo>
                    <a:pt x="812" y="673"/>
                    <a:pt x="812" y="628"/>
                    <a:pt x="812" y="595"/>
                  </a:cubicBezTo>
                  <a:close/>
                  <a:moveTo>
                    <a:pt x="445" y="0"/>
                  </a:moveTo>
                  <a:cubicBezTo>
                    <a:pt x="377" y="0"/>
                    <a:pt x="309" y="8"/>
                    <a:pt x="245" y="17"/>
                  </a:cubicBezTo>
                  <a:cubicBezTo>
                    <a:pt x="233" y="17"/>
                    <a:pt x="223" y="27"/>
                    <a:pt x="223" y="27"/>
                  </a:cubicBezTo>
                  <a:cubicBezTo>
                    <a:pt x="211" y="39"/>
                    <a:pt x="211" y="39"/>
                    <a:pt x="211" y="50"/>
                  </a:cubicBezTo>
                  <a:lnTo>
                    <a:pt x="211" y="61"/>
                  </a:lnTo>
                  <a:cubicBezTo>
                    <a:pt x="200" y="61"/>
                    <a:pt x="189" y="61"/>
                    <a:pt x="189" y="72"/>
                  </a:cubicBezTo>
                  <a:cubicBezTo>
                    <a:pt x="178" y="72"/>
                    <a:pt x="178" y="83"/>
                    <a:pt x="178" y="83"/>
                  </a:cubicBezTo>
                  <a:cubicBezTo>
                    <a:pt x="167" y="83"/>
                    <a:pt x="156" y="94"/>
                    <a:pt x="156" y="106"/>
                  </a:cubicBezTo>
                  <a:cubicBezTo>
                    <a:pt x="144" y="116"/>
                    <a:pt x="144" y="139"/>
                    <a:pt x="134" y="150"/>
                  </a:cubicBezTo>
                  <a:lnTo>
                    <a:pt x="111" y="150"/>
                  </a:lnTo>
                  <a:cubicBezTo>
                    <a:pt x="0" y="250"/>
                    <a:pt x="78" y="428"/>
                    <a:pt x="134" y="539"/>
                  </a:cubicBezTo>
                  <a:cubicBezTo>
                    <a:pt x="156" y="606"/>
                    <a:pt x="189" y="662"/>
                    <a:pt x="233" y="717"/>
                  </a:cubicBezTo>
                  <a:cubicBezTo>
                    <a:pt x="256" y="751"/>
                    <a:pt x="278" y="784"/>
                    <a:pt x="300" y="806"/>
                  </a:cubicBezTo>
                  <a:cubicBezTo>
                    <a:pt x="312" y="840"/>
                    <a:pt x="334" y="862"/>
                    <a:pt x="367" y="862"/>
                  </a:cubicBezTo>
                  <a:cubicBezTo>
                    <a:pt x="401" y="862"/>
                    <a:pt x="389" y="828"/>
                    <a:pt x="367" y="818"/>
                  </a:cubicBezTo>
                  <a:cubicBezTo>
                    <a:pt x="356" y="818"/>
                    <a:pt x="345" y="795"/>
                    <a:pt x="334" y="784"/>
                  </a:cubicBezTo>
                  <a:cubicBezTo>
                    <a:pt x="334" y="773"/>
                    <a:pt x="322" y="762"/>
                    <a:pt x="312" y="751"/>
                  </a:cubicBezTo>
                  <a:lnTo>
                    <a:pt x="312" y="739"/>
                  </a:lnTo>
                  <a:cubicBezTo>
                    <a:pt x="322" y="739"/>
                    <a:pt x="334" y="739"/>
                    <a:pt x="322" y="717"/>
                  </a:cubicBezTo>
                  <a:cubicBezTo>
                    <a:pt x="313" y="697"/>
                    <a:pt x="312" y="669"/>
                    <a:pt x="304" y="640"/>
                  </a:cubicBezTo>
                  <a:lnTo>
                    <a:pt x="304" y="640"/>
                  </a:lnTo>
                  <a:cubicBezTo>
                    <a:pt x="314" y="642"/>
                    <a:pt x="324" y="650"/>
                    <a:pt x="334" y="650"/>
                  </a:cubicBezTo>
                  <a:cubicBezTo>
                    <a:pt x="345" y="695"/>
                    <a:pt x="345" y="739"/>
                    <a:pt x="356" y="784"/>
                  </a:cubicBezTo>
                  <a:cubicBezTo>
                    <a:pt x="367" y="795"/>
                    <a:pt x="389" y="806"/>
                    <a:pt x="411" y="806"/>
                  </a:cubicBezTo>
                  <a:cubicBezTo>
                    <a:pt x="411" y="818"/>
                    <a:pt x="411" y="828"/>
                    <a:pt x="401" y="850"/>
                  </a:cubicBezTo>
                  <a:cubicBezTo>
                    <a:pt x="401" y="862"/>
                    <a:pt x="411" y="873"/>
                    <a:pt x="423" y="873"/>
                  </a:cubicBezTo>
                  <a:cubicBezTo>
                    <a:pt x="434" y="873"/>
                    <a:pt x="445" y="873"/>
                    <a:pt x="456" y="862"/>
                  </a:cubicBezTo>
                  <a:lnTo>
                    <a:pt x="490" y="729"/>
                  </a:lnTo>
                  <a:lnTo>
                    <a:pt x="490" y="650"/>
                  </a:lnTo>
                  <a:lnTo>
                    <a:pt x="500" y="650"/>
                  </a:lnTo>
                  <a:lnTo>
                    <a:pt x="500" y="695"/>
                  </a:lnTo>
                  <a:cubicBezTo>
                    <a:pt x="500" y="739"/>
                    <a:pt x="490" y="795"/>
                    <a:pt x="478" y="840"/>
                  </a:cubicBezTo>
                  <a:cubicBezTo>
                    <a:pt x="478" y="862"/>
                    <a:pt x="512" y="873"/>
                    <a:pt x="522" y="873"/>
                  </a:cubicBezTo>
                  <a:cubicBezTo>
                    <a:pt x="522" y="881"/>
                    <a:pt x="534" y="889"/>
                    <a:pt x="544" y="889"/>
                  </a:cubicBezTo>
                  <a:cubicBezTo>
                    <a:pt x="549" y="889"/>
                    <a:pt x="553" y="887"/>
                    <a:pt x="556" y="884"/>
                  </a:cubicBezTo>
                  <a:cubicBezTo>
                    <a:pt x="567" y="884"/>
                    <a:pt x="579" y="862"/>
                    <a:pt x="579" y="850"/>
                  </a:cubicBezTo>
                  <a:cubicBezTo>
                    <a:pt x="589" y="840"/>
                    <a:pt x="601" y="828"/>
                    <a:pt x="601" y="806"/>
                  </a:cubicBezTo>
                  <a:cubicBezTo>
                    <a:pt x="611" y="795"/>
                    <a:pt x="623" y="773"/>
                    <a:pt x="623" y="751"/>
                  </a:cubicBezTo>
                  <a:lnTo>
                    <a:pt x="623" y="751"/>
                  </a:lnTo>
                  <a:cubicBezTo>
                    <a:pt x="623" y="795"/>
                    <a:pt x="623" y="840"/>
                    <a:pt x="611" y="884"/>
                  </a:cubicBezTo>
                  <a:cubicBezTo>
                    <a:pt x="611" y="903"/>
                    <a:pt x="630" y="915"/>
                    <a:pt x="648" y="915"/>
                  </a:cubicBezTo>
                  <a:cubicBezTo>
                    <a:pt x="661" y="915"/>
                    <a:pt x="674" y="909"/>
                    <a:pt x="678" y="895"/>
                  </a:cubicBezTo>
                  <a:cubicBezTo>
                    <a:pt x="690" y="840"/>
                    <a:pt x="700" y="773"/>
                    <a:pt x="700" y="706"/>
                  </a:cubicBezTo>
                  <a:lnTo>
                    <a:pt x="700" y="628"/>
                  </a:lnTo>
                  <a:cubicBezTo>
                    <a:pt x="700" y="640"/>
                    <a:pt x="700" y="662"/>
                    <a:pt x="712" y="673"/>
                  </a:cubicBezTo>
                  <a:cubicBezTo>
                    <a:pt x="712" y="729"/>
                    <a:pt x="700" y="795"/>
                    <a:pt x="700" y="850"/>
                  </a:cubicBezTo>
                  <a:cubicBezTo>
                    <a:pt x="694" y="872"/>
                    <a:pt x="719" y="890"/>
                    <a:pt x="741" y="890"/>
                  </a:cubicBezTo>
                  <a:cubicBezTo>
                    <a:pt x="753" y="890"/>
                    <a:pt x="763" y="885"/>
                    <a:pt x="767" y="873"/>
                  </a:cubicBezTo>
                  <a:lnTo>
                    <a:pt x="767" y="840"/>
                  </a:lnTo>
                  <a:lnTo>
                    <a:pt x="789" y="840"/>
                  </a:lnTo>
                  <a:cubicBezTo>
                    <a:pt x="789" y="850"/>
                    <a:pt x="789" y="850"/>
                    <a:pt x="779" y="862"/>
                  </a:cubicBezTo>
                  <a:cubicBezTo>
                    <a:pt x="770" y="886"/>
                    <a:pt x="797" y="904"/>
                    <a:pt x="817" y="904"/>
                  </a:cubicBezTo>
                  <a:cubicBezTo>
                    <a:pt x="824" y="904"/>
                    <a:pt x="831" y="901"/>
                    <a:pt x="834" y="895"/>
                  </a:cubicBezTo>
                  <a:cubicBezTo>
                    <a:pt x="878" y="806"/>
                    <a:pt x="901" y="706"/>
                    <a:pt x="901" y="617"/>
                  </a:cubicBezTo>
                  <a:lnTo>
                    <a:pt x="901" y="561"/>
                  </a:lnTo>
                  <a:cubicBezTo>
                    <a:pt x="901" y="584"/>
                    <a:pt x="901" y="595"/>
                    <a:pt x="912" y="606"/>
                  </a:cubicBezTo>
                  <a:lnTo>
                    <a:pt x="912" y="640"/>
                  </a:lnTo>
                  <a:cubicBezTo>
                    <a:pt x="923" y="695"/>
                    <a:pt x="923" y="751"/>
                    <a:pt x="923" y="806"/>
                  </a:cubicBezTo>
                  <a:cubicBezTo>
                    <a:pt x="923" y="828"/>
                    <a:pt x="923" y="862"/>
                    <a:pt x="912" y="884"/>
                  </a:cubicBezTo>
                  <a:cubicBezTo>
                    <a:pt x="912" y="917"/>
                    <a:pt x="912" y="939"/>
                    <a:pt x="923" y="973"/>
                  </a:cubicBezTo>
                  <a:cubicBezTo>
                    <a:pt x="930" y="986"/>
                    <a:pt x="940" y="992"/>
                    <a:pt x="949" y="992"/>
                  </a:cubicBezTo>
                  <a:cubicBezTo>
                    <a:pt x="956" y="992"/>
                    <a:pt x="963" y="989"/>
                    <a:pt x="967" y="984"/>
                  </a:cubicBezTo>
                  <a:cubicBezTo>
                    <a:pt x="1001" y="962"/>
                    <a:pt x="1001" y="939"/>
                    <a:pt x="1001" y="907"/>
                  </a:cubicBezTo>
                  <a:cubicBezTo>
                    <a:pt x="1012" y="884"/>
                    <a:pt x="1012" y="850"/>
                    <a:pt x="1012" y="818"/>
                  </a:cubicBezTo>
                  <a:cubicBezTo>
                    <a:pt x="1012" y="762"/>
                    <a:pt x="1001" y="706"/>
                    <a:pt x="1001" y="650"/>
                  </a:cubicBezTo>
                  <a:cubicBezTo>
                    <a:pt x="990" y="640"/>
                    <a:pt x="990" y="640"/>
                    <a:pt x="990" y="628"/>
                  </a:cubicBezTo>
                  <a:lnTo>
                    <a:pt x="990" y="606"/>
                  </a:lnTo>
                  <a:cubicBezTo>
                    <a:pt x="1001" y="617"/>
                    <a:pt x="1001" y="617"/>
                    <a:pt x="1012" y="617"/>
                  </a:cubicBezTo>
                  <a:cubicBezTo>
                    <a:pt x="1023" y="617"/>
                    <a:pt x="1046" y="606"/>
                    <a:pt x="1034" y="595"/>
                  </a:cubicBezTo>
                  <a:cubicBezTo>
                    <a:pt x="1023" y="528"/>
                    <a:pt x="1012" y="462"/>
                    <a:pt x="979" y="406"/>
                  </a:cubicBezTo>
                  <a:lnTo>
                    <a:pt x="979" y="406"/>
                  </a:lnTo>
                  <a:cubicBezTo>
                    <a:pt x="1034" y="484"/>
                    <a:pt x="1068" y="584"/>
                    <a:pt x="1090" y="673"/>
                  </a:cubicBezTo>
                  <a:cubicBezTo>
                    <a:pt x="1096" y="685"/>
                    <a:pt x="1112" y="694"/>
                    <a:pt x="1125" y="694"/>
                  </a:cubicBezTo>
                  <a:cubicBezTo>
                    <a:pt x="1136" y="694"/>
                    <a:pt x="1145" y="688"/>
                    <a:pt x="1145" y="673"/>
                  </a:cubicBezTo>
                  <a:cubicBezTo>
                    <a:pt x="1123" y="561"/>
                    <a:pt x="1090" y="450"/>
                    <a:pt x="1023" y="361"/>
                  </a:cubicBezTo>
                  <a:cubicBezTo>
                    <a:pt x="1001" y="306"/>
                    <a:pt x="957" y="261"/>
                    <a:pt x="923" y="228"/>
                  </a:cubicBezTo>
                  <a:cubicBezTo>
                    <a:pt x="890" y="195"/>
                    <a:pt x="845" y="150"/>
                    <a:pt x="801" y="128"/>
                  </a:cubicBezTo>
                  <a:lnTo>
                    <a:pt x="767" y="94"/>
                  </a:lnTo>
                  <a:lnTo>
                    <a:pt x="756" y="94"/>
                  </a:lnTo>
                  <a:lnTo>
                    <a:pt x="723" y="61"/>
                  </a:lnTo>
                  <a:cubicBezTo>
                    <a:pt x="638" y="15"/>
                    <a:pt x="542" y="0"/>
                    <a:pt x="445"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
            <p:cNvSpPr/>
            <p:nvPr/>
          </p:nvSpPr>
          <p:spPr>
            <a:xfrm>
              <a:off x="2262289" y="4706619"/>
              <a:ext cx="26828" cy="24107"/>
            </a:xfrm>
            <a:custGeom>
              <a:avLst/>
              <a:gdLst/>
              <a:ahLst/>
              <a:cxnLst/>
              <a:rect l="l" t="t" r="r" b="b"/>
              <a:pathLst>
                <a:path w="769" h="691" extrusionOk="0">
                  <a:moveTo>
                    <a:pt x="534" y="0"/>
                  </a:moveTo>
                  <a:lnTo>
                    <a:pt x="123" y="11"/>
                  </a:lnTo>
                  <a:cubicBezTo>
                    <a:pt x="123" y="11"/>
                    <a:pt x="1" y="178"/>
                    <a:pt x="67" y="401"/>
                  </a:cubicBezTo>
                  <a:cubicBezTo>
                    <a:pt x="100" y="551"/>
                    <a:pt x="256" y="691"/>
                    <a:pt x="457" y="691"/>
                  </a:cubicBezTo>
                  <a:cubicBezTo>
                    <a:pt x="464" y="691"/>
                    <a:pt x="472" y="690"/>
                    <a:pt x="479" y="690"/>
                  </a:cubicBezTo>
                  <a:cubicBezTo>
                    <a:pt x="702" y="668"/>
                    <a:pt x="768" y="501"/>
                    <a:pt x="757" y="356"/>
                  </a:cubicBezTo>
                  <a:cubicBezTo>
                    <a:pt x="724" y="145"/>
                    <a:pt x="534" y="0"/>
                    <a:pt x="534"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
            <p:cNvSpPr/>
            <p:nvPr/>
          </p:nvSpPr>
          <p:spPr>
            <a:xfrm>
              <a:off x="2255695" y="4696885"/>
              <a:ext cx="44656" cy="36248"/>
            </a:xfrm>
            <a:custGeom>
              <a:avLst/>
              <a:gdLst/>
              <a:ahLst/>
              <a:cxnLst/>
              <a:rect l="l" t="t" r="r" b="b"/>
              <a:pathLst>
                <a:path w="1280" h="1039" extrusionOk="0">
                  <a:moveTo>
                    <a:pt x="1035" y="401"/>
                  </a:moveTo>
                  <a:cubicBezTo>
                    <a:pt x="1046" y="424"/>
                    <a:pt x="1046" y="435"/>
                    <a:pt x="1057" y="446"/>
                  </a:cubicBezTo>
                  <a:cubicBezTo>
                    <a:pt x="1099" y="549"/>
                    <a:pt x="1101" y="653"/>
                    <a:pt x="1111" y="757"/>
                  </a:cubicBezTo>
                  <a:lnTo>
                    <a:pt x="1111" y="757"/>
                  </a:lnTo>
                  <a:cubicBezTo>
                    <a:pt x="1103" y="684"/>
                    <a:pt x="1084" y="613"/>
                    <a:pt x="1057" y="546"/>
                  </a:cubicBezTo>
                  <a:cubicBezTo>
                    <a:pt x="1057" y="502"/>
                    <a:pt x="1046" y="457"/>
                    <a:pt x="1035" y="401"/>
                  </a:cubicBezTo>
                  <a:close/>
                  <a:moveTo>
                    <a:pt x="491" y="0"/>
                  </a:moveTo>
                  <a:cubicBezTo>
                    <a:pt x="481" y="0"/>
                    <a:pt x="472" y="4"/>
                    <a:pt x="468" y="13"/>
                  </a:cubicBezTo>
                  <a:lnTo>
                    <a:pt x="468" y="35"/>
                  </a:lnTo>
                  <a:cubicBezTo>
                    <a:pt x="468" y="23"/>
                    <a:pt x="457" y="23"/>
                    <a:pt x="457" y="23"/>
                  </a:cubicBezTo>
                  <a:cubicBezTo>
                    <a:pt x="451" y="18"/>
                    <a:pt x="443" y="15"/>
                    <a:pt x="435" y="15"/>
                  </a:cubicBezTo>
                  <a:cubicBezTo>
                    <a:pt x="426" y="15"/>
                    <a:pt x="418" y="18"/>
                    <a:pt x="412" y="23"/>
                  </a:cubicBezTo>
                  <a:cubicBezTo>
                    <a:pt x="401" y="23"/>
                    <a:pt x="401" y="35"/>
                    <a:pt x="401" y="35"/>
                  </a:cubicBezTo>
                  <a:lnTo>
                    <a:pt x="390" y="45"/>
                  </a:lnTo>
                  <a:lnTo>
                    <a:pt x="379" y="45"/>
                  </a:lnTo>
                  <a:cubicBezTo>
                    <a:pt x="379" y="57"/>
                    <a:pt x="368" y="57"/>
                    <a:pt x="368" y="57"/>
                  </a:cubicBezTo>
                  <a:lnTo>
                    <a:pt x="368" y="68"/>
                  </a:lnTo>
                  <a:lnTo>
                    <a:pt x="357" y="57"/>
                  </a:lnTo>
                  <a:cubicBezTo>
                    <a:pt x="349" y="49"/>
                    <a:pt x="341" y="41"/>
                    <a:pt x="329" y="41"/>
                  </a:cubicBezTo>
                  <a:cubicBezTo>
                    <a:pt x="324" y="41"/>
                    <a:pt x="319" y="42"/>
                    <a:pt x="312" y="45"/>
                  </a:cubicBezTo>
                  <a:cubicBezTo>
                    <a:pt x="301" y="45"/>
                    <a:pt x="290" y="57"/>
                    <a:pt x="279" y="68"/>
                  </a:cubicBezTo>
                  <a:cubicBezTo>
                    <a:pt x="246" y="79"/>
                    <a:pt x="223" y="102"/>
                    <a:pt x="212" y="124"/>
                  </a:cubicBezTo>
                  <a:cubicBezTo>
                    <a:pt x="201" y="124"/>
                    <a:pt x="190" y="124"/>
                    <a:pt x="179" y="134"/>
                  </a:cubicBezTo>
                  <a:cubicBezTo>
                    <a:pt x="45" y="246"/>
                    <a:pt x="1" y="457"/>
                    <a:pt x="34" y="624"/>
                  </a:cubicBezTo>
                  <a:cubicBezTo>
                    <a:pt x="68" y="791"/>
                    <a:pt x="167" y="947"/>
                    <a:pt x="312" y="1036"/>
                  </a:cubicBezTo>
                  <a:cubicBezTo>
                    <a:pt x="316" y="1038"/>
                    <a:pt x="320" y="1039"/>
                    <a:pt x="324" y="1039"/>
                  </a:cubicBezTo>
                  <a:cubicBezTo>
                    <a:pt x="341" y="1039"/>
                    <a:pt x="353" y="1020"/>
                    <a:pt x="335" y="1002"/>
                  </a:cubicBezTo>
                  <a:cubicBezTo>
                    <a:pt x="212" y="902"/>
                    <a:pt x="134" y="769"/>
                    <a:pt x="112" y="613"/>
                  </a:cubicBezTo>
                  <a:cubicBezTo>
                    <a:pt x="112" y="569"/>
                    <a:pt x="112" y="513"/>
                    <a:pt x="123" y="457"/>
                  </a:cubicBezTo>
                  <a:lnTo>
                    <a:pt x="123" y="513"/>
                  </a:lnTo>
                  <a:cubicBezTo>
                    <a:pt x="134" y="646"/>
                    <a:pt x="179" y="780"/>
                    <a:pt x="268" y="891"/>
                  </a:cubicBezTo>
                  <a:cubicBezTo>
                    <a:pt x="276" y="899"/>
                    <a:pt x="288" y="902"/>
                    <a:pt x="299" y="902"/>
                  </a:cubicBezTo>
                  <a:cubicBezTo>
                    <a:pt x="320" y="902"/>
                    <a:pt x="337" y="890"/>
                    <a:pt x="323" y="869"/>
                  </a:cubicBezTo>
                  <a:cubicBezTo>
                    <a:pt x="246" y="769"/>
                    <a:pt x="212" y="658"/>
                    <a:pt x="201" y="535"/>
                  </a:cubicBezTo>
                  <a:lnTo>
                    <a:pt x="201" y="535"/>
                  </a:lnTo>
                  <a:cubicBezTo>
                    <a:pt x="234" y="658"/>
                    <a:pt x="290" y="780"/>
                    <a:pt x="368" y="880"/>
                  </a:cubicBezTo>
                  <a:cubicBezTo>
                    <a:pt x="372" y="889"/>
                    <a:pt x="382" y="892"/>
                    <a:pt x="393" y="892"/>
                  </a:cubicBezTo>
                  <a:cubicBezTo>
                    <a:pt x="410" y="892"/>
                    <a:pt x="426" y="882"/>
                    <a:pt x="412" y="869"/>
                  </a:cubicBezTo>
                  <a:cubicBezTo>
                    <a:pt x="345" y="757"/>
                    <a:pt x="290" y="624"/>
                    <a:pt x="279" y="490"/>
                  </a:cubicBezTo>
                  <a:cubicBezTo>
                    <a:pt x="268" y="446"/>
                    <a:pt x="268" y="401"/>
                    <a:pt x="279" y="357"/>
                  </a:cubicBezTo>
                  <a:lnTo>
                    <a:pt x="279" y="368"/>
                  </a:lnTo>
                  <a:cubicBezTo>
                    <a:pt x="279" y="401"/>
                    <a:pt x="290" y="435"/>
                    <a:pt x="290" y="480"/>
                  </a:cubicBezTo>
                  <a:cubicBezTo>
                    <a:pt x="312" y="602"/>
                    <a:pt x="379" y="735"/>
                    <a:pt x="490" y="813"/>
                  </a:cubicBezTo>
                  <a:cubicBezTo>
                    <a:pt x="493" y="816"/>
                    <a:pt x="498" y="818"/>
                    <a:pt x="502" y="818"/>
                  </a:cubicBezTo>
                  <a:cubicBezTo>
                    <a:pt x="516" y="818"/>
                    <a:pt x="532" y="807"/>
                    <a:pt x="523" y="791"/>
                  </a:cubicBezTo>
                  <a:cubicBezTo>
                    <a:pt x="490" y="735"/>
                    <a:pt x="457" y="691"/>
                    <a:pt x="434" y="646"/>
                  </a:cubicBezTo>
                  <a:cubicBezTo>
                    <a:pt x="412" y="591"/>
                    <a:pt x="390" y="535"/>
                    <a:pt x="379" y="480"/>
                  </a:cubicBezTo>
                  <a:cubicBezTo>
                    <a:pt x="368" y="435"/>
                    <a:pt x="368" y="391"/>
                    <a:pt x="368" y="347"/>
                  </a:cubicBezTo>
                  <a:lnTo>
                    <a:pt x="368" y="347"/>
                  </a:lnTo>
                  <a:cubicBezTo>
                    <a:pt x="368" y="357"/>
                    <a:pt x="368" y="369"/>
                    <a:pt x="379" y="379"/>
                  </a:cubicBezTo>
                  <a:cubicBezTo>
                    <a:pt x="379" y="468"/>
                    <a:pt x="412" y="557"/>
                    <a:pt x="457" y="624"/>
                  </a:cubicBezTo>
                  <a:cubicBezTo>
                    <a:pt x="462" y="634"/>
                    <a:pt x="476" y="639"/>
                    <a:pt x="490" y="639"/>
                  </a:cubicBezTo>
                  <a:cubicBezTo>
                    <a:pt x="507" y="639"/>
                    <a:pt x="523" y="631"/>
                    <a:pt x="523" y="613"/>
                  </a:cubicBezTo>
                  <a:cubicBezTo>
                    <a:pt x="490" y="535"/>
                    <a:pt x="468" y="468"/>
                    <a:pt x="457" y="379"/>
                  </a:cubicBezTo>
                  <a:lnTo>
                    <a:pt x="457" y="357"/>
                  </a:lnTo>
                  <a:lnTo>
                    <a:pt x="468" y="357"/>
                  </a:lnTo>
                  <a:cubicBezTo>
                    <a:pt x="479" y="424"/>
                    <a:pt x="501" y="490"/>
                    <a:pt x="523" y="546"/>
                  </a:cubicBezTo>
                  <a:cubicBezTo>
                    <a:pt x="529" y="558"/>
                    <a:pt x="543" y="563"/>
                    <a:pt x="556" y="563"/>
                  </a:cubicBezTo>
                  <a:cubicBezTo>
                    <a:pt x="568" y="563"/>
                    <a:pt x="579" y="558"/>
                    <a:pt x="579" y="546"/>
                  </a:cubicBezTo>
                  <a:lnTo>
                    <a:pt x="547" y="388"/>
                  </a:lnTo>
                  <a:lnTo>
                    <a:pt x="547" y="388"/>
                  </a:lnTo>
                  <a:cubicBezTo>
                    <a:pt x="554" y="404"/>
                    <a:pt x="581" y="413"/>
                    <a:pt x="590" y="413"/>
                  </a:cubicBezTo>
                  <a:cubicBezTo>
                    <a:pt x="602" y="502"/>
                    <a:pt x="590" y="602"/>
                    <a:pt x="545" y="691"/>
                  </a:cubicBezTo>
                  <a:cubicBezTo>
                    <a:pt x="538" y="706"/>
                    <a:pt x="552" y="722"/>
                    <a:pt x="569" y="722"/>
                  </a:cubicBezTo>
                  <a:cubicBezTo>
                    <a:pt x="576" y="722"/>
                    <a:pt x="583" y="719"/>
                    <a:pt x="590" y="713"/>
                  </a:cubicBezTo>
                  <a:cubicBezTo>
                    <a:pt x="602" y="691"/>
                    <a:pt x="624" y="658"/>
                    <a:pt x="634" y="635"/>
                  </a:cubicBezTo>
                  <a:lnTo>
                    <a:pt x="634" y="635"/>
                  </a:lnTo>
                  <a:lnTo>
                    <a:pt x="602" y="802"/>
                  </a:lnTo>
                  <a:cubicBezTo>
                    <a:pt x="593" y="826"/>
                    <a:pt x="619" y="849"/>
                    <a:pt x="643" y="849"/>
                  </a:cubicBezTo>
                  <a:cubicBezTo>
                    <a:pt x="652" y="849"/>
                    <a:pt x="662" y="845"/>
                    <a:pt x="668" y="836"/>
                  </a:cubicBezTo>
                  <a:cubicBezTo>
                    <a:pt x="713" y="713"/>
                    <a:pt x="735" y="591"/>
                    <a:pt x="735" y="468"/>
                  </a:cubicBezTo>
                  <a:cubicBezTo>
                    <a:pt x="735" y="445"/>
                    <a:pt x="735" y="422"/>
                    <a:pt x="731" y="402"/>
                  </a:cubicBezTo>
                  <a:lnTo>
                    <a:pt x="731" y="402"/>
                  </a:lnTo>
                  <a:cubicBezTo>
                    <a:pt x="739" y="428"/>
                    <a:pt x="746" y="454"/>
                    <a:pt x="746" y="480"/>
                  </a:cubicBezTo>
                  <a:cubicBezTo>
                    <a:pt x="757" y="569"/>
                    <a:pt x="746" y="668"/>
                    <a:pt x="723" y="757"/>
                  </a:cubicBezTo>
                  <a:cubicBezTo>
                    <a:pt x="723" y="771"/>
                    <a:pt x="741" y="781"/>
                    <a:pt x="756" y="781"/>
                  </a:cubicBezTo>
                  <a:cubicBezTo>
                    <a:pt x="766" y="781"/>
                    <a:pt x="775" y="777"/>
                    <a:pt x="779" y="769"/>
                  </a:cubicBezTo>
                  <a:cubicBezTo>
                    <a:pt x="812" y="668"/>
                    <a:pt x="835" y="546"/>
                    <a:pt x="824" y="435"/>
                  </a:cubicBezTo>
                  <a:lnTo>
                    <a:pt x="835" y="435"/>
                  </a:lnTo>
                  <a:cubicBezTo>
                    <a:pt x="846" y="468"/>
                    <a:pt x="857" y="513"/>
                    <a:pt x="868" y="557"/>
                  </a:cubicBezTo>
                  <a:cubicBezTo>
                    <a:pt x="891" y="680"/>
                    <a:pt x="901" y="802"/>
                    <a:pt x="857" y="913"/>
                  </a:cubicBezTo>
                  <a:cubicBezTo>
                    <a:pt x="849" y="937"/>
                    <a:pt x="875" y="960"/>
                    <a:pt x="894" y="960"/>
                  </a:cubicBezTo>
                  <a:cubicBezTo>
                    <a:pt x="902" y="960"/>
                    <a:pt x="910" y="956"/>
                    <a:pt x="913" y="947"/>
                  </a:cubicBezTo>
                  <a:cubicBezTo>
                    <a:pt x="935" y="913"/>
                    <a:pt x="946" y="869"/>
                    <a:pt x="957" y="824"/>
                  </a:cubicBezTo>
                  <a:cubicBezTo>
                    <a:pt x="957" y="838"/>
                    <a:pt x="984" y="852"/>
                    <a:pt x="1004" y="852"/>
                  </a:cubicBezTo>
                  <a:cubicBezTo>
                    <a:pt x="1015" y="852"/>
                    <a:pt x="1024" y="848"/>
                    <a:pt x="1024" y="836"/>
                  </a:cubicBezTo>
                  <a:lnTo>
                    <a:pt x="1024" y="824"/>
                  </a:lnTo>
                  <a:cubicBezTo>
                    <a:pt x="1035" y="824"/>
                    <a:pt x="1035" y="824"/>
                    <a:pt x="1046" y="813"/>
                  </a:cubicBezTo>
                  <a:lnTo>
                    <a:pt x="1046" y="891"/>
                  </a:lnTo>
                  <a:cubicBezTo>
                    <a:pt x="1046" y="905"/>
                    <a:pt x="1069" y="919"/>
                    <a:pt x="1088" y="919"/>
                  </a:cubicBezTo>
                  <a:cubicBezTo>
                    <a:pt x="1099" y="919"/>
                    <a:pt x="1109" y="914"/>
                    <a:pt x="1113" y="902"/>
                  </a:cubicBezTo>
                  <a:cubicBezTo>
                    <a:pt x="1117" y="863"/>
                    <a:pt x="1117" y="823"/>
                    <a:pt x="1114" y="784"/>
                  </a:cubicBezTo>
                  <a:lnTo>
                    <a:pt x="1114" y="784"/>
                  </a:lnTo>
                  <a:cubicBezTo>
                    <a:pt x="1117" y="802"/>
                    <a:pt x="1143" y="816"/>
                    <a:pt x="1163" y="816"/>
                  </a:cubicBezTo>
                  <a:cubicBezTo>
                    <a:pt x="1178" y="816"/>
                    <a:pt x="1191" y="809"/>
                    <a:pt x="1191" y="791"/>
                  </a:cubicBezTo>
                  <a:cubicBezTo>
                    <a:pt x="1191" y="668"/>
                    <a:pt x="1180" y="546"/>
                    <a:pt x="1124" y="435"/>
                  </a:cubicBezTo>
                  <a:lnTo>
                    <a:pt x="1124" y="435"/>
                  </a:lnTo>
                  <a:cubicBezTo>
                    <a:pt x="1124" y="435"/>
                    <a:pt x="1135" y="435"/>
                    <a:pt x="1135" y="446"/>
                  </a:cubicBezTo>
                  <a:cubicBezTo>
                    <a:pt x="1191" y="524"/>
                    <a:pt x="1235" y="624"/>
                    <a:pt x="1247" y="735"/>
                  </a:cubicBezTo>
                  <a:cubicBezTo>
                    <a:pt x="1247" y="742"/>
                    <a:pt x="1257" y="748"/>
                    <a:pt x="1267" y="748"/>
                  </a:cubicBezTo>
                  <a:cubicBezTo>
                    <a:pt x="1274" y="748"/>
                    <a:pt x="1280" y="745"/>
                    <a:pt x="1280" y="735"/>
                  </a:cubicBezTo>
                  <a:cubicBezTo>
                    <a:pt x="1280" y="602"/>
                    <a:pt x="1213" y="480"/>
                    <a:pt x="1135" y="379"/>
                  </a:cubicBezTo>
                  <a:cubicBezTo>
                    <a:pt x="1091" y="312"/>
                    <a:pt x="1046" y="257"/>
                    <a:pt x="990" y="201"/>
                  </a:cubicBezTo>
                  <a:cubicBezTo>
                    <a:pt x="968" y="168"/>
                    <a:pt x="935" y="146"/>
                    <a:pt x="901" y="146"/>
                  </a:cubicBezTo>
                  <a:cubicBezTo>
                    <a:pt x="891" y="146"/>
                    <a:pt x="879" y="146"/>
                    <a:pt x="868" y="157"/>
                  </a:cubicBezTo>
                  <a:cubicBezTo>
                    <a:pt x="846" y="134"/>
                    <a:pt x="835" y="124"/>
                    <a:pt x="812" y="112"/>
                  </a:cubicBezTo>
                  <a:cubicBezTo>
                    <a:pt x="805" y="105"/>
                    <a:pt x="792" y="97"/>
                    <a:pt x="780" y="97"/>
                  </a:cubicBezTo>
                  <a:cubicBezTo>
                    <a:pt x="776" y="97"/>
                    <a:pt x="771" y="98"/>
                    <a:pt x="768" y="102"/>
                  </a:cubicBezTo>
                  <a:cubicBezTo>
                    <a:pt x="768" y="90"/>
                    <a:pt x="757" y="79"/>
                    <a:pt x="746" y="79"/>
                  </a:cubicBezTo>
                  <a:cubicBezTo>
                    <a:pt x="735" y="57"/>
                    <a:pt x="723" y="57"/>
                    <a:pt x="701" y="57"/>
                  </a:cubicBezTo>
                  <a:cubicBezTo>
                    <a:pt x="691" y="68"/>
                    <a:pt x="691" y="79"/>
                    <a:pt x="701" y="90"/>
                  </a:cubicBezTo>
                  <a:cubicBezTo>
                    <a:pt x="657" y="68"/>
                    <a:pt x="602" y="45"/>
                    <a:pt x="557" y="45"/>
                  </a:cubicBezTo>
                  <a:cubicBezTo>
                    <a:pt x="545" y="35"/>
                    <a:pt x="535" y="35"/>
                    <a:pt x="523" y="35"/>
                  </a:cubicBezTo>
                  <a:lnTo>
                    <a:pt x="523" y="23"/>
                  </a:lnTo>
                  <a:cubicBezTo>
                    <a:pt x="523" y="10"/>
                    <a:pt x="506" y="0"/>
                    <a:pt x="491"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
            <p:cNvSpPr/>
            <p:nvPr/>
          </p:nvSpPr>
          <p:spPr>
            <a:xfrm>
              <a:off x="2260754" y="4697513"/>
              <a:ext cx="12420" cy="25433"/>
            </a:xfrm>
            <a:custGeom>
              <a:avLst/>
              <a:gdLst/>
              <a:ahLst/>
              <a:cxnLst/>
              <a:rect l="l" t="t" r="r" b="b"/>
              <a:pathLst>
                <a:path w="356" h="729" extrusionOk="0">
                  <a:moveTo>
                    <a:pt x="326" y="1"/>
                  </a:moveTo>
                  <a:cubicBezTo>
                    <a:pt x="311" y="1"/>
                    <a:pt x="297" y="9"/>
                    <a:pt x="289" y="17"/>
                  </a:cubicBezTo>
                  <a:lnTo>
                    <a:pt x="279" y="17"/>
                  </a:lnTo>
                  <a:cubicBezTo>
                    <a:pt x="267" y="17"/>
                    <a:pt x="267" y="17"/>
                    <a:pt x="256" y="27"/>
                  </a:cubicBezTo>
                  <a:cubicBezTo>
                    <a:pt x="250" y="15"/>
                    <a:pt x="239" y="9"/>
                    <a:pt x="230" y="9"/>
                  </a:cubicBezTo>
                  <a:cubicBezTo>
                    <a:pt x="223" y="9"/>
                    <a:pt x="216" y="12"/>
                    <a:pt x="212" y="17"/>
                  </a:cubicBezTo>
                  <a:cubicBezTo>
                    <a:pt x="190" y="50"/>
                    <a:pt x="178" y="84"/>
                    <a:pt x="167" y="106"/>
                  </a:cubicBezTo>
                  <a:lnTo>
                    <a:pt x="145" y="106"/>
                  </a:lnTo>
                  <a:cubicBezTo>
                    <a:pt x="123" y="106"/>
                    <a:pt x="101" y="128"/>
                    <a:pt x="89" y="150"/>
                  </a:cubicBezTo>
                  <a:cubicBezTo>
                    <a:pt x="34" y="228"/>
                    <a:pt x="0" y="339"/>
                    <a:pt x="0" y="439"/>
                  </a:cubicBezTo>
                  <a:cubicBezTo>
                    <a:pt x="0" y="446"/>
                    <a:pt x="12" y="452"/>
                    <a:pt x="21" y="452"/>
                  </a:cubicBezTo>
                  <a:cubicBezTo>
                    <a:pt x="28" y="452"/>
                    <a:pt x="34" y="449"/>
                    <a:pt x="34" y="439"/>
                  </a:cubicBezTo>
                  <a:cubicBezTo>
                    <a:pt x="45" y="383"/>
                    <a:pt x="56" y="328"/>
                    <a:pt x="89" y="284"/>
                  </a:cubicBezTo>
                  <a:lnTo>
                    <a:pt x="89" y="284"/>
                  </a:lnTo>
                  <a:cubicBezTo>
                    <a:pt x="78" y="328"/>
                    <a:pt x="67" y="383"/>
                    <a:pt x="78" y="439"/>
                  </a:cubicBezTo>
                  <a:cubicBezTo>
                    <a:pt x="89" y="528"/>
                    <a:pt x="111" y="617"/>
                    <a:pt x="145" y="706"/>
                  </a:cubicBezTo>
                  <a:cubicBezTo>
                    <a:pt x="145" y="717"/>
                    <a:pt x="156" y="729"/>
                    <a:pt x="167" y="729"/>
                  </a:cubicBezTo>
                  <a:cubicBezTo>
                    <a:pt x="178" y="729"/>
                    <a:pt x="200" y="717"/>
                    <a:pt x="190" y="706"/>
                  </a:cubicBezTo>
                  <a:cubicBezTo>
                    <a:pt x="167" y="628"/>
                    <a:pt x="145" y="551"/>
                    <a:pt x="145" y="462"/>
                  </a:cubicBezTo>
                  <a:cubicBezTo>
                    <a:pt x="134" y="383"/>
                    <a:pt x="156" y="317"/>
                    <a:pt x="178" y="250"/>
                  </a:cubicBezTo>
                  <a:cubicBezTo>
                    <a:pt x="178" y="239"/>
                    <a:pt x="190" y="239"/>
                    <a:pt x="190" y="239"/>
                  </a:cubicBezTo>
                  <a:cubicBezTo>
                    <a:pt x="200" y="228"/>
                    <a:pt x="200" y="205"/>
                    <a:pt x="200" y="195"/>
                  </a:cubicBezTo>
                  <a:lnTo>
                    <a:pt x="212" y="183"/>
                  </a:lnTo>
                  <a:cubicBezTo>
                    <a:pt x="212" y="173"/>
                    <a:pt x="223" y="161"/>
                    <a:pt x="223" y="150"/>
                  </a:cubicBezTo>
                  <a:cubicBezTo>
                    <a:pt x="223" y="173"/>
                    <a:pt x="223" y="183"/>
                    <a:pt x="234" y="205"/>
                  </a:cubicBezTo>
                  <a:cubicBezTo>
                    <a:pt x="234" y="205"/>
                    <a:pt x="245" y="217"/>
                    <a:pt x="256" y="217"/>
                  </a:cubicBezTo>
                  <a:cubicBezTo>
                    <a:pt x="256" y="217"/>
                    <a:pt x="267" y="217"/>
                    <a:pt x="267" y="205"/>
                  </a:cubicBezTo>
                  <a:cubicBezTo>
                    <a:pt x="267" y="183"/>
                    <a:pt x="279" y="161"/>
                    <a:pt x="289" y="150"/>
                  </a:cubicBezTo>
                  <a:cubicBezTo>
                    <a:pt x="301" y="128"/>
                    <a:pt x="301" y="116"/>
                    <a:pt x="312" y="94"/>
                  </a:cubicBezTo>
                  <a:cubicBezTo>
                    <a:pt x="323" y="84"/>
                    <a:pt x="334" y="61"/>
                    <a:pt x="345" y="50"/>
                  </a:cubicBezTo>
                  <a:cubicBezTo>
                    <a:pt x="345" y="50"/>
                    <a:pt x="345" y="39"/>
                    <a:pt x="356" y="39"/>
                  </a:cubicBezTo>
                  <a:cubicBezTo>
                    <a:pt x="356" y="27"/>
                    <a:pt x="345" y="17"/>
                    <a:pt x="345" y="5"/>
                  </a:cubicBezTo>
                  <a:cubicBezTo>
                    <a:pt x="339" y="2"/>
                    <a:pt x="332" y="1"/>
                    <a:pt x="326"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
            <p:cNvSpPr/>
            <p:nvPr/>
          </p:nvSpPr>
          <p:spPr>
            <a:xfrm>
              <a:off x="2278233" y="4698315"/>
              <a:ext cx="3907" cy="11024"/>
            </a:xfrm>
            <a:custGeom>
              <a:avLst/>
              <a:gdLst/>
              <a:ahLst/>
              <a:cxnLst/>
              <a:rect l="l" t="t" r="r" b="b"/>
              <a:pathLst>
                <a:path w="112" h="316" extrusionOk="0">
                  <a:moveTo>
                    <a:pt x="21" y="0"/>
                  </a:moveTo>
                  <a:cubicBezTo>
                    <a:pt x="17" y="0"/>
                    <a:pt x="14" y="1"/>
                    <a:pt x="11" y="4"/>
                  </a:cubicBezTo>
                  <a:cubicBezTo>
                    <a:pt x="0" y="16"/>
                    <a:pt x="0" y="27"/>
                    <a:pt x="11" y="38"/>
                  </a:cubicBezTo>
                  <a:cubicBezTo>
                    <a:pt x="22" y="49"/>
                    <a:pt x="22" y="71"/>
                    <a:pt x="22" y="83"/>
                  </a:cubicBezTo>
                  <a:cubicBezTo>
                    <a:pt x="33" y="105"/>
                    <a:pt x="33" y="127"/>
                    <a:pt x="33" y="150"/>
                  </a:cubicBezTo>
                  <a:cubicBezTo>
                    <a:pt x="45" y="194"/>
                    <a:pt x="45" y="249"/>
                    <a:pt x="55" y="294"/>
                  </a:cubicBezTo>
                  <a:cubicBezTo>
                    <a:pt x="55" y="305"/>
                    <a:pt x="67" y="316"/>
                    <a:pt x="77" y="316"/>
                  </a:cubicBezTo>
                  <a:cubicBezTo>
                    <a:pt x="77" y="316"/>
                    <a:pt x="100" y="316"/>
                    <a:pt x="100" y="305"/>
                  </a:cubicBezTo>
                  <a:cubicBezTo>
                    <a:pt x="111" y="283"/>
                    <a:pt x="111" y="261"/>
                    <a:pt x="111" y="227"/>
                  </a:cubicBezTo>
                  <a:cubicBezTo>
                    <a:pt x="111" y="205"/>
                    <a:pt x="111" y="172"/>
                    <a:pt x="100" y="150"/>
                  </a:cubicBezTo>
                  <a:cubicBezTo>
                    <a:pt x="100" y="105"/>
                    <a:pt x="89" y="49"/>
                    <a:pt x="45" y="16"/>
                  </a:cubicBezTo>
                  <a:cubicBezTo>
                    <a:pt x="36" y="8"/>
                    <a:pt x="29" y="0"/>
                    <a:pt x="21"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
            <p:cNvSpPr/>
            <p:nvPr/>
          </p:nvSpPr>
          <p:spPr>
            <a:xfrm>
              <a:off x="2280850" y="4698804"/>
              <a:ext cx="7501" cy="15211"/>
            </a:xfrm>
            <a:custGeom>
              <a:avLst/>
              <a:gdLst/>
              <a:ahLst/>
              <a:cxnLst/>
              <a:rect l="l" t="t" r="r" b="b"/>
              <a:pathLst>
                <a:path w="215" h="436" extrusionOk="0">
                  <a:moveTo>
                    <a:pt x="26" y="1"/>
                  </a:moveTo>
                  <a:cubicBezTo>
                    <a:pt x="12" y="1"/>
                    <a:pt x="0" y="10"/>
                    <a:pt x="14" y="24"/>
                  </a:cubicBezTo>
                  <a:cubicBezTo>
                    <a:pt x="58" y="79"/>
                    <a:pt x="81" y="146"/>
                    <a:pt x="114" y="202"/>
                  </a:cubicBezTo>
                  <a:cubicBezTo>
                    <a:pt x="136" y="269"/>
                    <a:pt x="147" y="336"/>
                    <a:pt x="158" y="402"/>
                  </a:cubicBezTo>
                  <a:cubicBezTo>
                    <a:pt x="170" y="425"/>
                    <a:pt x="180" y="425"/>
                    <a:pt x="192" y="435"/>
                  </a:cubicBezTo>
                  <a:cubicBezTo>
                    <a:pt x="203" y="435"/>
                    <a:pt x="214" y="425"/>
                    <a:pt x="214" y="413"/>
                  </a:cubicBezTo>
                  <a:cubicBezTo>
                    <a:pt x="214" y="380"/>
                    <a:pt x="214" y="336"/>
                    <a:pt x="203" y="302"/>
                  </a:cubicBezTo>
                  <a:lnTo>
                    <a:pt x="170" y="202"/>
                  </a:lnTo>
                  <a:cubicBezTo>
                    <a:pt x="136" y="136"/>
                    <a:pt x="91" y="69"/>
                    <a:pt x="47" y="13"/>
                  </a:cubicBezTo>
                  <a:cubicBezTo>
                    <a:pt x="43" y="4"/>
                    <a:pt x="34" y="1"/>
                    <a:pt x="26"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
            <p:cNvSpPr/>
            <p:nvPr/>
          </p:nvSpPr>
          <p:spPr>
            <a:xfrm>
              <a:off x="2288072" y="4706200"/>
              <a:ext cx="5303" cy="20409"/>
            </a:xfrm>
            <a:custGeom>
              <a:avLst/>
              <a:gdLst/>
              <a:ahLst/>
              <a:cxnLst/>
              <a:rect l="l" t="t" r="r" b="b"/>
              <a:pathLst>
                <a:path w="152" h="585" extrusionOk="0">
                  <a:moveTo>
                    <a:pt x="21" y="0"/>
                  </a:moveTo>
                  <a:cubicBezTo>
                    <a:pt x="10" y="0"/>
                    <a:pt x="0" y="10"/>
                    <a:pt x="7" y="23"/>
                  </a:cubicBezTo>
                  <a:cubicBezTo>
                    <a:pt x="18" y="68"/>
                    <a:pt x="40" y="112"/>
                    <a:pt x="52" y="157"/>
                  </a:cubicBezTo>
                  <a:cubicBezTo>
                    <a:pt x="74" y="201"/>
                    <a:pt x="85" y="246"/>
                    <a:pt x="96" y="290"/>
                  </a:cubicBezTo>
                  <a:cubicBezTo>
                    <a:pt x="118" y="379"/>
                    <a:pt x="129" y="480"/>
                    <a:pt x="118" y="569"/>
                  </a:cubicBezTo>
                  <a:cubicBezTo>
                    <a:pt x="118" y="576"/>
                    <a:pt x="129" y="584"/>
                    <a:pt x="136" y="584"/>
                  </a:cubicBezTo>
                  <a:cubicBezTo>
                    <a:pt x="139" y="584"/>
                    <a:pt x="141" y="583"/>
                    <a:pt x="141" y="579"/>
                  </a:cubicBezTo>
                  <a:cubicBezTo>
                    <a:pt x="151" y="480"/>
                    <a:pt x="151" y="379"/>
                    <a:pt x="129" y="290"/>
                  </a:cubicBezTo>
                  <a:cubicBezTo>
                    <a:pt x="118" y="190"/>
                    <a:pt x="96" y="90"/>
                    <a:pt x="40" y="12"/>
                  </a:cubicBezTo>
                  <a:cubicBezTo>
                    <a:pt x="36" y="4"/>
                    <a:pt x="28" y="0"/>
                    <a:pt x="21"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
            <p:cNvSpPr/>
            <p:nvPr/>
          </p:nvSpPr>
          <p:spPr>
            <a:xfrm>
              <a:off x="2286362" y="4701176"/>
              <a:ext cx="8547" cy="13222"/>
            </a:xfrm>
            <a:custGeom>
              <a:avLst/>
              <a:gdLst/>
              <a:ahLst/>
              <a:cxnLst/>
              <a:rect l="l" t="t" r="r" b="b"/>
              <a:pathLst>
                <a:path w="245" h="379" extrusionOk="0">
                  <a:moveTo>
                    <a:pt x="34" y="1"/>
                  </a:moveTo>
                  <a:cubicBezTo>
                    <a:pt x="22" y="1"/>
                    <a:pt x="0" y="1"/>
                    <a:pt x="0" y="23"/>
                  </a:cubicBezTo>
                  <a:lnTo>
                    <a:pt x="0" y="45"/>
                  </a:lnTo>
                  <a:cubicBezTo>
                    <a:pt x="12" y="45"/>
                    <a:pt x="22" y="56"/>
                    <a:pt x="22" y="56"/>
                  </a:cubicBezTo>
                  <a:lnTo>
                    <a:pt x="34" y="56"/>
                  </a:lnTo>
                  <a:cubicBezTo>
                    <a:pt x="45" y="68"/>
                    <a:pt x="45" y="68"/>
                    <a:pt x="56" y="68"/>
                  </a:cubicBezTo>
                  <a:lnTo>
                    <a:pt x="67" y="78"/>
                  </a:lnTo>
                  <a:cubicBezTo>
                    <a:pt x="67" y="90"/>
                    <a:pt x="78" y="100"/>
                    <a:pt x="89" y="112"/>
                  </a:cubicBezTo>
                  <a:cubicBezTo>
                    <a:pt x="89" y="123"/>
                    <a:pt x="101" y="134"/>
                    <a:pt x="111" y="145"/>
                  </a:cubicBezTo>
                  <a:lnTo>
                    <a:pt x="145" y="212"/>
                  </a:lnTo>
                  <a:cubicBezTo>
                    <a:pt x="178" y="256"/>
                    <a:pt x="200" y="301"/>
                    <a:pt x="200" y="357"/>
                  </a:cubicBezTo>
                  <a:cubicBezTo>
                    <a:pt x="200" y="367"/>
                    <a:pt x="212" y="367"/>
                    <a:pt x="223" y="379"/>
                  </a:cubicBezTo>
                  <a:cubicBezTo>
                    <a:pt x="234" y="379"/>
                    <a:pt x="245" y="367"/>
                    <a:pt x="245" y="357"/>
                  </a:cubicBezTo>
                  <a:cubicBezTo>
                    <a:pt x="245" y="301"/>
                    <a:pt x="223" y="256"/>
                    <a:pt x="200" y="212"/>
                  </a:cubicBezTo>
                  <a:cubicBezTo>
                    <a:pt x="190" y="179"/>
                    <a:pt x="167" y="156"/>
                    <a:pt x="156" y="134"/>
                  </a:cubicBezTo>
                  <a:lnTo>
                    <a:pt x="167" y="134"/>
                  </a:lnTo>
                  <a:lnTo>
                    <a:pt x="167" y="112"/>
                  </a:lnTo>
                  <a:cubicBezTo>
                    <a:pt x="156" y="90"/>
                    <a:pt x="134" y="56"/>
                    <a:pt x="111" y="45"/>
                  </a:cubicBezTo>
                  <a:cubicBezTo>
                    <a:pt x="89" y="23"/>
                    <a:pt x="67" y="11"/>
                    <a:pt x="34"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
            <p:cNvSpPr/>
            <p:nvPr/>
          </p:nvSpPr>
          <p:spPr>
            <a:xfrm>
              <a:off x="2272372" y="4698874"/>
              <a:ext cx="35" cy="384"/>
            </a:xfrm>
            <a:custGeom>
              <a:avLst/>
              <a:gdLst/>
              <a:ahLst/>
              <a:cxnLst/>
              <a:rect l="l" t="t" r="r" b="b"/>
              <a:pathLst>
                <a:path w="1" h="11" extrusionOk="0">
                  <a:moveTo>
                    <a:pt x="1" y="11"/>
                  </a:moveTo>
                  <a:lnTo>
                    <a:pt x="1" y="11"/>
                  </a:lnTo>
                  <a:cubicBezTo>
                    <a:pt x="1" y="0"/>
                    <a:pt x="1" y="0"/>
                    <a:pt x="1" y="1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
            <p:cNvSpPr/>
            <p:nvPr/>
          </p:nvSpPr>
          <p:spPr>
            <a:xfrm>
              <a:off x="2272372" y="4699223"/>
              <a:ext cx="35" cy="35"/>
            </a:xfrm>
            <a:custGeom>
              <a:avLst/>
              <a:gdLst/>
              <a:ahLst/>
              <a:cxnLst/>
              <a:rect l="l" t="t" r="r" b="b"/>
              <a:pathLst>
                <a:path w="1" h="1" extrusionOk="0">
                  <a:moveTo>
                    <a:pt x="1" y="1"/>
                  </a:moveTo>
                  <a:lnTo>
                    <a:pt x="1" y="1"/>
                  </a:ln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
            <p:cNvSpPr/>
            <p:nvPr/>
          </p:nvSpPr>
          <p:spPr>
            <a:xfrm>
              <a:off x="2272372" y="4697304"/>
              <a:ext cx="5896" cy="9873"/>
            </a:xfrm>
            <a:custGeom>
              <a:avLst/>
              <a:gdLst/>
              <a:ahLst/>
              <a:cxnLst/>
              <a:rect l="l" t="t" r="r" b="b"/>
              <a:pathLst>
                <a:path w="169" h="283" extrusionOk="0">
                  <a:moveTo>
                    <a:pt x="67" y="1"/>
                  </a:moveTo>
                  <a:cubicBezTo>
                    <a:pt x="67" y="1"/>
                    <a:pt x="57" y="1"/>
                    <a:pt x="57" y="11"/>
                  </a:cubicBezTo>
                  <a:lnTo>
                    <a:pt x="45" y="11"/>
                  </a:lnTo>
                  <a:cubicBezTo>
                    <a:pt x="35" y="11"/>
                    <a:pt x="35" y="23"/>
                    <a:pt x="35" y="23"/>
                  </a:cubicBezTo>
                  <a:cubicBezTo>
                    <a:pt x="23" y="23"/>
                    <a:pt x="23" y="23"/>
                    <a:pt x="23" y="33"/>
                  </a:cubicBezTo>
                  <a:cubicBezTo>
                    <a:pt x="12" y="33"/>
                    <a:pt x="12" y="45"/>
                    <a:pt x="12" y="45"/>
                  </a:cubicBezTo>
                  <a:cubicBezTo>
                    <a:pt x="1" y="45"/>
                    <a:pt x="1" y="45"/>
                    <a:pt x="1" y="56"/>
                  </a:cubicBezTo>
                  <a:lnTo>
                    <a:pt x="12" y="56"/>
                  </a:lnTo>
                  <a:lnTo>
                    <a:pt x="12" y="67"/>
                  </a:lnTo>
                  <a:lnTo>
                    <a:pt x="12" y="78"/>
                  </a:lnTo>
                  <a:lnTo>
                    <a:pt x="12" y="90"/>
                  </a:lnTo>
                  <a:lnTo>
                    <a:pt x="35" y="90"/>
                  </a:lnTo>
                  <a:lnTo>
                    <a:pt x="35" y="100"/>
                  </a:lnTo>
                  <a:lnTo>
                    <a:pt x="57" y="122"/>
                  </a:lnTo>
                  <a:cubicBezTo>
                    <a:pt x="57" y="122"/>
                    <a:pt x="79" y="122"/>
                    <a:pt x="79" y="112"/>
                  </a:cubicBezTo>
                  <a:cubicBezTo>
                    <a:pt x="90" y="100"/>
                    <a:pt x="90" y="90"/>
                    <a:pt x="101" y="67"/>
                  </a:cubicBezTo>
                  <a:lnTo>
                    <a:pt x="101" y="78"/>
                  </a:lnTo>
                  <a:lnTo>
                    <a:pt x="101" y="90"/>
                  </a:lnTo>
                  <a:cubicBezTo>
                    <a:pt x="112" y="90"/>
                    <a:pt x="112" y="100"/>
                    <a:pt x="112" y="100"/>
                  </a:cubicBezTo>
                  <a:lnTo>
                    <a:pt x="112" y="156"/>
                  </a:lnTo>
                  <a:cubicBezTo>
                    <a:pt x="112" y="189"/>
                    <a:pt x="112" y="223"/>
                    <a:pt x="101" y="267"/>
                  </a:cubicBezTo>
                  <a:cubicBezTo>
                    <a:pt x="101" y="275"/>
                    <a:pt x="112" y="283"/>
                    <a:pt x="123" y="283"/>
                  </a:cubicBezTo>
                  <a:cubicBezTo>
                    <a:pt x="127" y="283"/>
                    <a:pt x="131" y="282"/>
                    <a:pt x="134" y="278"/>
                  </a:cubicBezTo>
                  <a:cubicBezTo>
                    <a:pt x="146" y="234"/>
                    <a:pt x="156" y="201"/>
                    <a:pt x="156" y="156"/>
                  </a:cubicBezTo>
                  <a:cubicBezTo>
                    <a:pt x="168" y="134"/>
                    <a:pt x="168" y="112"/>
                    <a:pt x="168" y="90"/>
                  </a:cubicBezTo>
                  <a:cubicBezTo>
                    <a:pt x="168" y="78"/>
                    <a:pt x="168" y="67"/>
                    <a:pt x="156" y="67"/>
                  </a:cubicBezTo>
                  <a:cubicBezTo>
                    <a:pt x="156" y="45"/>
                    <a:pt x="134" y="45"/>
                    <a:pt x="124" y="33"/>
                  </a:cubicBezTo>
                  <a:lnTo>
                    <a:pt x="101" y="33"/>
                  </a:lnTo>
                  <a:cubicBezTo>
                    <a:pt x="112" y="23"/>
                    <a:pt x="101" y="11"/>
                    <a:pt x="90"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
            <p:cNvSpPr/>
            <p:nvPr/>
          </p:nvSpPr>
          <p:spPr>
            <a:xfrm>
              <a:off x="2275896" y="4699641"/>
              <a:ext cx="35" cy="35"/>
            </a:xfrm>
            <a:custGeom>
              <a:avLst/>
              <a:gdLst/>
              <a:ahLst/>
              <a:cxnLst/>
              <a:rect l="l" t="t" r="r" b="b"/>
              <a:pathLst>
                <a:path w="1" h="1" extrusionOk="0">
                  <a:moveTo>
                    <a:pt x="0" y="0"/>
                  </a:move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
            <p:cNvSpPr/>
            <p:nvPr/>
          </p:nvSpPr>
          <p:spPr>
            <a:xfrm>
              <a:off x="2258033" y="4706654"/>
              <a:ext cx="3140" cy="19223"/>
            </a:xfrm>
            <a:custGeom>
              <a:avLst/>
              <a:gdLst/>
              <a:ahLst/>
              <a:cxnLst/>
              <a:rect l="l" t="t" r="r" b="b"/>
              <a:pathLst>
                <a:path w="90" h="551" extrusionOk="0">
                  <a:moveTo>
                    <a:pt x="51" y="1"/>
                  </a:moveTo>
                  <a:cubicBezTo>
                    <a:pt x="44" y="1"/>
                    <a:pt x="37" y="3"/>
                    <a:pt x="34" y="10"/>
                  </a:cubicBezTo>
                  <a:cubicBezTo>
                    <a:pt x="1" y="88"/>
                    <a:pt x="1" y="188"/>
                    <a:pt x="1" y="277"/>
                  </a:cubicBezTo>
                  <a:cubicBezTo>
                    <a:pt x="1" y="366"/>
                    <a:pt x="23" y="455"/>
                    <a:pt x="45" y="533"/>
                  </a:cubicBezTo>
                  <a:cubicBezTo>
                    <a:pt x="51" y="544"/>
                    <a:pt x="62" y="550"/>
                    <a:pt x="71" y="550"/>
                  </a:cubicBezTo>
                  <a:cubicBezTo>
                    <a:pt x="81" y="550"/>
                    <a:pt x="90" y="544"/>
                    <a:pt x="90" y="533"/>
                  </a:cubicBezTo>
                  <a:cubicBezTo>
                    <a:pt x="67" y="455"/>
                    <a:pt x="45" y="366"/>
                    <a:pt x="45" y="277"/>
                  </a:cubicBezTo>
                  <a:cubicBezTo>
                    <a:pt x="56" y="200"/>
                    <a:pt x="67" y="111"/>
                    <a:pt x="78" y="22"/>
                  </a:cubicBezTo>
                  <a:cubicBezTo>
                    <a:pt x="86" y="14"/>
                    <a:pt x="67" y="1"/>
                    <a:pt x="51"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
            <p:cNvSpPr/>
            <p:nvPr/>
          </p:nvSpPr>
          <p:spPr>
            <a:xfrm>
              <a:off x="2284792" y="4713213"/>
              <a:ext cx="3559" cy="13641"/>
            </a:xfrm>
            <a:custGeom>
              <a:avLst/>
              <a:gdLst/>
              <a:ahLst/>
              <a:cxnLst/>
              <a:rect l="l" t="t" r="r" b="b"/>
              <a:pathLst>
                <a:path w="102" h="391" extrusionOk="0">
                  <a:moveTo>
                    <a:pt x="23" y="0"/>
                  </a:moveTo>
                  <a:cubicBezTo>
                    <a:pt x="12" y="0"/>
                    <a:pt x="1" y="12"/>
                    <a:pt x="1" y="22"/>
                  </a:cubicBezTo>
                  <a:cubicBezTo>
                    <a:pt x="34" y="134"/>
                    <a:pt x="57" y="256"/>
                    <a:pt x="45" y="368"/>
                  </a:cubicBezTo>
                  <a:cubicBezTo>
                    <a:pt x="45" y="381"/>
                    <a:pt x="58" y="391"/>
                    <a:pt x="68" y="391"/>
                  </a:cubicBezTo>
                  <a:cubicBezTo>
                    <a:pt x="74" y="391"/>
                    <a:pt x="79" y="387"/>
                    <a:pt x="79" y="378"/>
                  </a:cubicBezTo>
                  <a:cubicBezTo>
                    <a:pt x="101" y="256"/>
                    <a:pt x="101" y="134"/>
                    <a:pt x="45" y="22"/>
                  </a:cubicBezTo>
                  <a:cubicBezTo>
                    <a:pt x="45" y="12"/>
                    <a:pt x="34" y="0"/>
                    <a:pt x="23"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
            <p:cNvSpPr/>
            <p:nvPr/>
          </p:nvSpPr>
          <p:spPr>
            <a:xfrm>
              <a:off x="2047411" y="4644134"/>
              <a:ext cx="20898" cy="20758"/>
            </a:xfrm>
            <a:custGeom>
              <a:avLst/>
              <a:gdLst/>
              <a:ahLst/>
              <a:cxnLst/>
              <a:rect l="l" t="t" r="r" b="b"/>
              <a:pathLst>
                <a:path w="599" h="595" extrusionOk="0">
                  <a:moveTo>
                    <a:pt x="499" y="0"/>
                  </a:moveTo>
                  <a:cubicBezTo>
                    <a:pt x="432" y="12"/>
                    <a:pt x="376" y="45"/>
                    <a:pt x="309" y="79"/>
                  </a:cubicBezTo>
                  <a:cubicBezTo>
                    <a:pt x="287" y="89"/>
                    <a:pt x="254" y="112"/>
                    <a:pt x="232" y="134"/>
                  </a:cubicBezTo>
                  <a:cubicBezTo>
                    <a:pt x="210" y="156"/>
                    <a:pt x="187" y="178"/>
                    <a:pt x="198" y="212"/>
                  </a:cubicBezTo>
                  <a:lnTo>
                    <a:pt x="210" y="223"/>
                  </a:lnTo>
                  <a:cubicBezTo>
                    <a:pt x="165" y="267"/>
                    <a:pt x="109" y="301"/>
                    <a:pt x="65" y="346"/>
                  </a:cubicBezTo>
                  <a:cubicBezTo>
                    <a:pt x="45" y="365"/>
                    <a:pt x="78" y="403"/>
                    <a:pt x="109" y="403"/>
                  </a:cubicBezTo>
                  <a:cubicBezTo>
                    <a:pt x="113" y="403"/>
                    <a:pt x="117" y="402"/>
                    <a:pt x="121" y="401"/>
                  </a:cubicBezTo>
                  <a:lnTo>
                    <a:pt x="121" y="401"/>
                  </a:lnTo>
                  <a:cubicBezTo>
                    <a:pt x="121" y="412"/>
                    <a:pt x="109" y="412"/>
                    <a:pt x="109" y="412"/>
                  </a:cubicBezTo>
                  <a:cubicBezTo>
                    <a:pt x="65" y="457"/>
                    <a:pt x="20" y="512"/>
                    <a:pt x="9" y="568"/>
                  </a:cubicBezTo>
                  <a:cubicBezTo>
                    <a:pt x="1" y="584"/>
                    <a:pt x="23" y="594"/>
                    <a:pt x="39" y="594"/>
                  </a:cubicBezTo>
                  <a:cubicBezTo>
                    <a:pt x="45" y="594"/>
                    <a:pt x="51" y="593"/>
                    <a:pt x="54" y="590"/>
                  </a:cubicBezTo>
                  <a:cubicBezTo>
                    <a:pt x="76" y="568"/>
                    <a:pt x="87" y="546"/>
                    <a:pt x="109" y="524"/>
                  </a:cubicBezTo>
                  <a:cubicBezTo>
                    <a:pt x="131" y="501"/>
                    <a:pt x="154" y="479"/>
                    <a:pt x="176" y="468"/>
                  </a:cubicBezTo>
                  <a:lnTo>
                    <a:pt x="309" y="368"/>
                  </a:lnTo>
                  <a:cubicBezTo>
                    <a:pt x="354" y="346"/>
                    <a:pt x="398" y="323"/>
                    <a:pt x="443" y="312"/>
                  </a:cubicBezTo>
                  <a:cubicBezTo>
                    <a:pt x="465" y="301"/>
                    <a:pt x="487" y="301"/>
                    <a:pt x="510" y="301"/>
                  </a:cubicBezTo>
                  <a:cubicBezTo>
                    <a:pt x="521" y="295"/>
                    <a:pt x="535" y="295"/>
                    <a:pt x="547" y="295"/>
                  </a:cubicBezTo>
                  <a:cubicBezTo>
                    <a:pt x="560" y="295"/>
                    <a:pt x="571" y="295"/>
                    <a:pt x="576" y="290"/>
                  </a:cubicBezTo>
                  <a:cubicBezTo>
                    <a:pt x="599" y="279"/>
                    <a:pt x="599" y="257"/>
                    <a:pt x="576" y="245"/>
                  </a:cubicBezTo>
                  <a:cubicBezTo>
                    <a:pt x="554" y="223"/>
                    <a:pt x="527" y="215"/>
                    <a:pt x="498" y="215"/>
                  </a:cubicBezTo>
                  <a:cubicBezTo>
                    <a:pt x="468" y="215"/>
                    <a:pt x="438" y="223"/>
                    <a:pt x="410" y="234"/>
                  </a:cubicBezTo>
                  <a:cubicBezTo>
                    <a:pt x="354" y="245"/>
                    <a:pt x="321" y="267"/>
                    <a:pt x="276" y="290"/>
                  </a:cubicBezTo>
                  <a:cubicBezTo>
                    <a:pt x="321" y="257"/>
                    <a:pt x="376" y="223"/>
                    <a:pt x="432" y="201"/>
                  </a:cubicBezTo>
                  <a:lnTo>
                    <a:pt x="566" y="134"/>
                  </a:lnTo>
                  <a:cubicBezTo>
                    <a:pt x="599" y="112"/>
                    <a:pt x="588" y="89"/>
                    <a:pt x="566" y="67"/>
                  </a:cubicBezTo>
                  <a:cubicBezTo>
                    <a:pt x="588" y="34"/>
                    <a:pt x="532" y="0"/>
                    <a:pt x="499"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
            <p:cNvSpPr/>
            <p:nvPr/>
          </p:nvSpPr>
          <p:spPr>
            <a:xfrm>
              <a:off x="2062588" y="4675847"/>
              <a:ext cx="30492" cy="15350"/>
            </a:xfrm>
            <a:custGeom>
              <a:avLst/>
              <a:gdLst/>
              <a:ahLst/>
              <a:cxnLst/>
              <a:rect l="l" t="t" r="r" b="b"/>
              <a:pathLst>
                <a:path w="874" h="440" extrusionOk="0">
                  <a:moveTo>
                    <a:pt x="464" y="315"/>
                  </a:moveTo>
                  <a:cubicBezTo>
                    <a:pt x="460" y="319"/>
                    <a:pt x="456" y="322"/>
                    <a:pt x="453" y="326"/>
                  </a:cubicBezTo>
                  <a:lnTo>
                    <a:pt x="453" y="326"/>
                  </a:lnTo>
                  <a:cubicBezTo>
                    <a:pt x="453" y="319"/>
                    <a:pt x="458" y="316"/>
                    <a:pt x="464" y="315"/>
                  </a:cubicBezTo>
                  <a:close/>
                  <a:moveTo>
                    <a:pt x="589" y="1"/>
                  </a:moveTo>
                  <a:cubicBezTo>
                    <a:pt x="584" y="1"/>
                    <a:pt x="579" y="2"/>
                    <a:pt x="575" y="3"/>
                  </a:cubicBezTo>
                  <a:cubicBezTo>
                    <a:pt x="519" y="26"/>
                    <a:pt x="486" y="59"/>
                    <a:pt x="442" y="92"/>
                  </a:cubicBezTo>
                  <a:cubicBezTo>
                    <a:pt x="398" y="126"/>
                    <a:pt x="364" y="148"/>
                    <a:pt x="319" y="171"/>
                  </a:cubicBezTo>
                  <a:cubicBezTo>
                    <a:pt x="230" y="226"/>
                    <a:pt x="141" y="270"/>
                    <a:pt x="42" y="304"/>
                  </a:cubicBezTo>
                  <a:cubicBezTo>
                    <a:pt x="0" y="314"/>
                    <a:pt x="45" y="372"/>
                    <a:pt x="78" y="372"/>
                  </a:cubicBezTo>
                  <a:cubicBezTo>
                    <a:pt x="81" y="372"/>
                    <a:pt x="84" y="372"/>
                    <a:pt x="86" y="371"/>
                  </a:cubicBezTo>
                  <a:cubicBezTo>
                    <a:pt x="136" y="351"/>
                    <a:pt x="196" y="330"/>
                    <a:pt x="249" y="310"/>
                  </a:cubicBezTo>
                  <a:lnTo>
                    <a:pt x="249" y="310"/>
                  </a:lnTo>
                  <a:cubicBezTo>
                    <a:pt x="245" y="322"/>
                    <a:pt x="254" y="339"/>
                    <a:pt x="264" y="349"/>
                  </a:cubicBezTo>
                  <a:cubicBezTo>
                    <a:pt x="272" y="356"/>
                    <a:pt x="285" y="364"/>
                    <a:pt x="300" y="364"/>
                  </a:cubicBezTo>
                  <a:cubicBezTo>
                    <a:pt x="306" y="364"/>
                    <a:pt x="313" y="363"/>
                    <a:pt x="319" y="359"/>
                  </a:cubicBezTo>
                  <a:cubicBezTo>
                    <a:pt x="341" y="349"/>
                    <a:pt x="375" y="337"/>
                    <a:pt x="408" y="326"/>
                  </a:cubicBezTo>
                  <a:lnTo>
                    <a:pt x="452" y="326"/>
                  </a:lnTo>
                  <a:cubicBezTo>
                    <a:pt x="420" y="354"/>
                    <a:pt x="382" y="374"/>
                    <a:pt x="353" y="393"/>
                  </a:cubicBezTo>
                  <a:cubicBezTo>
                    <a:pt x="333" y="403"/>
                    <a:pt x="357" y="439"/>
                    <a:pt x="379" y="439"/>
                  </a:cubicBezTo>
                  <a:cubicBezTo>
                    <a:pt x="381" y="439"/>
                    <a:pt x="384" y="439"/>
                    <a:pt x="386" y="438"/>
                  </a:cubicBezTo>
                  <a:cubicBezTo>
                    <a:pt x="486" y="404"/>
                    <a:pt x="564" y="349"/>
                    <a:pt x="642" y="293"/>
                  </a:cubicBezTo>
                  <a:cubicBezTo>
                    <a:pt x="720" y="237"/>
                    <a:pt x="809" y="181"/>
                    <a:pt x="865" y="104"/>
                  </a:cubicBezTo>
                  <a:cubicBezTo>
                    <a:pt x="874" y="75"/>
                    <a:pt x="833" y="46"/>
                    <a:pt x="808" y="46"/>
                  </a:cubicBezTo>
                  <a:cubicBezTo>
                    <a:pt x="804" y="46"/>
                    <a:pt x="801" y="46"/>
                    <a:pt x="798" y="48"/>
                  </a:cubicBezTo>
                  <a:cubicBezTo>
                    <a:pt x="764" y="70"/>
                    <a:pt x="731" y="104"/>
                    <a:pt x="697" y="126"/>
                  </a:cubicBezTo>
                  <a:cubicBezTo>
                    <a:pt x="697" y="115"/>
                    <a:pt x="687" y="104"/>
                    <a:pt x="675" y="92"/>
                  </a:cubicBezTo>
                  <a:cubicBezTo>
                    <a:pt x="670" y="87"/>
                    <a:pt x="662" y="84"/>
                    <a:pt x="652" y="84"/>
                  </a:cubicBezTo>
                  <a:cubicBezTo>
                    <a:pt x="642" y="84"/>
                    <a:pt x="631" y="87"/>
                    <a:pt x="620" y="92"/>
                  </a:cubicBezTo>
                  <a:lnTo>
                    <a:pt x="598" y="92"/>
                  </a:lnTo>
                  <a:cubicBezTo>
                    <a:pt x="620" y="82"/>
                    <a:pt x="631" y="70"/>
                    <a:pt x="631" y="48"/>
                  </a:cubicBezTo>
                  <a:cubicBezTo>
                    <a:pt x="649" y="21"/>
                    <a:pt x="614" y="1"/>
                    <a:pt x="589"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
            <p:cNvSpPr/>
            <p:nvPr/>
          </p:nvSpPr>
          <p:spPr>
            <a:xfrm>
              <a:off x="2066635" y="4682302"/>
              <a:ext cx="26515" cy="19432"/>
            </a:xfrm>
            <a:custGeom>
              <a:avLst/>
              <a:gdLst/>
              <a:ahLst/>
              <a:cxnLst/>
              <a:rect l="l" t="t" r="r" b="b"/>
              <a:pathLst>
                <a:path w="760" h="557" extrusionOk="0">
                  <a:moveTo>
                    <a:pt x="696" y="1"/>
                  </a:moveTo>
                  <a:cubicBezTo>
                    <a:pt x="687" y="1"/>
                    <a:pt x="678" y="3"/>
                    <a:pt x="670" y="8"/>
                  </a:cubicBezTo>
                  <a:cubicBezTo>
                    <a:pt x="626" y="52"/>
                    <a:pt x="593" y="119"/>
                    <a:pt x="548" y="164"/>
                  </a:cubicBezTo>
                  <a:cubicBezTo>
                    <a:pt x="504" y="208"/>
                    <a:pt x="448" y="253"/>
                    <a:pt x="403" y="286"/>
                  </a:cubicBezTo>
                  <a:cubicBezTo>
                    <a:pt x="292" y="375"/>
                    <a:pt x="170" y="431"/>
                    <a:pt x="48" y="486"/>
                  </a:cubicBezTo>
                  <a:cubicBezTo>
                    <a:pt x="0" y="505"/>
                    <a:pt x="43" y="557"/>
                    <a:pt x="84" y="557"/>
                  </a:cubicBezTo>
                  <a:cubicBezTo>
                    <a:pt x="91" y="557"/>
                    <a:pt x="97" y="556"/>
                    <a:pt x="104" y="552"/>
                  </a:cubicBezTo>
                  <a:cubicBezTo>
                    <a:pt x="237" y="497"/>
                    <a:pt x="359" y="441"/>
                    <a:pt x="482" y="352"/>
                  </a:cubicBezTo>
                  <a:cubicBezTo>
                    <a:pt x="537" y="319"/>
                    <a:pt x="593" y="275"/>
                    <a:pt x="648" y="219"/>
                  </a:cubicBezTo>
                  <a:cubicBezTo>
                    <a:pt x="693" y="174"/>
                    <a:pt x="737" y="119"/>
                    <a:pt x="759" y="52"/>
                  </a:cubicBezTo>
                  <a:cubicBezTo>
                    <a:pt x="759" y="26"/>
                    <a:pt x="726" y="1"/>
                    <a:pt x="696"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
            <p:cNvSpPr/>
            <p:nvPr/>
          </p:nvSpPr>
          <p:spPr>
            <a:xfrm>
              <a:off x="2053342" y="4660427"/>
              <a:ext cx="24665" cy="14653"/>
            </a:xfrm>
            <a:custGeom>
              <a:avLst/>
              <a:gdLst/>
              <a:ahLst/>
              <a:cxnLst/>
              <a:rect l="l" t="t" r="r" b="b"/>
              <a:pathLst>
                <a:path w="707" h="420" extrusionOk="0">
                  <a:moveTo>
                    <a:pt x="618" y="1"/>
                  </a:moveTo>
                  <a:cubicBezTo>
                    <a:pt x="596" y="1"/>
                    <a:pt x="574" y="12"/>
                    <a:pt x="551" y="12"/>
                  </a:cubicBezTo>
                  <a:cubicBezTo>
                    <a:pt x="544" y="12"/>
                    <a:pt x="536" y="7"/>
                    <a:pt x="529" y="7"/>
                  </a:cubicBezTo>
                  <a:cubicBezTo>
                    <a:pt x="525" y="7"/>
                    <a:pt x="521" y="8"/>
                    <a:pt x="517" y="12"/>
                  </a:cubicBezTo>
                  <a:cubicBezTo>
                    <a:pt x="362" y="45"/>
                    <a:pt x="218" y="146"/>
                    <a:pt x="106" y="257"/>
                  </a:cubicBezTo>
                  <a:cubicBezTo>
                    <a:pt x="95" y="267"/>
                    <a:pt x="95" y="279"/>
                    <a:pt x="95" y="290"/>
                  </a:cubicBezTo>
                  <a:cubicBezTo>
                    <a:pt x="84" y="301"/>
                    <a:pt x="73" y="324"/>
                    <a:pt x="62" y="334"/>
                  </a:cubicBezTo>
                  <a:lnTo>
                    <a:pt x="50" y="334"/>
                  </a:lnTo>
                  <a:cubicBezTo>
                    <a:pt x="40" y="356"/>
                    <a:pt x="28" y="368"/>
                    <a:pt x="17" y="379"/>
                  </a:cubicBezTo>
                  <a:cubicBezTo>
                    <a:pt x="0" y="396"/>
                    <a:pt x="23" y="420"/>
                    <a:pt x="44" y="420"/>
                  </a:cubicBezTo>
                  <a:cubicBezTo>
                    <a:pt x="50" y="420"/>
                    <a:pt x="57" y="418"/>
                    <a:pt x="62" y="412"/>
                  </a:cubicBezTo>
                  <a:cubicBezTo>
                    <a:pt x="106" y="390"/>
                    <a:pt x="139" y="356"/>
                    <a:pt x="173" y="324"/>
                  </a:cubicBezTo>
                  <a:cubicBezTo>
                    <a:pt x="218" y="301"/>
                    <a:pt x="262" y="267"/>
                    <a:pt x="295" y="235"/>
                  </a:cubicBezTo>
                  <a:cubicBezTo>
                    <a:pt x="307" y="235"/>
                    <a:pt x="307" y="223"/>
                    <a:pt x="317" y="223"/>
                  </a:cubicBezTo>
                  <a:cubicBezTo>
                    <a:pt x="351" y="201"/>
                    <a:pt x="384" y="190"/>
                    <a:pt x="406" y="178"/>
                  </a:cubicBezTo>
                  <a:cubicBezTo>
                    <a:pt x="495" y="134"/>
                    <a:pt x="584" y="112"/>
                    <a:pt x="663" y="67"/>
                  </a:cubicBezTo>
                  <a:cubicBezTo>
                    <a:pt x="707" y="45"/>
                    <a:pt x="651" y="1"/>
                    <a:pt x="618"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
            <p:cNvSpPr/>
            <p:nvPr/>
          </p:nvSpPr>
          <p:spPr>
            <a:xfrm>
              <a:off x="2054459" y="4664753"/>
              <a:ext cx="25503" cy="19886"/>
            </a:xfrm>
            <a:custGeom>
              <a:avLst/>
              <a:gdLst/>
              <a:ahLst/>
              <a:cxnLst/>
              <a:rect l="l" t="t" r="r" b="b"/>
              <a:pathLst>
                <a:path w="731" h="570" extrusionOk="0">
                  <a:moveTo>
                    <a:pt x="635" y="0"/>
                  </a:moveTo>
                  <a:cubicBezTo>
                    <a:pt x="597" y="0"/>
                    <a:pt x="561" y="14"/>
                    <a:pt x="530" y="22"/>
                  </a:cubicBezTo>
                  <a:cubicBezTo>
                    <a:pt x="485" y="44"/>
                    <a:pt x="441" y="66"/>
                    <a:pt x="408" y="88"/>
                  </a:cubicBezTo>
                  <a:cubicBezTo>
                    <a:pt x="308" y="143"/>
                    <a:pt x="219" y="200"/>
                    <a:pt x="130" y="255"/>
                  </a:cubicBezTo>
                  <a:cubicBezTo>
                    <a:pt x="92" y="283"/>
                    <a:pt x="126" y="327"/>
                    <a:pt x="164" y="327"/>
                  </a:cubicBezTo>
                  <a:cubicBezTo>
                    <a:pt x="171" y="327"/>
                    <a:pt x="179" y="325"/>
                    <a:pt x="186" y="321"/>
                  </a:cubicBezTo>
                  <a:cubicBezTo>
                    <a:pt x="275" y="266"/>
                    <a:pt x="364" y="210"/>
                    <a:pt x="453" y="166"/>
                  </a:cubicBezTo>
                  <a:cubicBezTo>
                    <a:pt x="495" y="144"/>
                    <a:pt x="528" y="134"/>
                    <a:pt x="570" y="113"/>
                  </a:cubicBezTo>
                  <a:lnTo>
                    <a:pt x="570" y="113"/>
                  </a:lnTo>
                  <a:cubicBezTo>
                    <a:pt x="460" y="167"/>
                    <a:pt x="362" y="211"/>
                    <a:pt x="275" y="277"/>
                  </a:cubicBezTo>
                  <a:cubicBezTo>
                    <a:pt x="219" y="311"/>
                    <a:pt x="163" y="344"/>
                    <a:pt x="119" y="388"/>
                  </a:cubicBezTo>
                  <a:cubicBezTo>
                    <a:pt x="85" y="422"/>
                    <a:pt x="41" y="466"/>
                    <a:pt x="18" y="522"/>
                  </a:cubicBezTo>
                  <a:cubicBezTo>
                    <a:pt x="0" y="549"/>
                    <a:pt x="34" y="569"/>
                    <a:pt x="60" y="569"/>
                  </a:cubicBezTo>
                  <a:cubicBezTo>
                    <a:pt x="65" y="569"/>
                    <a:pt x="70" y="568"/>
                    <a:pt x="74" y="566"/>
                  </a:cubicBezTo>
                  <a:lnTo>
                    <a:pt x="208" y="433"/>
                  </a:lnTo>
                  <a:lnTo>
                    <a:pt x="341" y="333"/>
                  </a:lnTo>
                  <a:lnTo>
                    <a:pt x="641" y="166"/>
                  </a:lnTo>
                  <a:cubicBezTo>
                    <a:pt x="675" y="143"/>
                    <a:pt x="641" y="99"/>
                    <a:pt x="608" y="99"/>
                  </a:cubicBezTo>
                  <a:cubicBezTo>
                    <a:pt x="641" y="88"/>
                    <a:pt x="675" y="88"/>
                    <a:pt x="708" y="77"/>
                  </a:cubicBezTo>
                  <a:cubicBezTo>
                    <a:pt x="730" y="54"/>
                    <a:pt x="697" y="22"/>
                    <a:pt x="686" y="10"/>
                  </a:cubicBezTo>
                  <a:cubicBezTo>
                    <a:pt x="669" y="3"/>
                    <a:pt x="651" y="0"/>
                    <a:pt x="635"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
            <p:cNvSpPr/>
            <p:nvPr/>
          </p:nvSpPr>
          <p:spPr>
            <a:xfrm>
              <a:off x="2063634" y="4676057"/>
              <a:ext cx="7012" cy="4570"/>
            </a:xfrm>
            <a:custGeom>
              <a:avLst/>
              <a:gdLst/>
              <a:ahLst/>
              <a:cxnLst/>
              <a:rect l="l" t="t" r="r" b="b"/>
              <a:pathLst>
                <a:path w="201" h="131" extrusionOk="0">
                  <a:moveTo>
                    <a:pt x="158" y="0"/>
                  </a:moveTo>
                  <a:cubicBezTo>
                    <a:pt x="148" y="0"/>
                    <a:pt x="139" y="3"/>
                    <a:pt x="134" y="9"/>
                  </a:cubicBezTo>
                  <a:cubicBezTo>
                    <a:pt x="123" y="20"/>
                    <a:pt x="111" y="20"/>
                    <a:pt x="101" y="31"/>
                  </a:cubicBezTo>
                  <a:lnTo>
                    <a:pt x="101" y="42"/>
                  </a:lnTo>
                  <a:lnTo>
                    <a:pt x="89" y="42"/>
                  </a:lnTo>
                  <a:lnTo>
                    <a:pt x="78" y="53"/>
                  </a:lnTo>
                  <a:cubicBezTo>
                    <a:pt x="67" y="53"/>
                    <a:pt x="56" y="64"/>
                    <a:pt x="45" y="64"/>
                  </a:cubicBezTo>
                  <a:cubicBezTo>
                    <a:pt x="34" y="76"/>
                    <a:pt x="22" y="76"/>
                    <a:pt x="12" y="86"/>
                  </a:cubicBezTo>
                  <a:cubicBezTo>
                    <a:pt x="0" y="86"/>
                    <a:pt x="0" y="109"/>
                    <a:pt x="0" y="120"/>
                  </a:cubicBezTo>
                  <a:cubicBezTo>
                    <a:pt x="12" y="131"/>
                    <a:pt x="22" y="131"/>
                    <a:pt x="45" y="131"/>
                  </a:cubicBezTo>
                  <a:cubicBezTo>
                    <a:pt x="67" y="131"/>
                    <a:pt x="101" y="120"/>
                    <a:pt x="123" y="109"/>
                  </a:cubicBezTo>
                  <a:cubicBezTo>
                    <a:pt x="145" y="86"/>
                    <a:pt x="167" y="76"/>
                    <a:pt x="190" y="53"/>
                  </a:cubicBezTo>
                  <a:cubicBezTo>
                    <a:pt x="200" y="42"/>
                    <a:pt x="200" y="20"/>
                    <a:pt x="190" y="9"/>
                  </a:cubicBezTo>
                  <a:cubicBezTo>
                    <a:pt x="178" y="3"/>
                    <a:pt x="167" y="0"/>
                    <a:pt x="158"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
            <p:cNvSpPr/>
            <p:nvPr/>
          </p:nvSpPr>
          <p:spPr>
            <a:xfrm>
              <a:off x="2049260" y="4636005"/>
              <a:ext cx="60181" cy="51668"/>
            </a:xfrm>
            <a:custGeom>
              <a:avLst/>
              <a:gdLst/>
              <a:ahLst/>
              <a:cxnLst/>
              <a:rect l="l" t="t" r="r" b="b"/>
              <a:pathLst>
                <a:path w="1725" h="1481" extrusionOk="0">
                  <a:moveTo>
                    <a:pt x="579" y="0"/>
                  </a:moveTo>
                  <a:cubicBezTo>
                    <a:pt x="579" y="0"/>
                    <a:pt x="1" y="601"/>
                    <a:pt x="579" y="1168"/>
                  </a:cubicBezTo>
                  <a:cubicBezTo>
                    <a:pt x="822" y="1410"/>
                    <a:pt x="1062" y="1481"/>
                    <a:pt x="1260" y="1481"/>
                  </a:cubicBezTo>
                  <a:cubicBezTo>
                    <a:pt x="1533" y="1481"/>
                    <a:pt x="1724" y="1346"/>
                    <a:pt x="1724" y="1346"/>
                  </a:cubicBezTo>
                  <a:lnTo>
                    <a:pt x="1558" y="623"/>
                  </a:lnTo>
                  <a:lnTo>
                    <a:pt x="1336" y="356"/>
                  </a:lnTo>
                  <a:lnTo>
                    <a:pt x="579" y="0"/>
                  </a:ln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
            <p:cNvSpPr/>
            <p:nvPr/>
          </p:nvSpPr>
          <p:spPr>
            <a:xfrm>
              <a:off x="2043190" y="4640610"/>
              <a:ext cx="60460" cy="59902"/>
            </a:xfrm>
            <a:custGeom>
              <a:avLst/>
              <a:gdLst/>
              <a:ahLst/>
              <a:cxnLst/>
              <a:rect l="l" t="t" r="r" b="b"/>
              <a:pathLst>
                <a:path w="1733" h="1717" extrusionOk="0">
                  <a:moveTo>
                    <a:pt x="718" y="0"/>
                  </a:moveTo>
                  <a:cubicBezTo>
                    <a:pt x="605" y="0"/>
                    <a:pt x="485" y="48"/>
                    <a:pt x="386" y="101"/>
                  </a:cubicBezTo>
                  <a:cubicBezTo>
                    <a:pt x="230" y="190"/>
                    <a:pt x="86" y="302"/>
                    <a:pt x="8" y="480"/>
                  </a:cubicBezTo>
                  <a:cubicBezTo>
                    <a:pt x="0" y="495"/>
                    <a:pt x="20" y="511"/>
                    <a:pt x="36" y="511"/>
                  </a:cubicBezTo>
                  <a:cubicBezTo>
                    <a:pt x="43" y="511"/>
                    <a:pt x="49" y="508"/>
                    <a:pt x="52" y="502"/>
                  </a:cubicBezTo>
                  <a:cubicBezTo>
                    <a:pt x="130" y="346"/>
                    <a:pt x="275" y="246"/>
                    <a:pt x="420" y="168"/>
                  </a:cubicBezTo>
                  <a:cubicBezTo>
                    <a:pt x="519" y="108"/>
                    <a:pt x="627" y="67"/>
                    <a:pt x="744" y="67"/>
                  </a:cubicBezTo>
                  <a:cubicBezTo>
                    <a:pt x="758" y="67"/>
                    <a:pt x="772" y="67"/>
                    <a:pt x="786" y="68"/>
                  </a:cubicBezTo>
                  <a:cubicBezTo>
                    <a:pt x="786" y="79"/>
                    <a:pt x="798" y="91"/>
                    <a:pt x="808" y="91"/>
                  </a:cubicBezTo>
                  <a:cubicBezTo>
                    <a:pt x="820" y="101"/>
                    <a:pt x="831" y="101"/>
                    <a:pt x="842" y="113"/>
                  </a:cubicBezTo>
                  <a:cubicBezTo>
                    <a:pt x="808" y="113"/>
                    <a:pt x="786" y="113"/>
                    <a:pt x="753" y="124"/>
                  </a:cubicBezTo>
                  <a:cubicBezTo>
                    <a:pt x="697" y="135"/>
                    <a:pt x="642" y="157"/>
                    <a:pt x="575" y="180"/>
                  </a:cubicBezTo>
                  <a:cubicBezTo>
                    <a:pt x="453" y="246"/>
                    <a:pt x="331" y="324"/>
                    <a:pt x="208" y="380"/>
                  </a:cubicBezTo>
                  <a:cubicBezTo>
                    <a:pt x="179" y="399"/>
                    <a:pt x="200" y="426"/>
                    <a:pt x="221" y="426"/>
                  </a:cubicBezTo>
                  <a:cubicBezTo>
                    <a:pt x="224" y="426"/>
                    <a:pt x="227" y="426"/>
                    <a:pt x="230" y="424"/>
                  </a:cubicBezTo>
                  <a:cubicBezTo>
                    <a:pt x="364" y="368"/>
                    <a:pt x="486" y="302"/>
                    <a:pt x="608" y="246"/>
                  </a:cubicBezTo>
                  <a:cubicBezTo>
                    <a:pt x="664" y="224"/>
                    <a:pt x="720" y="202"/>
                    <a:pt x="786" y="190"/>
                  </a:cubicBezTo>
                  <a:cubicBezTo>
                    <a:pt x="820" y="180"/>
                    <a:pt x="842" y="180"/>
                    <a:pt x="875" y="180"/>
                  </a:cubicBezTo>
                  <a:cubicBezTo>
                    <a:pt x="776" y="224"/>
                    <a:pt x="675" y="269"/>
                    <a:pt x="586" y="324"/>
                  </a:cubicBezTo>
                  <a:cubicBezTo>
                    <a:pt x="519" y="358"/>
                    <a:pt x="453" y="402"/>
                    <a:pt x="397" y="435"/>
                  </a:cubicBezTo>
                  <a:cubicBezTo>
                    <a:pt x="341" y="480"/>
                    <a:pt x="264" y="513"/>
                    <a:pt x="230" y="569"/>
                  </a:cubicBezTo>
                  <a:cubicBezTo>
                    <a:pt x="219" y="591"/>
                    <a:pt x="242" y="602"/>
                    <a:pt x="264" y="602"/>
                  </a:cubicBezTo>
                  <a:cubicBezTo>
                    <a:pt x="319" y="591"/>
                    <a:pt x="375" y="546"/>
                    <a:pt x="430" y="502"/>
                  </a:cubicBezTo>
                  <a:cubicBezTo>
                    <a:pt x="442" y="502"/>
                    <a:pt x="453" y="491"/>
                    <a:pt x="464" y="491"/>
                  </a:cubicBezTo>
                  <a:cubicBezTo>
                    <a:pt x="519" y="457"/>
                    <a:pt x="575" y="424"/>
                    <a:pt x="642" y="391"/>
                  </a:cubicBezTo>
                  <a:cubicBezTo>
                    <a:pt x="697" y="358"/>
                    <a:pt x="753" y="335"/>
                    <a:pt x="820" y="302"/>
                  </a:cubicBezTo>
                  <a:cubicBezTo>
                    <a:pt x="831" y="302"/>
                    <a:pt x="842" y="302"/>
                    <a:pt x="853" y="291"/>
                  </a:cubicBezTo>
                  <a:lnTo>
                    <a:pt x="875" y="313"/>
                  </a:lnTo>
                  <a:cubicBezTo>
                    <a:pt x="886" y="313"/>
                    <a:pt x="897" y="313"/>
                    <a:pt x="908" y="303"/>
                  </a:cubicBezTo>
                  <a:lnTo>
                    <a:pt x="908" y="303"/>
                  </a:lnTo>
                  <a:cubicBezTo>
                    <a:pt x="896" y="314"/>
                    <a:pt x="875" y="324"/>
                    <a:pt x="865" y="324"/>
                  </a:cubicBezTo>
                  <a:cubicBezTo>
                    <a:pt x="798" y="358"/>
                    <a:pt x="742" y="391"/>
                    <a:pt x="675" y="424"/>
                  </a:cubicBezTo>
                  <a:cubicBezTo>
                    <a:pt x="564" y="480"/>
                    <a:pt x="453" y="558"/>
                    <a:pt x="341" y="647"/>
                  </a:cubicBezTo>
                  <a:cubicBezTo>
                    <a:pt x="323" y="656"/>
                    <a:pt x="349" y="672"/>
                    <a:pt x="366" y="672"/>
                  </a:cubicBezTo>
                  <a:cubicBezTo>
                    <a:pt x="370" y="672"/>
                    <a:pt x="373" y="671"/>
                    <a:pt x="375" y="669"/>
                  </a:cubicBezTo>
                  <a:cubicBezTo>
                    <a:pt x="486" y="602"/>
                    <a:pt x="598" y="536"/>
                    <a:pt x="709" y="480"/>
                  </a:cubicBezTo>
                  <a:cubicBezTo>
                    <a:pt x="720" y="469"/>
                    <a:pt x="731" y="469"/>
                    <a:pt x="742" y="457"/>
                  </a:cubicBezTo>
                  <a:cubicBezTo>
                    <a:pt x="753" y="469"/>
                    <a:pt x="764" y="469"/>
                    <a:pt x="776" y="469"/>
                  </a:cubicBezTo>
                  <a:lnTo>
                    <a:pt x="875" y="435"/>
                  </a:lnTo>
                  <a:cubicBezTo>
                    <a:pt x="875" y="447"/>
                    <a:pt x="875" y="447"/>
                    <a:pt x="887" y="457"/>
                  </a:cubicBezTo>
                  <a:lnTo>
                    <a:pt x="865" y="457"/>
                  </a:lnTo>
                  <a:cubicBezTo>
                    <a:pt x="720" y="524"/>
                    <a:pt x="575" y="602"/>
                    <a:pt x="442" y="691"/>
                  </a:cubicBezTo>
                  <a:cubicBezTo>
                    <a:pt x="423" y="700"/>
                    <a:pt x="444" y="727"/>
                    <a:pt x="458" y="727"/>
                  </a:cubicBezTo>
                  <a:cubicBezTo>
                    <a:pt x="460" y="727"/>
                    <a:pt x="462" y="726"/>
                    <a:pt x="464" y="724"/>
                  </a:cubicBezTo>
                  <a:cubicBezTo>
                    <a:pt x="598" y="657"/>
                    <a:pt x="731" y="591"/>
                    <a:pt x="865" y="536"/>
                  </a:cubicBezTo>
                  <a:cubicBezTo>
                    <a:pt x="909" y="524"/>
                    <a:pt x="942" y="502"/>
                    <a:pt x="986" y="491"/>
                  </a:cubicBezTo>
                  <a:lnTo>
                    <a:pt x="986" y="491"/>
                  </a:lnTo>
                  <a:cubicBezTo>
                    <a:pt x="976" y="502"/>
                    <a:pt x="964" y="502"/>
                    <a:pt x="954" y="513"/>
                  </a:cubicBezTo>
                  <a:cubicBezTo>
                    <a:pt x="931" y="513"/>
                    <a:pt x="931" y="536"/>
                    <a:pt x="942" y="546"/>
                  </a:cubicBezTo>
                  <a:cubicBezTo>
                    <a:pt x="964" y="569"/>
                    <a:pt x="976" y="569"/>
                    <a:pt x="998" y="569"/>
                  </a:cubicBezTo>
                  <a:cubicBezTo>
                    <a:pt x="1016" y="560"/>
                    <a:pt x="1034" y="551"/>
                    <a:pt x="1052" y="547"/>
                  </a:cubicBezTo>
                  <a:lnTo>
                    <a:pt x="1052" y="547"/>
                  </a:lnTo>
                  <a:cubicBezTo>
                    <a:pt x="1043" y="559"/>
                    <a:pt x="1054" y="580"/>
                    <a:pt x="1065" y="591"/>
                  </a:cubicBezTo>
                  <a:cubicBezTo>
                    <a:pt x="1072" y="599"/>
                    <a:pt x="1086" y="607"/>
                    <a:pt x="1097" y="607"/>
                  </a:cubicBezTo>
                  <a:cubicBezTo>
                    <a:pt x="1102" y="607"/>
                    <a:pt x="1106" y="605"/>
                    <a:pt x="1109" y="602"/>
                  </a:cubicBezTo>
                  <a:cubicBezTo>
                    <a:pt x="1120" y="602"/>
                    <a:pt x="1120" y="602"/>
                    <a:pt x="1131" y="591"/>
                  </a:cubicBezTo>
                  <a:lnTo>
                    <a:pt x="1131" y="602"/>
                  </a:lnTo>
                  <a:cubicBezTo>
                    <a:pt x="1131" y="602"/>
                    <a:pt x="1120" y="602"/>
                    <a:pt x="1120" y="613"/>
                  </a:cubicBezTo>
                  <a:cubicBezTo>
                    <a:pt x="1109" y="613"/>
                    <a:pt x="1098" y="625"/>
                    <a:pt x="1098" y="625"/>
                  </a:cubicBezTo>
                  <a:cubicBezTo>
                    <a:pt x="1065" y="647"/>
                    <a:pt x="1031" y="669"/>
                    <a:pt x="1009" y="680"/>
                  </a:cubicBezTo>
                  <a:cubicBezTo>
                    <a:pt x="942" y="714"/>
                    <a:pt x="875" y="746"/>
                    <a:pt x="808" y="769"/>
                  </a:cubicBezTo>
                  <a:cubicBezTo>
                    <a:pt x="687" y="825"/>
                    <a:pt x="553" y="880"/>
                    <a:pt x="430" y="958"/>
                  </a:cubicBezTo>
                  <a:cubicBezTo>
                    <a:pt x="411" y="967"/>
                    <a:pt x="433" y="994"/>
                    <a:pt x="447" y="994"/>
                  </a:cubicBezTo>
                  <a:cubicBezTo>
                    <a:pt x="449" y="994"/>
                    <a:pt x="451" y="993"/>
                    <a:pt x="453" y="991"/>
                  </a:cubicBezTo>
                  <a:cubicBezTo>
                    <a:pt x="586" y="914"/>
                    <a:pt x="731" y="869"/>
                    <a:pt x="865" y="825"/>
                  </a:cubicBezTo>
                  <a:cubicBezTo>
                    <a:pt x="931" y="791"/>
                    <a:pt x="998" y="769"/>
                    <a:pt x="1065" y="736"/>
                  </a:cubicBezTo>
                  <a:cubicBezTo>
                    <a:pt x="1075" y="736"/>
                    <a:pt x="1075" y="724"/>
                    <a:pt x="1087" y="724"/>
                  </a:cubicBezTo>
                  <a:cubicBezTo>
                    <a:pt x="1020" y="769"/>
                    <a:pt x="942" y="813"/>
                    <a:pt x="875" y="847"/>
                  </a:cubicBezTo>
                  <a:cubicBezTo>
                    <a:pt x="842" y="869"/>
                    <a:pt x="875" y="902"/>
                    <a:pt x="897" y="902"/>
                  </a:cubicBezTo>
                  <a:cubicBezTo>
                    <a:pt x="907" y="906"/>
                    <a:pt x="916" y="907"/>
                    <a:pt x="925" y="907"/>
                  </a:cubicBezTo>
                  <a:cubicBezTo>
                    <a:pt x="936" y="907"/>
                    <a:pt x="947" y="905"/>
                    <a:pt x="958" y="901"/>
                  </a:cubicBezTo>
                  <a:lnTo>
                    <a:pt x="958" y="901"/>
                  </a:lnTo>
                  <a:cubicBezTo>
                    <a:pt x="862" y="952"/>
                    <a:pt x="758" y="992"/>
                    <a:pt x="653" y="1013"/>
                  </a:cubicBezTo>
                  <a:cubicBezTo>
                    <a:pt x="602" y="1024"/>
                    <a:pt x="636" y="1081"/>
                    <a:pt x="676" y="1081"/>
                  </a:cubicBezTo>
                  <a:cubicBezTo>
                    <a:pt x="680" y="1081"/>
                    <a:pt x="683" y="1081"/>
                    <a:pt x="687" y="1080"/>
                  </a:cubicBezTo>
                  <a:cubicBezTo>
                    <a:pt x="808" y="1058"/>
                    <a:pt x="942" y="1036"/>
                    <a:pt x="1042" y="958"/>
                  </a:cubicBezTo>
                  <a:cubicBezTo>
                    <a:pt x="1053" y="958"/>
                    <a:pt x="1053" y="958"/>
                    <a:pt x="1065" y="947"/>
                  </a:cubicBezTo>
                  <a:cubicBezTo>
                    <a:pt x="1065" y="947"/>
                    <a:pt x="1075" y="936"/>
                    <a:pt x="1087" y="936"/>
                  </a:cubicBezTo>
                  <a:lnTo>
                    <a:pt x="1151" y="903"/>
                  </a:lnTo>
                  <a:lnTo>
                    <a:pt x="1151" y="903"/>
                  </a:lnTo>
                  <a:cubicBezTo>
                    <a:pt x="1108" y="926"/>
                    <a:pt x="1075" y="959"/>
                    <a:pt x="1042" y="980"/>
                  </a:cubicBezTo>
                  <a:cubicBezTo>
                    <a:pt x="909" y="1069"/>
                    <a:pt x="764" y="1136"/>
                    <a:pt x="620" y="1191"/>
                  </a:cubicBezTo>
                  <a:cubicBezTo>
                    <a:pt x="586" y="1203"/>
                    <a:pt x="631" y="1236"/>
                    <a:pt x="653" y="1236"/>
                  </a:cubicBezTo>
                  <a:cubicBezTo>
                    <a:pt x="808" y="1181"/>
                    <a:pt x="954" y="1114"/>
                    <a:pt x="1098" y="1036"/>
                  </a:cubicBezTo>
                  <a:cubicBezTo>
                    <a:pt x="1164" y="991"/>
                    <a:pt x="1231" y="947"/>
                    <a:pt x="1298" y="892"/>
                  </a:cubicBezTo>
                  <a:cubicBezTo>
                    <a:pt x="1309" y="880"/>
                    <a:pt x="1332" y="869"/>
                    <a:pt x="1354" y="858"/>
                  </a:cubicBezTo>
                  <a:lnTo>
                    <a:pt x="1354" y="858"/>
                  </a:lnTo>
                  <a:cubicBezTo>
                    <a:pt x="1298" y="924"/>
                    <a:pt x="1231" y="991"/>
                    <a:pt x="1164" y="1036"/>
                  </a:cubicBezTo>
                  <a:cubicBezTo>
                    <a:pt x="1136" y="1065"/>
                    <a:pt x="1174" y="1094"/>
                    <a:pt x="1206" y="1094"/>
                  </a:cubicBezTo>
                  <a:cubicBezTo>
                    <a:pt x="1211" y="1094"/>
                    <a:pt x="1216" y="1093"/>
                    <a:pt x="1220" y="1092"/>
                  </a:cubicBezTo>
                  <a:cubicBezTo>
                    <a:pt x="1276" y="1058"/>
                    <a:pt x="1320" y="1013"/>
                    <a:pt x="1376" y="969"/>
                  </a:cubicBezTo>
                  <a:cubicBezTo>
                    <a:pt x="1387" y="936"/>
                    <a:pt x="1409" y="914"/>
                    <a:pt x="1431" y="892"/>
                  </a:cubicBezTo>
                  <a:cubicBezTo>
                    <a:pt x="1431" y="902"/>
                    <a:pt x="1443" y="902"/>
                    <a:pt x="1454" y="914"/>
                  </a:cubicBezTo>
                  <a:cubicBezTo>
                    <a:pt x="1443" y="936"/>
                    <a:pt x="1421" y="958"/>
                    <a:pt x="1409" y="980"/>
                  </a:cubicBezTo>
                  <a:cubicBezTo>
                    <a:pt x="1398" y="1003"/>
                    <a:pt x="1387" y="1025"/>
                    <a:pt x="1365" y="1036"/>
                  </a:cubicBezTo>
                  <a:cubicBezTo>
                    <a:pt x="1354" y="1058"/>
                    <a:pt x="1342" y="1069"/>
                    <a:pt x="1332" y="1092"/>
                  </a:cubicBezTo>
                  <a:cubicBezTo>
                    <a:pt x="1320" y="1102"/>
                    <a:pt x="1332" y="1114"/>
                    <a:pt x="1342" y="1125"/>
                  </a:cubicBezTo>
                  <a:cubicBezTo>
                    <a:pt x="1342" y="1125"/>
                    <a:pt x="1352" y="1130"/>
                    <a:pt x="1362" y="1130"/>
                  </a:cubicBezTo>
                  <a:cubicBezTo>
                    <a:pt x="1367" y="1130"/>
                    <a:pt x="1372" y="1128"/>
                    <a:pt x="1376" y="1125"/>
                  </a:cubicBezTo>
                  <a:cubicBezTo>
                    <a:pt x="1398" y="1114"/>
                    <a:pt x="1421" y="1102"/>
                    <a:pt x="1443" y="1080"/>
                  </a:cubicBezTo>
                  <a:cubicBezTo>
                    <a:pt x="1454" y="1069"/>
                    <a:pt x="1465" y="1047"/>
                    <a:pt x="1476" y="1036"/>
                  </a:cubicBezTo>
                  <a:cubicBezTo>
                    <a:pt x="1485" y="1040"/>
                    <a:pt x="1494" y="1043"/>
                    <a:pt x="1503" y="1043"/>
                  </a:cubicBezTo>
                  <a:cubicBezTo>
                    <a:pt x="1515" y="1043"/>
                    <a:pt x="1525" y="1038"/>
                    <a:pt x="1532" y="1025"/>
                  </a:cubicBezTo>
                  <a:cubicBezTo>
                    <a:pt x="1543" y="1013"/>
                    <a:pt x="1543" y="1003"/>
                    <a:pt x="1554" y="980"/>
                  </a:cubicBezTo>
                  <a:lnTo>
                    <a:pt x="1554" y="991"/>
                  </a:lnTo>
                  <a:cubicBezTo>
                    <a:pt x="1543" y="1003"/>
                    <a:pt x="1543" y="1013"/>
                    <a:pt x="1532" y="1036"/>
                  </a:cubicBezTo>
                  <a:cubicBezTo>
                    <a:pt x="1510" y="1069"/>
                    <a:pt x="1487" y="1114"/>
                    <a:pt x="1454" y="1147"/>
                  </a:cubicBezTo>
                  <a:cubicBezTo>
                    <a:pt x="1398" y="1214"/>
                    <a:pt x="1332" y="1270"/>
                    <a:pt x="1265" y="1314"/>
                  </a:cubicBezTo>
                  <a:cubicBezTo>
                    <a:pt x="1198" y="1369"/>
                    <a:pt x="1131" y="1414"/>
                    <a:pt x="1053" y="1458"/>
                  </a:cubicBezTo>
                  <a:cubicBezTo>
                    <a:pt x="986" y="1492"/>
                    <a:pt x="897" y="1514"/>
                    <a:pt x="865" y="1570"/>
                  </a:cubicBezTo>
                  <a:cubicBezTo>
                    <a:pt x="846" y="1597"/>
                    <a:pt x="880" y="1617"/>
                    <a:pt x="899" y="1617"/>
                  </a:cubicBezTo>
                  <a:cubicBezTo>
                    <a:pt x="903" y="1617"/>
                    <a:pt x="907" y="1616"/>
                    <a:pt x="909" y="1614"/>
                  </a:cubicBezTo>
                  <a:cubicBezTo>
                    <a:pt x="954" y="1603"/>
                    <a:pt x="998" y="1570"/>
                    <a:pt x="1031" y="1559"/>
                  </a:cubicBezTo>
                  <a:cubicBezTo>
                    <a:pt x="1075" y="1537"/>
                    <a:pt x="1109" y="1514"/>
                    <a:pt x="1142" y="1503"/>
                  </a:cubicBezTo>
                  <a:cubicBezTo>
                    <a:pt x="1198" y="1470"/>
                    <a:pt x="1243" y="1436"/>
                    <a:pt x="1287" y="1403"/>
                  </a:cubicBezTo>
                  <a:cubicBezTo>
                    <a:pt x="1298" y="1414"/>
                    <a:pt x="1309" y="1425"/>
                    <a:pt x="1320" y="1425"/>
                  </a:cubicBezTo>
                  <a:cubicBezTo>
                    <a:pt x="1342" y="1425"/>
                    <a:pt x="1354" y="1414"/>
                    <a:pt x="1365" y="1414"/>
                  </a:cubicBezTo>
                  <a:cubicBezTo>
                    <a:pt x="1342" y="1425"/>
                    <a:pt x="1332" y="1448"/>
                    <a:pt x="1309" y="1458"/>
                  </a:cubicBezTo>
                  <a:cubicBezTo>
                    <a:pt x="1298" y="1470"/>
                    <a:pt x="1309" y="1481"/>
                    <a:pt x="1320" y="1492"/>
                  </a:cubicBezTo>
                  <a:cubicBezTo>
                    <a:pt x="1220" y="1559"/>
                    <a:pt x="1120" y="1614"/>
                    <a:pt x="1020" y="1658"/>
                  </a:cubicBezTo>
                  <a:cubicBezTo>
                    <a:pt x="990" y="1678"/>
                    <a:pt x="1022" y="1716"/>
                    <a:pt x="1054" y="1716"/>
                  </a:cubicBezTo>
                  <a:cubicBezTo>
                    <a:pt x="1058" y="1716"/>
                    <a:pt x="1061" y="1716"/>
                    <a:pt x="1065" y="1715"/>
                  </a:cubicBezTo>
                  <a:cubicBezTo>
                    <a:pt x="1198" y="1648"/>
                    <a:pt x="1320" y="1592"/>
                    <a:pt x="1443" y="1503"/>
                  </a:cubicBezTo>
                  <a:cubicBezTo>
                    <a:pt x="1498" y="1458"/>
                    <a:pt x="1554" y="1414"/>
                    <a:pt x="1599" y="1359"/>
                  </a:cubicBezTo>
                  <a:cubicBezTo>
                    <a:pt x="1609" y="1336"/>
                    <a:pt x="1643" y="1303"/>
                    <a:pt x="1654" y="1280"/>
                  </a:cubicBezTo>
                  <a:lnTo>
                    <a:pt x="1654" y="1292"/>
                  </a:lnTo>
                  <a:lnTo>
                    <a:pt x="1621" y="1359"/>
                  </a:lnTo>
                  <a:cubicBezTo>
                    <a:pt x="1621" y="1369"/>
                    <a:pt x="1632" y="1381"/>
                    <a:pt x="1643" y="1392"/>
                  </a:cubicBezTo>
                  <a:lnTo>
                    <a:pt x="1665" y="1392"/>
                  </a:lnTo>
                  <a:lnTo>
                    <a:pt x="1676" y="1381"/>
                  </a:lnTo>
                  <a:cubicBezTo>
                    <a:pt x="1688" y="1359"/>
                    <a:pt x="1698" y="1347"/>
                    <a:pt x="1710" y="1325"/>
                  </a:cubicBezTo>
                  <a:cubicBezTo>
                    <a:pt x="1720" y="1303"/>
                    <a:pt x="1732" y="1280"/>
                    <a:pt x="1732" y="1258"/>
                  </a:cubicBezTo>
                  <a:lnTo>
                    <a:pt x="1732" y="1247"/>
                  </a:lnTo>
                  <a:cubicBezTo>
                    <a:pt x="1732" y="1236"/>
                    <a:pt x="1720" y="1225"/>
                    <a:pt x="1720" y="1225"/>
                  </a:cubicBezTo>
                  <a:lnTo>
                    <a:pt x="1676" y="1225"/>
                  </a:lnTo>
                  <a:cubicBezTo>
                    <a:pt x="1688" y="1214"/>
                    <a:pt x="1688" y="1203"/>
                    <a:pt x="1688" y="1181"/>
                  </a:cubicBezTo>
                  <a:cubicBezTo>
                    <a:pt x="1688" y="1165"/>
                    <a:pt x="1671" y="1149"/>
                    <a:pt x="1653" y="1149"/>
                  </a:cubicBezTo>
                  <a:cubicBezTo>
                    <a:pt x="1646" y="1149"/>
                    <a:pt x="1638" y="1152"/>
                    <a:pt x="1632" y="1158"/>
                  </a:cubicBezTo>
                  <a:cubicBezTo>
                    <a:pt x="1643" y="1147"/>
                    <a:pt x="1643" y="1125"/>
                    <a:pt x="1654" y="1114"/>
                  </a:cubicBezTo>
                  <a:cubicBezTo>
                    <a:pt x="1654" y="1102"/>
                    <a:pt x="1643" y="1092"/>
                    <a:pt x="1643" y="1092"/>
                  </a:cubicBezTo>
                  <a:cubicBezTo>
                    <a:pt x="1654" y="1069"/>
                    <a:pt x="1654" y="1047"/>
                    <a:pt x="1643" y="1036"/>
                  </a:cubicBezTo>
                  <a:cubicBezTo>
                    <a:pt x="1643" y="1025"/>
                    <a:pt x="1632" y="1025"/>
                    <a:pt x="1621" y="1013"/>
                  </a:cubicBezTo>
                  <a:cubicBezTo>
                    <a:pt x="1632" y="991"/>
                    <a:pt x="1643" y="958"/>
                    <a:pt x="1643" y="936"/>
                  </a:cubicBezTo>
                  <a:cubicBezTo>
                    <a:pt x="1643" y="914"/>
                    <a:pt x="1621" y="902"/>
                    <a:pt x="1609" y="902"/>
                  </a:cubicBezTo>
                  <a:lnTo>
                    <a:pt x="1599" y="902"/>
                  </a:lnTo>
                  <a:cubicBezTo>
                    <a:pt x="1599" y="892"/>
                    <a:pt x="1587" y="880"/>
                    <a:pt x="1576" y="880"/>
                  </a:cubicBezTo>
                  <a:lnTo>
                    <a:pt x="1565" y="880"/>
                  </a:lnTo>
                  <a:cubicBezTo>
                    <a:pt x="1565" y="869"/>
                    <a:pt x="1554" y="858"/>
                    <a:pt x="1543" y="847"/>
                  </a:cubicBezTo>
                  <a:cubicBezTo>
                    <a:pt x="1554" y="803"/>
                    <a:pt x="1565" y="758"/>
                    <a:pt x="1520" y="724"/>
                  </a:cubicBezTo>
                  <a:cubicBezTo>
                    <a:pt x="1520" y="724"/>
                    <a:pt x="1510" y="724"/>
                    <a:pt x="1510" y="714"/>
                  </a:cubicBezTo>
                  <a:cubicBezTo>
                    <a:pt x="1498" y="691"/>
                    <a:pt x="1498" y="669"/>
                    <a:pt x="1487" y="647"/>
                  </a:cubicBezTo>
                  <a:cubicBezTo>
                    <a:pt x="1465" y="580"/>
                    <a:pt x="1431" y="524"/>
                    <a:pt x="1365" y="491"/>
                  </a:cubicBezTo>
                  <a:lnTo>
                    <a:pt x="1332" y="491"/>
                  </a:lnTo>
                  <a:cubicBezTo>
                    <a:pt x="1320" y="469"/>
                    <a:pt x="1309" y="447"/>
                    <a:pt x="1298" y="435"/>
                  </a:cubicBezTo>
                  <a:lnTo>
                    <a:pt x="1332" y="402"/>
                  </a:lnTo>
                  <a:cubicBezTo>
                    <a:pt x="1332" y="380"/>
                    <a:pt x="1320" y="358"/>
                    <a:pt x="1298" y="346"/>
                  </a:cubicBezTo>
                  <a:cubicBezTo>
                    <a:pt x="1287" y="335"/>
                    <a:pt x="1265" y="335"/>
                    <a:pt x="1243" y="335"/>
                  </a:cubicBezTo>
                  <a:cubicBezTo>
                    <a:pt x="1243" y="335"/>
                    <a:pt x="1243" y="324"/>
                    <a:pt x="1231" y="324"/>
                  </a:cubicBezTo>
                  <a:cubicBezTo>
                    <a:pt x="1224" y="316"/>
                    <a:pt x="1216" y="308"/>
                    <a:pt x="1204" y="308"/>
                  </a:cubicBezTo>
                  <a:cubicBezTo>
                    <a:pt x="1199" y="308"/>
                    <a:pt x="1193" y="310"/>
                    <a:pt x="1187" y="313"/>
                  </a:cubicBezTo>
                  <a:lnTo>
                    <a:pt x="1176" y="313"/>
                  </a:lnTo>
                  <a:lnTo>
                    <a:pt x="1176" y="302"/>
                  </a:lnTo>
                  <a:cubicBezTo>
                    <a:pt x="1176" y="302"/>
                    <a:pt x="1176" y="291"/>
                    <a:pt x="1164" y="291"/>
                  </a:cubicBezTo>
                  <a:cubicBezTo>
                    <a:pt x="1176" y="269"/>
                    <a:pt x="1176" y="257"/>
                    <a:pt x="1164" y="246"/>
                  </a:cubicBezTo>
                  <a:cubicBezTo>
                    <a:pt x="1154" y="235"/>
                    <a:pt x="1142" y="224"/>
                    <a:pt x="1120" y="224"/>
                  </a:cubicBezTo>
                  <a:lnTo>
                    <a:pt x="1120" y="213"/>
                  </a:lnTo>
                  <a:cubicBezTo>
                    <a:pt x="1098" y="180"/>
                    <a:pt x="1065" y="157"/>
                    <a:pt x="1031" y="135"/>
                  </a:cubicBezTo>
                  <a:cubicBezTo>
                    <a:pt x="1020" y="124"/>
                    <a:pt x="998" y="124"/>
                    <a:pt x="986" y="124"/>
                  </a:cubicBezTo>
                  <a:cubicBezTo>
                    <a:pt x="976" y="124"/>
                    <a:pt x="976" y="135"/>
                    <a:pt x="964" y="135"/>
                  </a:cubicBezTo>
                  <a:cubicBezTo>
                    <a:pt x="964" y="124"/>
                    <a:pt x="954" y="124"/>
                    <a:pt x="954" y="124"/>
                  </a:cubicBezTo>
                  <a:lnTo>
                    <a:pt x="942" y="113"/>
                  </a:lnTo>
                  <a:cubicBezTo>
                    <a:pt x="942" y="101"/>
                    <a:pt x="942" y="91"/>
                    <a:pt x="931" y="91"/>
                  </a:cubicBezTo>
                  <a:cubicBezTo>
                    <a:pt x="920" y="79"/>
                    <a:pt x="920" y="79"/>
                    <a:pt x="909" y="79"/>
                  </a:cubicBezTo>
                  <a:cubicBezTo>
                    <a:pt x="897" y="68"/>
                    <a:pt x="887" y="68"/>
                    <a:pt x="887" y="57"/>
                  </a:cubicBezTo>
                  <a:lnTo>
                    <a:pt x="865" y="35"/>
                  </a:lnTo>
                  <a:cubicBezTo>
                    <a:pt x="819" y="10"/>
                    <a:pt x="769" y="0"/>
                    <a:pt x="718"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
            <p:cNvSpPr/>
            <p:nvPr/>
          </p:nvSpPr>
          <p:spPr>
            <a:xfrm>
              <a:off x="2080799" y="4674208"/>
              <a:ext cx="21281" cy="17479"/>
            </a:xfrm>
            <a:custGeom>
              <a:avLst/>
              <a:gdLst/>
              <a:ahLst/>
              <a:cxnLst/>
              <a:rect l="l" t="t" r="r" b="b"/>
              <a:pathLst>
                <a:path w="610" h="501" extrusionOk="0">
                  <a:moveTo>
                    <a:pt x="552" y="1"/>
                  </a:moveTo>
                  <a:cubicBezTo>
                    <a:pt x="540" y="1"/>
                    <a:pt x="528" y="6"/>
                    <a:pt x="521" y="17"/>
                  </a:cubicBezTo>
                  <a:lnTo>
                    <a:pt x="509" y="28"/>
                  </a:lnTo>
                  <a:lnTo>
                    <a:pt x="487" y="28"/>
                  </a:lnTo>
                  <a:cubicBezTo>
                    <a:pt x="353" y="218"/>
                    <a:pt x="187" y="351"/>
                    <a:pt x="9" y="485"/>
                  </a:cubicBezTo>
                  <a:cubicBezTo>
                    <a:pt x="1" y="492"/>
                    <a:pt x="4" y="500"/>
                    <a:pt x="11" y="500"/>
                  </a:cubicBezTo>
                  <a:cubicBezTo>
                    <a:pt x="13" y="500"/>
                    <a:pt x="17" y="499"/>
                    <a:pt x="20" y="495"/>
                  </a:cubicBezTo>
                  <a:cubicBezTo>
                    <a:pt x="168" y="400"/>
                    <a:pt x="317" y="295"/>
                    <a:pt x="436" y="170"/>
                  </a:cubicBezTo>
                  <a:lnTo>
                    <a:pt x="436" y="170"/>
                  </a:lnTo>
                  <a:cubicBezTo>
                    <a:pt x="431" y="176"/>
                    <a:pt x="426" y="185"/>
                    <a:pt x="420" y="195"/>
                  </a:cubicBezTo>
                  <a:cubicBezTo>
                    <a:pt x="376" y="240"/>
                    <a:pt x="320" y="284"/>
                    <a:pt x="264" y="329"/>
                  </a:cubicBezTo>
                  <a:cubicBezTo>
                    <a:pt x="242" y="340"/>
                    <a:pt x="276" y="362"/>
                    <a:pt x="298" y="362"/>
                  </a:cubicBezTo>
                  <a:cubicBezTo>
                    <a:pt x="343" y="329"/>
                    <a:pt x="376" y="307"/>
                    <a:pt x="420" y="273"/>
                  </a:cubicBezTo>
                  <a:lnTo>
                    <a:pt x="420" y="273"/>
                  </a:lnTo>
                  <a:cubicBezTo>
                    <a:pt x="398" y="329"/>
                    <a:pt x="376" y="373"/>
                    <a:pt x="343" y="418"/>
                  </a:cubicBezTo>
                  <a:cubicBezTo>
                    <a:pt x="334" y="442"/>
                    <a:pt x="355" y="460"/>
                    <a:pt x="376" y="460"/>
                  </a:cubicBezTo>
                  <a:cubicBezTo>
                    <a:pt x="384" y="460"/>
                    <a:pt x="392" y="457"/>
                    <a:pt x="398" y="451"/>
                  </a:cubicBezTo>
                  <a:cubicBezTo>
                    <a:pt x="432" y="418"/>
                    <a:pt x="465" y="373"/>
                    <a:pt x="487" y="329"/>
                  </a:cubicBezTo>
                  <a:lnTo>
                    <a:pt x="487" y="317"/>
                  </a:lnTo>
                  <a:lnTo>
                    <a:pt x="543" y="262"/>
                  </a:lnTo>
                  <a:cubicBezTo>
                    <a:pt x="565" y="240"/>
                    <a:pt x="587" y="228"/>
                    <a:pt x="598" y="206"/>
                  </a:cubicBezTo>
                  <a:cubicBezTo>
                    <a:pt x="610" y="184"/>
                    <a:pt x="576" y="162"/>
                    <a:pt x="554" y="162"/>
                  </a:cubicBezTo>
                  <a:cubicBezTo>
                    <a:pt x="565" y="117"/>
                    <a:pt x="587" y="84"/>
                    <a:pt x="587" y="50"/>
                  </a:cubicBezTo>
                  <a:cubicBezTo>
                    <a:pt x="587" y="50"/>
                    <a:pt x="598" y="50"/>
                    <a:pt x="598" y="40"/>
                  </a:cubicBezTo>
                  <a:cubicBezTo>
                    <a:pt x="598" y="18"/>
                    <a:pt x="575" y="1"/>
                    <a:pt x="552"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
            <p:cNvSpPr/>
            <p:nvPr/>
          </p:nvSpPr>
          <p:spPr>
            <a:xfrm>
              <a:off x="2098174" y="4684116"/>
              <a:ext cx="3907" cy="4291"/>
            </a:xfrm>
            <a:custGeom>
              <a:avLst/>
              <a:gdLst/>
              <a:ahLst/>
              <a:cxnLst/>
              <a:rect l="l" t="t" r="r" b="b"/>
              <a:pathLst>
                <a:path w="112" h="123" extrusionOk="0">
                  <a:moveTo>
                    <a:pt x="89" y="0"/>
                  </a:moveTo>
                  <a:cubicBezTo>
                    <a:pt x="78" y="0"/>
                    <a:pt x="56" y="0"/>
                    <a:pt x="45" y="11"/>
                  </a:cubicBezTo>
                  <a:cubicBezTo>
                    <a:pt x="45" y="23"/>
                    <a:pt x="33" y="33"/>
                    <a:pt x="23" y="45"/>
                  </a:cubicBezTo>
                  <a:cubicBezTo>
                    <a:pt x="11" y="67"/>
                    <a:pt x="11" y="78"/>
                    <a:pt x="0" y="89"/>
                  </a:cubicBezTo>
                  <a:cubicBezTo>
                    <a:pt x="0" y="100"/>
                    <a:pt x="11" y="112"/>
                    <a:pt x="23" y="122"/>
                  </a:cubicBezTo>
                  <a:lnTo>
                    <a:pt x="33" y="122"/>
                  </a:lnTo>
                  <a:cubicBezTo>
                    <a:pt x="45" y="122"/>
                    <a:pt x="45" y="122"/>
                    <a:pt x="45" y="112"/>
                  </a:cubicBezTo>
                  <a:lnTo>
                    <a:pt x="78" y="78"/>
                  </a:lnTo>
                  <a:cubicBezTo>
                    <a:pt x="89" y="67"/>
                    <a:pt x="89" y="45"/>
                    <a:pt x="100" y="33"/>
                  </a:cubicBezTo>
                  <a:cubicBezTo>
                    <a:pt x="112" y="23"/>
                    <a:pt x="89" y="11"/>
                    <a:pt x="89"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
            <p:cNvSpPr/>
            <p:nvPr/>
          </p:nvSpPr>
          <p:spPr>
            <a:xfrm>
              <a:off x="2069565" y="4655682"/>
              <a:ext cx="19188" cy="13013"/>
            </a:xfrm>
            <a:custGeom>
              <a:avLst/>
              <a:gdLst/>
              <a:ahLst/>
              <a:cxnLst/>
              <a:rect l="l" t="t" r="r" b="b"/>
              <a:pathLst>
                <a:path w="550" h="373" extrusionOk="0">
                  <a:moveTo>
                    <a:pt x="496" y="0"/>
                  </a:moveTo>
                  <a:cubicBezTo>
                    <a:pt x="492" y="0"/>
                    <a:pt x="489" y="1"/>
                    <a:pt x="487" y="3"/>
                  </a:cubicBezTo>
                  <a:cubicBezTo>
                    <a:pt x="442" y="37"/>
                    <a:pt x="408" y="70"/>
                    <a:pt x="375" y="104"/>
                  </a:cubicBezTo>
                  <a:cubicBezTo>
                    <a:pt x="342" y="137"/>
                    <a:pt x="309" y="170"/>
                    <a:pt x="275" y="193"/>
                  </a:cubicBezTo>
                  <a:cubicBezTo>
                    <a:pt x="198" y="259"/>
                    <a:pt x="109" y="304"/>
                    <a:pt x="20" y="337"/>
                  </a:cubicBezTo>
                  <a:cubicBezTo>
                    <a:pt x="0" y="347"/>
                    <a:pt x="22" y="373"/>
                    <a:pt x="43" y="373"/>
                  </a:cubicBezTo>
                  <a:cubicBezTo>
                    <a:pt x="46" y="373"/>
                    <a:pt x="49" y="372"/>
                    <a:pt x="52" y="371"/>
                  </a:cubicBezTo>
                  <a:cubicBezTo>
                    <a:pt x="141" y="337"/>
                    <a:pt x="230" y="292"/>
                    <a:pt x="319" y="237"/>
                  </a:cubicBezTo>
                  <a:cubicBezTo>
                    <a:pt x="353" y="203"/>
                    <a:pt x="398" y="181"/>
                    <a:pt x="431" y="148"/>
                  </a:cubicBezTo>
                  <a:cubicBezTo>
                    <a:pt x="464" y="126"/>
                    <a:pt x="487" y="104"/>
                    <a:pt x="509" y="70"/>
                  </a:cubicBezTo>
                  <a:lnTo>
                    <a:pt x="531" y="70"/>
                  </a:lnTo>
                  <a:cubicBezTo>
                    <a:pt x="542" y="70"/>
                    <a:pt x="542" y="70"/>
                    <a:pt x="542" y="59"/>
                  </a:cubicBezTo>
                  <a:lnTo>
                    <a:pt x="542" y="48"/>
                  </a:lnTo>
                  <a:lnTo>
                    <a:pt x="531" y="37"/>
                  </a:lnTo>
                  <a:cubicBezTo>
                    <a:pt x="549" y="19"/>
                    <a:pt x="515" y="0"/>
                    <a:pt x="496"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
            <p:cNvSpPr/>
            <p:nvPr/>
          </p:nvSpPr>
          <p:spPr>
            <a:xfrm>
              <a:off x="2076543" y="4657566"/>
              <a:ext cx="19711" cy="17862"/>
            </a:xfrm>
            <a:custGeom>
              <a:avLst/>
              <a:gdLst/>
              <a:ahLst/>
              <a:cxnLst/>
              <a:rect l="l" t="t" r="r" b="b"/>
              <a:pathLst>
                <a:path w="565" h="512" extrusionOk="0">
                  <a:moveTo>
                    <a:pt x="364" y="116"/>
                  </a:moveTo>
                  <a:cubicBezTo>
                    <a:pt x="364" y="127"/>
                    <a:pt x="376" y="139"/>
                    <a:pt x="386" y="139"/>
                  </a:cubicBezTo>
                  <a:cubicBezTo>
                    <a:pt x="386" y="149"/>
                    <a:pt x="386" y="149"/>
                    <a:pt x="398" y="149"/>
                  </a:cubicBezTo>
                  <a:lnTo>
                    <a:pt x="398" y="161"/>
                  </a:lnTo>
                  <a:lnTo>
                    <a:pt x="353" y="161"/>
                  </a:lnTo>
                  <a:cubicBezTo>
                    <a:pt x="353" y="149"/>
                    <a:pt x="342" y="149"/>
                    <a:pt x="342" y="149"/>
                  </a:cubicBezTo>
                  <a:lnTo>
                    <a:pt x="320" y="149"/>
                  </a:lnTo>
                  <a:cubicBezTo>
                    <a:pt x="331" y="139"/>
                    <a:pt x="342" y="139"/>
                    <a:pt x="353" y="127"/>
                  </a:cubicBezTo>
                  <a:lnTo>
                    <a:pt x="364" y="116"/>
                  </a:lnTo>
                  <a:close/>
                  <a:moveTo>
                    <a:pt x="395" y="1"/>
                  </a:moveTo>
                  <a:cubicBezTo>
                    <a:pt x="388" y="1"/>
                    <a:pt x="382" y="2"/>
                    <a:pt x="376" y="5"/>
                  </a:cubicBezTo>
                  <a:cubicBezTo>
                    <a:pt x="353" y="16"/>
                    <a:pt x="342" y="38"/>
                    <a:pt x="331" y="50"/>
                  </a:cubicBezTo>
                  <a:cubicBezTo>
                    <a:pt x="297" y="83"/>
                    <a:pt x="264" y="105"/>
                    <a:pt x="231" y="127"/>
                  </a:cubicBezTo>
                  <a:cubicBezTo>
                    <a:pt x="164" y="183"/>
                    <a:pt x="97" y="228"/>
                    <a:pt x="20" y="272"/>
                  </a:cubicBezTo>
                  <a:cubicBezTo>
                    <a:pt x="1" y="281"/>
                    <a:pt x="22" y="307"/>
                    <a:pt x="43" y="307"/>
                  </a:cubicBezTo>
                  <a:cubicBezTo>
                    <a:pt x="46" y="307"/>
                    <a:pt x="49" y="307"/>
                    <a:pt x="53" y="305"/>
                  </a:cubicBezTo>
                  <a:cubicBezTo>
                    <a:pt x="119" y="272"/>
                    <a:pt x="186" y="238"/>
                    <a:pt x="253" y="194"/>
                  </a:cubicBezTo>
                  <a:cubicBezTo>
                    <a:pt x="264" y="194"/>
                    <a:pt x="264" y="183"/>
                    <a:pt x="275" y="183"/>
                  </a:cubicBezTo>
                  <a:cubicBezTo>
                    <a:pt x="275" y="183"/>
                    <a:pt x="287" y="183"/>
                    <a:pt x="287" y="194"/>
                  </a:cubicBezTo>
                  <a:lnTo>
                    <a:pt x="309" y="194"/>
                  </a:lnTo>
                  <a:cubicBezTo>
                    <a:pt x="309" y="205"/>
                    <a:pt x="309" y="205"/>
                    <a:pt x="320" y="205"/>
                  </a:cubicBezTo>
                  <a:cubicBezTo>
                    <a:pt x="320" y="205"/>
                    <a:pt x="325" y="210"/>
                    <a:pt x="328" y="210"/>
                  </a:cubicBezTo>
                  <a:cubicBezTo>
                    <a:pt x="330" y="210"/>
                    <a:pt x="331" y="209"/>
                    <a:pt x="331" y="205"/>
                  </a:cubicBezTo>
                  <a:lnTo>
                    <a:pt x="364" y="205"/>
                  </a:lnTo>
                  <a:cubicBezTo>
                    <a:pt x="353" y="216"/>
                    <a:pt x="342" y="228"/>
                    <a:pt x="331" y="228"/>
                  </a:cubicBezTo>
                  <a:cubicBezTo>
                    <a:pt x="312" y="247"/>
                    <a:pt x="334" y="274"/>
                    <a:pt x="355" y="274"/>
                  </a:cubicBezTo>
                  <a:cubicBezTo>
                    <a:pt x="358" y="274"/>
                    <a:pt x="361" y="273"/>
                    <a:pt x="364" y="272"/>
                  </a:cubicBezTo>
                  <a:cubicBezTo>
                    <a:pt x="386" y="260"/>
                    <a:pt x="398" y="250"/>
                    <a:pt x="420" y="238"/>
                  </a:cubicBezTo>
                  <a:cubicBezTo>
                    <a:pt x="420" y="238"/>
                    <a:pt x="425" y="243"/>
                    <a:pt x="431" y="243"/>
                  </a:cubicBezTo>
                  <a:cubicBezTo>
                    <a:pt x="435" y="243"/>
                    <a:pt x="439" y="242"/>
                    <a:pt x="442" y="238"/>
                  </a:cubicBezTo>
                  <a:lnTo>
                    <a:pt x="442" y="238"/>
                  </a:lnTo>
                  <a:cubicBezTo>
                    <a:pt x="431" y="250"/>
                    <a:pt x="431" y="250"/>
                    <a:pt x="431" y="260"/>
                  </a:cubicBezTo>
                  <a:cubicBezTo>
                    <a:pt x="412" y="270"/>
                    <a:pt x="442" y="296"/>
                    <a:pt x="458" y="296"/>
                  </a:cubicBezTo>
                  <a:cubicBezTo>
                    <a:pt x="461" y="296"/>
                    <a:pt x="463" y="296"/>
                    <a:pt x="465" y="294"/>
                  </a:cubicBezTo>
                  <a:lnTo>
                    <a:pt x="475" y="294"/>
                  </a:lnTo>
                  <a:cubicBezTo>
                    <a:pt x="475" y="305"/>
                    <a:pt x="487" y="317"/>
                    <a:pt x="509" y="317"/>
                  </a:cubicBezTo>
                  <a:lnTo>
                    <a:pt x="509" y="339"/>
                  </a:lnTo>
                  <a:cubicBezTo>
                    <a:pt x="509" y="349"/>
                    <a:pt x="498" y="361"/>
                    <a:pt x="498" y="383"/>
                  </a:cubicBezTo>
                  <a:lnTo>
                    <a:pt x="498" y="483"/>
                  </a:lnTo>
                  <a:cubicBezTo>
                    <a:pt x="498" y="497"/>
                    <a:pt x="516" y="511"/>
                    <a:pt x="529" y="511"/>
                  </a:cubicBezTo>
                  <a:cubicBezTo>
                    <a:pt x="536" y="511"/>
                    <a:pt x="542" y="506"/>
                    <a:pt x="542" y="494"/>
                  </a:cubicBezTo>
                  <a:cubicBezTo>
                    <a:pt x="554" y="450"/>
                    <a:pt x="564" y="406"/>
                    <a:pt x="564" y="361"/>
                  </a:cubicBezTo>
                  <a:cubicBezTo>
                    <a:pt x="564" y="327"/>
                    <a:pt x="554" y="305"/>
                    <a:pt x="542" y="294"/>
                  </a:cubicBezTo>
                  <a:cubicBezTo>
                    <a:pt x="554" y="272"/>
                    <a:pt x="554" y="260"/>
                    <a:pt x="554" y="250"/>
                  </a:cubicBezTo>
                  <a:cubicBezTo>
                    <a:pt x="564" y="238"/>
                    <a:pt x="554" y="228"/>
                    <a:pt x="542" y="216"/>
                  </a:cubicBezTo>
                  <a:lnTo>
                    <a:pt x="542" y="183"/>
                  </a:lnTo>
                  <a:cubicBezTo>
                    <a:pt x="542" y="165"/>
                    <a:pt x="527" y="146"/>
                    <a:pt x="509" y="146"/>
                  </a:cubicBezTo>
                  <a:cubicBezTo>
                    <a:pt x="505" y="146"/>
                    <a:pt x="502" y="147"/>
                    <a:pt x="498" y="149"/>
                  </a:cubicBezTo>
                  <a:lnTo>
                    <a:pt x="498" y="139"/>
                  </a:lnTo>
                  <a:cubicBezTo>
                    <a:pt x="498" y="127"/>
                    <a:pt x="487" y="127"/>
                    <a:pt x="475" y="116"/>
                  </a:cubicBezTo>
                  <a:cubicBezTo>
                    <a:pt x="475" y="105"/>
                    <a:pt x="475" y="105"/>
                    <a:pt x="465" y="94"/>
                  </a:cubicBezTo>
                  <a:cubicBezTo>
                    <a:pt x="465" y="83"/>
                    <a:pt x="453" y="83"/>
                    <a:pt x="453" y="83"/>
                  </a:cubicBezTo>
                  <a:lnTo>
                    <a:pt x="453" y="72"/>
                  </a:lnTo>
                  <a:cubicBezTo>
                    <a:pt x="453" y="60"/>
                    <a:pt x="442" y="60"/>
                    <a:pt x="442" y="50"/>
                  </a:cubicBezTo>
                  <a:cubicBezTo>
                    <a:pt x="442" y="38"/>
                    <a:pt x="442" y="38"/>
                    <a:pt x="431" y="27"/>
                  </a:cubicBezTo>
                  <a:cubicBezTo>
                    <a:pt x="431" y="11"/>
                    <a:pt x="413" y="1"/>
                    <a:pt x="395"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
            <p:cNvSpPr/>
            <p:nvPr/>
          </p:nvSpPr>
          <p:spPr>
            <a:xfrm>
              <a:off x="2060250" y="4647413"/>
              <a:ext cx="23968" cy="9245"/>
            </a:xfrm>
            <a:custGeom>
              <a:avLst/>
              <a:gdLst/>
              <a:ahLst/>
              <a:cxnLst/>
              <a:rect l="l" t="t" r="r" b="b"/>
              <a:pathLst>
                <a:path w="687" h="265" extrusionOk="0">
                  <a:moveTo>
                    <a:pt x="550" y="0"/>
                  </a:moveTo>
                  <a:cubicBezTo>
                    <a:pt x="531" y="0"/>
                    <a:pt x="512" y="3"/>
                    <a:pt x="497" y="7"/>
                  </a:cubicBezTo>
                  <a:cubicBezTo>
                    <a:pt x="442" y="18"/>
                    <a:pt x="386" y="40"/>
                    <a:pt x="331" y="62"/>
                  </a:cubicBezTo>
                  <a:cubicBezTo>
                    <a:pt x="220" y="107"/>
                    <a:pt x="119" y="163"/>
                    <a:pt x="20" y="229"/>
                  </a:cubicBezTo>
                  <a:cubicBezTo>
                    <a:pt x="1" y="239"/>
                    <a:pt x="22" y="265"/>
                    <a:pt x="43" y="265"/>
                  </a:cubicBezTo>
                  <a:cubicBezTo>
                    <a:pt x="46" y="265"/>
                    <a:pt x="49" y="264"/>
                    <a:pt x="53" y="262"/>
                  </a:cubicBezTo>
                  <a:cubicBezTo>
                    <a:pt x="142" y="218"/>
                    <a:pt x="231" y="163"/>
                    <a:pt x="319" y="129"/>
                  </a:cubicBezTo>
                  <a:cubicBezTo>
                    <a:pt x="364" y="118"/>
                    <a:pt x="408" y="107"/>
                    <a:pt x="442" y="96"/>
                  </a:cubicBezTo>
                  <a:cubicBezTo>
                    <a:pt x="475" y="84"/>
                    <a:pt x="497" y="84"/>
                    <a:pt x="531" y="84"/>
                  </a:cubicBezTo>
                  <a:cubicBezTo>
                    <a:pt x="509" y="96"/>
                    <a:pt x="497" y="96"/>
                    <a:pt x="487" y="107"/>
                  </a:cubicBezTo>
                  <a:cubicBezTo>
                    <a:pt x="465" y="118"/>
                    <a:pt x="465" y="129"/>
                    <a:pt x="475" y="140"/>
                  </a:cubicBezTo>
                  <a:cubicBezTo>
                    <a:pt x="487" y="163"/>
                    <a:pt x="509" y="163"/>
                    <a:pt x="531" y="163"/>
                  </a:cubicBezTo>
                  <a:cubicBezTo>
                    <a:pt x="542" y="151"/>
                    <a:pt x="553" y="151"/>
                    <a:pt x="564" y="140"/>
                  </a:cubicBezTo>
                  <a:lnTo>
                    <a:pt x="598" y="140"/>
                  </a:lnTo>
                  <a:cubicBezTo>
                    <a:pt x="609" y="140"/>
                    <a:pt x="609" y="140"/>
                    <a:pt x="620" y="151"/>
                  </a:cubicBezTo>
                  <a:lnTo>
                    <a:pt x="586" y="151"/>
                  </a:lnTo>
                  <a:cubicBezTo>
                    <a:pt x="586" y="151"/>
                    <a:pt x="576" y="163"/>
                    <a:pt x="576" y="173"/>
                  </a:cubicBezTo>
                  <a:cubicBezTo>
                    <a:pt x="576" y="173"/>
                    <a:pt x="576" y="185"/>
                    <a:pt x="586" y="185"/>
                  </a:cubicBezTo>
                  <a:cubicBezTo>
                    <a:pt x="586" y="196"/>
                    <a:pt x="586" y="196"/>
                    <a:pt x="598" y="196"/>
                  </a:cubicBezTo>
                  <a:lnTo>
                    <a:pt x="609" y="207"/>
                  </a:lnTo>
                  <a:cubicBezTo>
                    <a:pt x="609" y="207"/>
                    <a:pt x="620" y="207"/>
                    <a:pt x="631" y="196"/>
                  </a:cubicBezTo>
                  <a:lnTo>
                    <a:pt x="675" y="196"/>
                  </a:lnTo>
                  <a:lnTo>
                    <a:pt x="687" y="185"/>
                  </a:lnTo>
                  <a:cubicBezTo>
                    <a:pt x="687" y="173"/>
                    <a:pt x="687" y="173"/>
                    <a:pt x="675" y="163"/>
                  </a:cubicBezTo>
                  <a:lnTo>
                    <a:pt x="665" y="151"/>
                  </a:lnTo>
                  <a:lnTo>
                    <a:pt x="642" y="151"/>
                  </a:lnTo>
                  <a:lnTo>
                    <a:pt x="653" y="140"/>
                  </a:lnTo>
                  <a:cubicBezTo>
                    <a:pt x="653" y="129"/>
                    <a:pt x="653" y="118"/>
                    <a:pt x="665" y="107"/>
                  </a:cubicBezTo>
                  <a:lnTo>
                    <a:pt x="653" y="96"/>
                  </a:lnTo>
                  <a:lnTo>
                    <a:pt x="665" y="96"/>
                  </a:lnTo>
                  <a:cubicBezTo>
                    <a:pt x="665" y="74"/>
                    <a:pt x="653" y="51"/>
                    <a:pt x="631" y="40"/>
                  </a:cubicBezTo>
                  <a:cubicBezTo>
                    <a:pt x="624" y="10"/>
                    <a:pt x="587" y="0"/>
                    <a:pt x="550"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
            <p:cNvSpPr/>
            <p:nvPr/>
          </p:nvSpPr>
          <p:spPr>
            <a:xfrm>
              <a:off x="2083242" y="4654426"/>
              <a:ext cx="3035" cy="1989"/>
            </a:xfrm>
            <a:custGeom>
              <a:avLst/>
              <a:gdLst/>
              <a:ahLst/>
              <a:cxnLst/>
              <a:rect l="l" t="t" r="r" b="b"/>
              <a:pathLst>
                <a:path w="87" h="57" extrusionOk="0">
                  <a:moveTo>
                    <a:pt x="32" y="0"/>
                  </a:moveTo>
                  <a:cubicBezTo>
                    <a:pt x="10" y="0"/>
                    <a:pt x="1" y="33"/>
                    <a:pt x="28" y="51"/>
                  </a:cubicBezTo>
                  <a:cubicBezTo>
                    <a:pt x="36" y="55"/>
                    <a:pt x="44" y="57"/>
                    <a:pt x="51" y="57"/>
                  </a:cubicBezTo>
                  <a:cubicBezTo>
                    <a:pt x="79" y="57"/>
                    <a:pt x="86" y="24"/>
                    <a:pt x="50" y="6"/>
                  </a:cubicBezTo>
                  <a:cubicBezTo>
                    <a:pt x="44" y="2"/>
                    <a:pt x="38" y="0"/>
                    <a:pt x="32"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
            <p:cNvSpPr/>
            <p:nvPr/>
          </p:nvSpPr>
          <p:spPr>
            <a:xfrm>
              <a:off x="2071798" y="4634435"/>
              <a:ext cx="53552" cy="51633"/>
            </a:xfrm>
            <a:custGeom>
              <a:avLst/>
              <a:gdLst/>
              <a:ahLst/>
              <a:cxnLst/>
              <a:rect l="l" t="t" r="r" b="b"/>
              <a:pathLst>
                <a:path w="1535" h="1480" extrusionOk="0">
                  <a:moveTo>
                    <a:pt x="55" y="1"/>
                  </a:moveTo>
                  <a:cubicBezTo>
                    <a:pt x="55" y="1"/>
                    <a:pt x="0" y="68"/>
                    <a:pt x="22" y="134"/>
                  </a:cubicBezTo>
                  <a:cubicBezTo>
                    <a:pt x="33" y="201"/>
                    <a:pt x="134" y="323"/>
                    <a:pt x="322" y="401"/>
                  </a:cubicBezTo>
                  <a:cubicBezTo>
                    <a:pt x="512" y="479"/>
                    <a:pt x="556" y="568"/>
                    <a:pt x="678" y="812"/>
                  </a:cubicBezTo>
                  <a:cubicBezTo>
                    <a:pt x="801" y="1046"/>
                    <a:pt x="1034" y="1313"/>
                    <a:pt x="1034" y="1313"/>
                  </a:cubicBezTo>
                  <a:lnTo>
                    <a:pt x="1345" y="1480"/>
                  </a:lnTo>
                  <a:lnTo>
                    <a:pt x="1479" y="1246"/>
                  </a:lnTo>
                  <a:cubicBezTo>
                    <a:pt x="1479" y="1246"/>
                    <a:pt x="1357" y="1224"/>
                    <a:pt x="1323" y="1168"/>
                  </a:cubicBezTo>
                  <a:cubicBezTo>
                    <a:pt x="1279" y="1101"/>
                    <a:pt x="1323" y="957"/>
                    <a:pt x="1379" y="746"/>
                  </a:cubicBezTo>
                  <a:cubicBezTo>
                    <a:pt x="1446" y="535"/>
                    <a:pt x="1535" y="501"/>
                    <a:pt x="1523" y="367"/>
                  </a:cubicBezTo>
                  <a:cubicBezTo>
                    <a:pt x="1501" y="245"/>
                    <a:pt x="1490" y="312"/>
                    <a:pt x="1424" y="256"/>
                  </a:cubicBezTo>
                  <a:cubicBezTo>
                    <a:pt x="1357" y="201"/>
                    <a:pt x="1335" y="167"/>
                    <a:pt x="1234" y="100"/>
                  </a:cubicBezTo>
                  <a:cubicBezTo>
                    <a:pt x="1161" y="44"/>
                    <a:pt x="1106" y="29"/>
                    <a:pt x="1026" y="29"/>
                  </a:cubicBezTo>
                  <a:cubicBezTo>
                    <a:pt x="996" y="29"/>
                    <a:pt x="962" y="31"/>
                    <a:pt x="923" y="34"/>
                  </a:cubicBezTo>
                  <a:cubicBezTo>
                    <a:pt x="767" y="45"/>
                    <a:pt x="690" y="68"/>
                    <a:pt x="400" y="78"/>
                  </a:cubicBezTo>
                  <a:cubicBezTo>
                    <a:pt x="383" y="79"/>
                    <a:pt x="366" y="79"/>
                    <a:pt x="350" y="79"/>
                  </a:cubicBezTo>
                  <a:cubicBezTo>
                    <a:pt x="105" y="79"/>
                    <a:pt x="55" y="1"/>
                    <a:pt x="55"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
            <p:cNvSpPr/>
            <p:nvPr/>
          </p:nvSpPr>
          <p:spPr>
            <a:xfrm>
              <a:off x="2071798" y="4634435"/>
              <a:ext cx="53552" cy="51633"/>
            </a:xfrm>
            <a:custGeom>
              <a:avLst/>
              <a:gdLst/>
              <a:ahLst/>
              <a:cxnLst/>
              <a:rect l="l" t="t" r="r" b="b"/>
              <a:pathLst>
                <a:path w="1535" h="1480" extrusionOk="0">
                  <a:moveTo>
                    <a:pt x="55" y="1"/>
                  </a:moveTo>
                  <a:cubicBezTo>
                    <a:pt x="55" y="1"/>
                    <a:pt x="0" y="68"/>
                    <a:pt x="22" y="134"/>
                  </a:cubicBezTo>
                  <a:cubicBezTo>
                    <a:pt x="33" y="201"/>
                    <a:pt x="134" y="323"/>
                    <a:pt x="322" y="401"/>
                  </a:cubicBezTo>
                  <a:cubicBezTo>
                    <a:pt x="512" y="479"/>
                    <a:pt x="556" y="568"/>
                    <a:pt x="678" y="812"/>
                  </a:cubicBezTo>
                  <a:cubicBezTo>
                    <a:pt x="801" y="1046"/>
                    <a:pt x="1034" y="1313"/>
                    <a:pt x="1034" y="1313"/>
                  </a:cubicBezTo>
                  <a:lnTo>
                    <a:pt x="1345" y="1480"/>
                  </a:lnTo>
                  <a:lnTo>
                    <a:pt x="1479" y="1246"/>
                  </a:lnTo>
                  <a:cubicBezTo>
                    <a:pt x="1479" y="1246"/>
                    <a:pt x="1357" y="1224"/>
                    <a:pt x="1323" y="1168"/>
                  </a:cubicBezTo>
                  <a:cubicBezTo>
                    <a:pt x="1279" y="1101"/>
                    <a:pt x="1323" y="957"/>
                    <a:pt x="1379" y="746"/>
                  </a:cubicBezTo>
                  <a:cubicBezTo>
                    <a:pt x="1446" y="535"/>
                    <a:pt x="1535" y="501"/>
                    <a:pt x="1523" y="367"/>
                  </a:cubicBezTo>
                  <a:cubicBezTo>
                    <a:pt x="1513" y="357"/>
                    <a:pt x="1513" y="334"/>
                    <a:pt x="1513" y="323"/>
                  </a:cubicBezTo>
                  <a:cubicBezTo>
                    <a:pt x="1457" y="312"/>
                    <a:pt x="1412" y="312"/>
                    <a:pt x="1357" y="301"/>
                  </a:cubicBezTo>
                  <a:cubicBezTo>
                    <a:pt x="1268" y="301"/>
                    <a:pt x="1174" y="306"/>
                    <a:pt x="1081" y="306"/>
                  </a:cubicBezTo>
                  <a:cubicBezTo>
                    <a:pt x="1035" y="306"/>
                    <a:pt x="989" y="304"/>
                    <a:pt x="945" y="301"/>
                  </a:cubicBezTo>
                  <a:cubicBezTo>
                    <a:pt x="779" y="278"/>
                    <a:pt x="623" y="223"/>
                    <a:pt x="489" y="134"/>
                  </a:cubicBezTo>
                  <a:cubicBezTo>
                    <a:pt x="467" y="112"/>
                    <a:pt x="445" y="100"/>
                    <a:pt x="433" y="78"/>
                  </a:cubicBezTo>
                  <a:lnTo>
                    <a:pt x="400" y="78"/>
                  </a:lnTo>
                  <a:cubicBezTo>
                    <a:pt x="383" y="79"/>
                    <a:pt x="366" y="79"/>
                    <a:pt x="350" y="79"/>
                  </a:cubicBezTo>
                  <a:cubicBezTo>
                    <a:pt x="105" y="79"/>
                    <a:pt x="55" y="1"/>
                    <a:pt x="55"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
            <p:cNvSpPr/>
            <p:nvPr/>
          </p:nvSpPr>
          <p:spPr>
            <a:xfrm>
              <a:off x="2108640" y="4668591"/>
              <a:ext cx="40783" cy="28782"/>
            </a:xfrm>
            <a:custGeom>
              <a:avLst/>
              <a:gdLst/>
              <a:ahLst/>
              <a:cxnLst/>
              <a:rect l="l" t="t" r="r" b="b"/>
              <a:pathLst>
                <a:path w="1169" h="825" extrusionOk="0">
                  <a:moveTo>
                    <a:pt x="156" y="1"/>
                  </a:moveTo>
                  <a:lnTo>
                    <a:pt x="0" y="379"/>
                  </a:lnTo>
                  <a:cubicBezTo>
                    <a:pt x="22" y="545"/>
                    <a:pt x="145" y="557"/>
                    <a:pt x="301" y="623"/>
                  </a:cubicBezTo>
                  <a:cubicBezTo>
                    <a:pt x="457" y="679"/>
                    <a:pt x="601" y="812"/>
                    <a:pt x="701" y="824"/>
                  </a:cubicBezTo>
                  <a:cubicBezTo>
                    <a:pt x="704" y="824"/>
                    <a:pt x="707" y="824"/>
                    <a:pt x="710" y="824"/>
                  </a:cubicBezTo>
                  <a:cubicBezTo>
                    <a:pt x="800" y="824"/>
                    <a:pt x="780" y="653"/>
                    <a:pt x="813" y="534"/>
                  </a:cubicBezTo>
                  <a:cubicBezTo>
                    <a:pt x="857" y="412"/>
                    <a:pt x="857" y="389"/>
                    <a:pt x="890" y="379"/>
                  </a:cubicBezTo>
                  <a:cubicBezTo>
                    <a:pt x="892" y="378"/>
                    <a:pt x="894" y="378"/>
                    <a:pt x="897" y="378"/>
                  </a:cubicBezTo>
                  <a:cubicBezTo>
                    <a:pt x="926" y="378"/>
                    <a:pt x="940" y="448"/>
                    <a:pt x="1013" y="478"/>
                  </a:cubicBezTo>
                  <a:cubicBezTo>
                    <a:pt x="1090" y="512"/>
                    <a:pt x="1124" y="534"/>
                    <a:pt x="1124" y="534"/>
                  </a:cubicBezTo>
                  <a:cubicBezTo>
                    <a:pt x="1124" y="534"/>
                    <a:pt x="1127" y="538"/>
                    <a:pt x="1128" y="538"/>
                  </a:cubicBezTo>
                  <a:cubicBezTo>
                    <a:pt x="1131" y="538"/>
                    <a:pt x="1131" y="525"/>
                    <a:pt x="1102" y="445"/>
                  </a:cubicBezTo>
                  <a:cubicBezTo>
                    <a:pt x="1057" y="334"/>
                    <a:pt x="1168" y="323"/>
                    <a:pt x="1013" y="223"/>
                  </a:cubicBezTo>
                  <a:cubicBezTo>
                    <a:pt x="922" y="160"/>
                    <a:pt x="893" y="141"/>
                    <a:pt x="834" y="141"/>
                  </a:cubicBezTo>
                  <a:cubicBezTo>
                    <a:pt x="799" y="141"/>
                    <a:pt x="754" y="148"/>
                    <a:pt x="679" y="156"/>
                  </a:cubicBezTo>
                  <a:cubicBezTo>
                    <a:pt x="500" y="165"/>
                    <a:pt x="456" y="255"/>
                    <a:pt x="359" y="255"/>
                  </a:cubicBezTo>
                  <a:cubicBezTo>
                    <a:pt x="342" y="255"/>
                    <a:pt x="323" y="252"/>
                    <a:pt x="301" y="245"/>
                  </a:cubicBezTo>
                  <a:cubicBezTo>
                    <a:pt x="156" y="201"/>
                    <a:pt x="156" y="1"/>
                    <a:pt x="156"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
            <p:cNvSpPr/>
            <p:nvPr/>
          </p:nvSpPr>
          <p:spPr>
            <a:xfrm>
              <a:off x="2061681" y="4606489"/>
              <a:ext cx="30317" cy="45319"/>
            </a:xfrm>
            <a:custGeom>
              <a:avLst/>
              <a:gdLst/>
              <a:ahLst/>
              <a:cxnLst/>
              <a:rect l="l" t="t" r="r" b="b"/>
              <a:pathLst>
                <a:path w="869" h="1299" extrusionOk="0">
                  <a:moveTo>
                    <a:pt x="535" y="1"/>
                  </a:moveTo>
                  <a:cubicBezTo>
                    <a:pt x="434" y="1"/>
                    <a:pt x="323" y="157"/>
                    <a:pt x="278" y="301"/>
                  </a:cubicBezTo>
                  <a:cubicBezTo>
                    <a:pt x="223" y="434"/>
                    <a:pt x="312" y="446"/>
                    <a:pt x="201" y="624"/>
                  </a:cubicBezTo>
                  <a:cubicBezTo>
                    <a:pt x="90" y="812"/>
                    <a:pt x="1" y="812"/>
                    <a:pt x="90" y="957"/>
                  </a:cubicBezTo>
                  <a:cubicBezTo>
                    <a:pt x="167" y="1102"/>
                    <a:pt x="357" y="1046"/>
                    <a:pt x="446" y="1135"/>
                  </a:cubicBezTo>
                  <a:cubicBezTo>
                    <a:pt x="512" y="1221"/>
                    <a:pt x="644" y="1298"/>
                    <a:pt x="715" y="1298"/>
                  </a:cubicBezTo>
                  <a:cubicBezTo>
                    <a:pt x="727" y="1298"/>
                    <a:pt x="738" y="1296"/>
                    <a:pt x="746" y="1291"/>
                  </a:cubicBezTo>
                  <a:cubicBezTo>
                    <a:pt x="868" y="1235"/>
                    <a:pt x="757" y="1224"/>
                    <a:pt x="612" y="891"/>
                  </a:cubicBezTo>
                  <a:cubicBezTo>
                    <a:pt x="456" y="557"/>
                    <a:pt x="490" y="624"/>
                    <a:pt x="512" y="379"/>
                  </a:cubicBezTo>
                  <a:cubicBezTo>
                    <a:pt x="545" y="134"/>
                    <a:pt x="646" y="123"/>
                    <a:pt x="735" y="101"/>
                  </a:cubicBezTo>
                  <a:cubicBezTo>
                    <a:pt x="812" y="90"/>
                    <a:pt x="846" y="56"/>
                    <a:pt x="846" y="56"/>
                  </a:cubicBezTo>
                  <a:cubicBezTo>
                    <a:pt x="846" y="56"/>
                    <a:pt x="624" y="12"/>
                    <a:pt x="535"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
            <p:cNvSpPr/>
            <p:nvPr/>
          </p:nvSpPr>
          <p:spPr>
            <a:xfrm>
              <a:off x="2076020" y="4647692"/>
              <a:ext cx="59030" cy="40714"/>
            </a:xfrm>
            <a:custGeom>
              <a:avLst/>
              <a:gdLst/>
              <a:ahLst/>
              <a:cxnLst/>
              <a:rect l="l" t="t" r="r" b="b"/>
              <a:pathLst>
                <a:path w="1692" h="1167" extrusionOk="0">
                  <a:moveTo>
                    <a:pt x="809" y="1"/>
                  </a:moveTo>
                  <a:cubicBezTo>
                    <a:pt x="766" y="1"/>
                    <a:pt x="722" y="3"/>
                    <a:pt x="680" y="10"/>
                  </a:cubicBezTo>
                  <a:cubicBezTo>
                    <a:pt x="468" y="32"/>
                    <a:pt x="13" y="88"/>
                    <a:pt x="35" y="266"/>
                  </a:cubicBezTo>
                  <a:cubicBezTo>
                    <a:pt x="45" y="343"/>
                    <a:pt x="1" y="299"/>
                    <a:pt x="112" y="377"/>
                  </a:cubicBezTo>
                  <a:cubicBezTo>
                    <a:pt x="213" y="466"/>
                    <a:pt x="279" y="466"/>
                    <a:pt x="446" y="632"/>
                  </a:cubicBezTo>
                  <a:cubicBezTo>
                    <a:pt x="602" y="800"/>
                    <a:pt x="513" y="788"/>
                    <a:pt x="602" y="978"/>
                  </a:cubicBezTo>
                  <a:cubicBezTo>
                    <a:pt x="680" y="1166"/>
                    <a:pt x="646" y="1122"/>
                    <a:pt x="824" y="1156"/>
                  </a:cubicBezTo>
                  <a:cubicBezTo>
                    <a:pt x="835" y="1157"/>
                    <a:pt x="846" y="1158"/>
                    <a:pt x="856" y="1158"/>
                  </a:cubicBezTo>
                  <a:cubicBezTo>
                    <a:pt x="995" y="1158"/>
                    <a:pt x="1019" y="1016"/>
                    <a:pt x="1102" y="777"/>
                  </a:cubicBezTo>
                  <a:cubicBezTo>
                    <a:pt x="1202" y="521"/>
                    <a:pt x="1291" y="410"/>
                    <a:pt x="1414" y="310"/>
                  </a:cubicBezTo>
                  <a:cubicBezTo>
                    <a:pt x="1536" y="221"/>
                    <a:pt x="1691" y="43"/>
                    <a:pt x="1692" y="43"/>
                  </a:cubicBezTo>
                  <a:lnTo>
                    <a:pt x="1692" y="43"/>
                  </a:lnTo>
                  <a:cubicBezTo>
                    <a:pt x="1691" y="43"/>
                    <a:pt x="1642" y="72"/>
                    <a:pt x="1497" y="72"/>
                  </a:cubicBezTo>
                  <a:cubicBezTo>
                    <a:pt x="1461" y="72"/>
                    <a:pt x="1418" y="70"/>
                    <a:pt x="1369" y="66"/>
                  </a:cubicBezTo>
                  <a:cubicBezTo>
                    <a:pt x="1180" y="48"/>
                    <a:pt x="992" y="1"/>
                    <a:pt x="809"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
            <p:cNvSpPr/>
            <p:nvPr/>
          </p:nvSpPr>
          <p:spPr>
            <a:xfrm>
              <a:off x="2275477" y="3990291"/>
              <a:ext cx="255760" cy="330245"/>
            </a:xfrm>
            <a:custGeom>
              <a:avLst/>
              <a:gdLst/>
              <a:ahLst/>
              <a:cxnLst/>
              <a:rect l="l" t="t" r="r" b="b"/>
              <a:pathLst>
                <a:path w="7331" h="9466" extrusionOk="0">
                  <a:moveTo>
                    <a:pt x="2092" y="1"/>
                  </a:moveTo>
                  <a:lnTo>
                    <a:pt x="1970" y="90"/>
                  </a:lnTo>
                  <a:cubicBezTo>
                    <a:pt x="2259" y="523"/>
                    <a:pt x="2504" y="990"/>
                    <a:pt x="2715" y="1469"/>
                  </a:cubicBezTo>
                  <a:cubicBezTo>
                    <a:pt x="2937" y="1958"/>
                    <a:pt x="3115" y="2448"/>
                    <a:pt x="3238" y="2959"/>
                  </a:cubicBezTo>
                  <a:cubicBezTo>
                    <a:pt x="3360" y="3471"/>
                    <a:pt x="3438" y="3993"/>
                    <a:pt x="3493" y="4517"/>
                  </a:cubicBezTo>
                  <a:cubicBezTo>
                    <a:pt x="3538" y="5006"/>
                    <a:pt x="3560" y="5506"/>
                    <a:pt x="3538" y="6007"/>
                  </a:cubicBezTo>
                  <a:lnTo>
                    <a:pt x="3304" y="6240"/>
                  </a:lnTo>
                  <a:cubicBezTo>
                    <a:pt x="2959" y="6585"/>
                    <a:pt x="2603" y="6919"/>
                    <a:pt x="2247" y="7241"/>
                  </a:cubicBezTo>
                  <a:cubicBezTo>
                    <a:pt x="1525" y="7886"/>
                    <a:pt x="779" y="8498"/>
                    <a:pt x="1" y="9077"/>
                  </a:cubicBezTo>
                  <a:lnTo>
                    <a:pt x="35" y="9465"/>
                  </a:lnTo>
                  <a:cubicBezTo>
                    <a:pt x="435" y="9176"/>
                    <a:pt x="979" y="8754"/>
                    <a:pt x="1358" y="8442"/>
                  </a:cubicBezTo>
                  <a:cubicBezTo>
                    <a:pt x="1736" y="8131"/>
                    <a:pt x="2103" y="7819"/>
                    <a:pt x="2470" y="7486"/>
                  </a:cubicBezTo>
                  <a:cubicBezTo>
                    <a:pt x="2826" y="7152"/>
                    <a:pt x="3182" y="6808"/>
                    <a:pt x="3515" y="6462"/>
                  </a:cubicBezTo>
                  <a:cubicBezTo>
                    <a:pt x="3861" y="6107"/>
                    <a:pt x="4183" y="5740"/>
                    <a:pt x="4494" y="5350"/>
                  </a:cubicBezTo>
                  <a:cubicBezTo>
                    <a:pt x="4639" y="5162"/>
                    <a:pt x="4795" y="4972"/>
                    <a:pt x="4939" y="4772"/>
                  </a:cubicBezTo>
                  <a:cubicBezTo>
                    <a:pt x="5095" y="4572"/>
                    <a:pt x="5228" y="4372"/>
                    <a:pt x="5373" y="4171"/>
                  </a:cubicBezTo>
                  <a:cubicBezTo>
                    <a:pt x="5640" y="3760"/>
                    <a:pt x="5907" y="3348"/>
                    <a:pt x="6140" y="2915"/>
                  </a:cubicBezTo>
                  <a:cubicBezTo>
                    <a:pt x="6374" y="2492"/>
                    <a:pt x="6597" y="2047"/>
                    <a:pt x="6797" y="1603"/>
                  </a:cubicBezTo>
                  <a:cubicBezTo>
                    <a:pt x="6997" y="1158"/>
                    <a:pt x="7175" y="701"/>
                    <a:pt x="7331" y="234"/>
                  </a:cubicBezTo>
                  <a:lnTo>
                    <a:pt x="7141" y="179"/>
                  </a:lnTo>
                  <a:cubicBezTo>
                    <a:pt x="6841" y="1091"/>
                    <a:pt x="6429" y="1969"/>
                    <a:pt x="5952" y="2814"/>
                  </a:cubicBezTo>
                  <a:cubicBezTo>
                    <a:pt x="5473" y="3660"/>
                    <a:pt x="4928" y="4460"/>
                    <a:pt x="4294" y="5195"/>
                  </a:cubicBezTo>
                  <a:lnTo>
                    <a:pt x="4061" y="5461"/>
                  </a:lnTo>
                  <a:cubicBezTo>
                    <a:pt x="3972" y="5550"/>
                    <a:pt x="3893" y="5639"/>
                    <a:pt x="3805" y="5728"/>
                  </a:cubicBezTo>
                  <a:lnTo>
                    <a:pt x="3794" y="5740"/>
                  </a:lnTo>
                  <a:cubicBezTo>
                    <a:pt x="3794" y="5317"/>
                    <a:pt x="3760" y="4905"/>
                    <a:pt x="3716" y="4483"/>
                  </a:cubicBezTo>
                  <a:cubicBezTo>
                    <a:pt x="3660" y="3960"/>
                    <a:pt x="3571" y="3427"/>
                    <a:pt x="3438" y="2903"/>
                  </a:cubicBezTo>
                  <a:cubicBezTo>
                    <a:pt x="3304" y="2381"/>
                    <a:pt x="3104" y="1880"/>
                    <a:pt x="2882" y="1402"/>
                  </a:cubicBezTo>
                  <a:cubicBezTo>
                    <a:pt x="2648" y="924"/>
                    <a:pt x="2392" y="457"/>
                    <a:pt x="2092"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
            <p:cNvSpPr/>
            <p:nvPr/>
          </p:nvSpPr>
          <p:spPr>
            <a:xfrm>
              <a:off x="2437673" y="3866368"/>
              <a:ext cx="103267" cy="127060"/>
            </a:xfrm>
            <a:custGeom>
              <a:avLst/>
              <a:gdLst/>
              <a:ahLst/>
              <a:cxnLst/>
              <a:rect l="l" t="t" r="r" b="b"/>
              <a:pathLst>
                <a:path w="2960" h="3642" extrusionOk="0">
                  <a:moveTo>
                    <a:pt x="2280" y="1"/>
                  </a:moveTo>
                  <a:cubicBezTo>
                    <a:pt x="2247" y="1"/>
                    <a:pt x="2218" y="30"/>
                    <a:pt x="2092" y="49"/>
                  </a:cubicBezTo>
                  <a:cubicBezTo>
                    <a:pt x="1869" y="71"/>
                    <a:pt x="1658" y="271"/>
                    <a:pt x="1525" y="394"/>
                  </a:cubicBezTo>
                  <a:cubicBezTo>
                    <a:pt x="1487" y="429"/>
                    <a:pt x="1453" y="443"/>
                    <a:pt x="1421" y="443"/>
                  </a:cubicBezTo>
                  <a:cubicBezTo>
                    <a:pt x="1340" y="443"/>
                    <a:pt x="1269" y="357"/>
                    <a:pt x="1158" y="294"/>
                  </a:cubicBezTo>
                  <a:cubicBezTo>
                    <a:pt x="1002" y="205"/>
                    <a:pt x="913" y="105"/>
                    <a:pt x="757" y="83"/>
                  </a:cubicBezTo>
                  <a:cubicBezTo>
                    <a:pt x="747" y="81"/>
                    <a:pt x="737" y="81"/>
                    <a:pt x="728" y="81"/>
                  </a:cubicBezTo>
                  <a:cubicBezTo>
                    <a:pt x="594" y="81"/>
                    <a:pt x="541" y="225"/>
                    <a:pt x="468" y="350"/>
                  </a:cubicBezTo>
                  <a:cubicBezTo>
                    <a:pt x="391" y="494"/>
                    <a:pt x="312" y="528"/>
                    <a:pt x="157" y="805"/>
                  </a:cubicBezTo>
                  <a:cubicBezTo>
                    <a:pt x="1" y="1094"/>
                    <a:pt x="57" y="1262"/>
                    <a:pt x="134" y="1684"/>
                  </a:cubicBezTo>
                  <a:cubicBezTo>
                    <a:pt x="213" y="2107"/>
                    <a:pt x="724" y="3030"/>
                    <a:pt x="1269" y="3319"/>
                  </a:cubicBezTo>
                  <a:cubicBezTo>
                    <a:pt x="1814" y="3608"/>
                    <a:pt x="2448" y="3642"/>
                    <a:pt x="2448" y="3642"/>
                  </a:cubicBezTo>
                  <a:lnTo>
                    <a:pt x="2959" y="3297"/>
                  </a:lnTo>
                  <a:cubicBezTo>
                    <a:pt x="2959" y="3297"/>
                    <a:pt x="2826" y="3052"/>
                    <a:pt x="2781" y="2307"/>
                  </a:cubicBezTo>
                  <a:cubicBezTo>
                    <a:pt x="2737" y="1573"/>
                    <a:pt x="2771" y="1050"/>
                    <a:pt x="2848" y="761"/>
                  </a:cubicBezTo>
                  <a:cubicBezTo>
                    <a:pt x="2937" y="483"/>
                    <a:pt x="2726" y="449"/>
                    <a:pt x="2603" y="328"/>
                  </a:cubicBezTo>
                  <a:cubicBezTo>
                    <a:pt x="2481" y="194"/>
                    <a:pt x="2570" y="182"/>
                    <a:pt x="2403" y="71"/>
                  </a:cubicBezTo>
                  <a:cubicBezTo>
                    <a:pt x="2331" y="18"/>
                    <a:pt x="2305" y="1"/>
                    <a:pt x="2280" y="1"/>
                  </a:cubicBez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
            <p:cNvSpPr/>
            <p:nvPr/>
          </p:nvSpPr>
          <p:spPr>
            <a:xfrm>
              <a:off x="2492413" y="3883219"/>
              <a:ext cx="48529" cy="110210"/>
            </a:xfrm>
            <a:custGeom>
              <a:avLst/>
              <a:gdLst/>
              <a:ahLst/>
              <a:cxnLst/>
              <a:rect l="l" t="t" r="r" b="b"/>
              <a:pathLst>
                <a:path w="1391" h="3159" extrusionOk="0">
                  <a:moveTo>
                    <a:pt x="1235" y="0"/>
                  </a:moveTo>
                  <a:cubicBezTo>
                    <a:pt x="1057" y="55"/>
                    <a:pt x="879" y="122"/>
                    <a:pt x="735" y="223"/>
                  </a:cubicBezTo>
                  <a:cubicBezTo>
                    <a:pt x="534" y="345"/>
                    <a:pt x="356" y="534"/>
                    <a:pt x="312" y="767"/>
                  </a:cubicBezTo>
                  <a:cubicBezTo>
                    <a:pt x="256" y="1012"/>
                    <a:pt x="334" y="1257"/>
                    <a:pt x="300" y="1501"/>
                  </a:cubicBezTo>
                  <a:cubicBezTo>
                    <a:pt x="267" y="1701"/>
                    <a:pt x="167" y="1869"/>
                    <a:pt x="100" y="2057"/>
                  </a:cubicBezTo>
                  <a:cubicBezTo>
                    <a:pt x="33" y="2235"/>
                    <a:pt x="0" y="2436"/>
                    <a:pt x="33" y="2636"/>
                  </a:cubicBezTo>
                  <a:cubicBezTo>
                    <a:pt x="56" y="2781"/>
                    <a:pt x="100" y="2914"/>
                    <a:pt x="189" y="3036"/>
                  </a:cubicBezTo>
                  <a:cubicBezTo>
                    <a:pt x="567" y="3147"/>
                    <a:pt x="879" y="3159"/>
                    <a:pt x="879" y="3159"/>
                  </a:cubicBezTo>
                  <a:lnTo>
                    <a:pt x="1390" y="2814"/>
                  </a:lnTo>
                  <a:cubicBezTo>
                    <a:pt x="1390" y="2814"/>
                    <a:pt x="1257" y="2569"/>
                    <a:pt x="1212" y="1824"/>
                  </a:cubicBezTo>
                  <a:cubicBezTo>
                    <a:pt x="1168" y="1090"/>
                    <a:pt x="1202" y="567"/>
                    <a:pt x="1279" y="278"/>
                  </a:cubicBezTo>
                  <a:cubicBezTo>
                    <a:pt x="1324" y="134"/>
                    <a:pt x="1291" y="55"/>
                    <a:pt x="1235"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
            <p:cNvSpPr/>
            <p:nvPr/>
          </p:nvSpPr>
          <p:spPr>
            <a:xfrm>
              <a:off x="2466037" y="3934017"/>
              <a:ext cx="28747" cy="45842"/>
            </a:xfrm>
            <a:custGeom>
              <a:avLst/>
              <a:gdLst/>
              <a:ahLst/>
              <a:cxnLst/>
              <a:rect l="l" t="t" r="r" b="b"/>
              <a:pathLst>
                <a:path w="824" h="1314" extrusionOk="0">
                  <a:moveTo>
                    <a:pt x="11" y="1"/>
                  </a:moveTo>
                  <a:lnTo>
                    <a:pt x="0" y="12"/>
                  </a:lnTo>
                  <a:cubicBezTo>
                    <a:pt x="33" y="213"/>
                    <a:pt x="111" y="413"/>
                    <a:pt x="211" y="601"/>
                  </a:cubicBezTo>
                  <a:cubicBezTo>
                    <a:pt x="267" y="690"/>
                    <a:pt x="322" y="779"/>
                    <a:pt x="378" y="858"/>
                  </a:cubicBezTo>
                  <a:cubicBezTo>
                    <a:pt x="433" y="947"/>
                    <a:pt x="500" y="1036"/>
                    <a:pt x="567" y="1113"/>
                  </a:cubicBezTo>
                  <a:cubicBezTo>
                    <a:pt x="645" y="1191"/>
                    <a:pt x="723" y="1269"/>
                    <a:pt x="823" y="1313"/>
                  </a:cubicBezTo>
                  <a:cubicBezTo>
                    <a:pt x="801" y="1269"/>
                    <a:pt x="789" y="1224"/>
                    <a:pt x="789" y="1180"/>
                  </a:cubicBezTo>
                  <a:lnTo>
                    <a:pt x="789" y="1169"/>
                  </a:lnTo>
                  <a:cubicBezTo>
                    <a:pt x="745" y="1135"/>
                    <a:pt x="700" y="1091"/>
                    <a:pt x="667" y="1036"/>
                  </a:cubicBezTo>
                  <a:cubicBezTo>
                    <a:pt x="601" y="957"/>
                    <a:pt x="556" y="868"/>
                    <a:pt x="500" y="779"/>
                  </a:cubicBezTo>
                  <a:cubicBezTo>
                    <a:pt x="456" y="690"/>
                    <a:pt x="401" y="601"/>
                    <a:pt x="345" y="524"/>
                  </a:cubicBezTo>
                  <a:cubicBezTo>
                    <a:pt x="223" y="357"/>
                    <a:pt x="122" y="179"/>
                    <a:pt x="11"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
            <p:cNvSpPr/>
            <p:nvPr/>
          </p:nvSpPr>
          <p:spPr>
            <a:xfrm>
              <a:off x="2493564" y="3974801"/>
              <a:ext cx="33038" cy="12804"/>
            </a:xfrm>
            <a:custGeom>
              <a:avLst/>
              <a:gdLst/>
              <a:ahLst/>
              <a:cxnLst/>
              <a:rect l="l" t="t" r="r" b="b"/>
              <a:pathLst>
                <a:path w="947" h="367" extrusionOk="0">
                  <a:moveTo>
                    <a:pt x="0" y="0"/>
                  </a:moveTo>
                  <a:lnTo>
                    <a:pt x="0" y="11"/>
                  </a:lnTo>
                  <a:cubicBezTo>
                    <a:pt x="0" y="55"/>
                    <a:pt x="12" y="100"/>
                    <a:pt x="34" y="144"/>
                  </a:cubicBezTo>
                  <a:lnTo>
                    <a:pt x="34" y="156"/>
                  </a:lnTo>
                  <a:cubicBezTo>
                    <a:pt x="123" y="200"/>
                    <a:pt x="234" y="245"/>
                    <a:pt x="334" y="267"/>
                  </a:cubicBezTo>
                  <a:cubicBezTo>
                    <a:pt x="501" y="311"/>
                    <a:pt x="679" y="344"/>
                    <a:pt x="857" y="356"/>
                  </a:cubicBezTo>
                  <a:cubicBezTo>
                    <a:pt x="857" y="356"/>
                    <a:pt x="868" y="356"/>
                    <a:pt x="868" y="344"/>
                  </a:cubicBezTo>
                  <a:lnTo>
                    <a:pt x="879" y="356"/>
                  </a:lnTo>
                  <a:lnTo>
                    <a:pt x="868" y="356"/>
                  </a:lnTo>
                  <a:cubicBezTo>
                    <a:pt x="890" y="367"/>
                    <a:pt x="924" y="367"/>
                    <a:pt x="946" y="367"/>
                  </a:cubicBezTo>
                  <a:lnTo>
                    <a:pt x="946" y="356"/>
                  </a:lnTo>
                  <a:cubicBezTo>
                    <a:pt x="746" y="311"/>
                    <a:pt x="546" y="267"/>
                    <a:pt x="356" y="200"/>
                  </a:cubicBezTo>
                  <a:cubicBezTo>
                    <a:pt x="257" y="166"/>
                    <a:pt x="168" y="122"/>
                    <a:pt x="79" y="67"/>
                  </a:cubicBezTo>
                  <a:cubicBezTo>
                    <a:pt x="56" y="55"/>
                    <a:pt x="23" y="33"/>
                    <a:pt x="0"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
            <p:cNvSpPr/>
            <p:nvPr/>
          </p:nvSpPr>
          <p:spPr>
            <a:xfrm>
              <a:off x="2479574" y="3922399"/>
              <a:ext cx="14792" cy="41167"/>
            </a:xfrm>
            <a:custGeom>
              <a:avLst/>
              <a:gdLst/>
              <a:ahLst/>
              <a:cxnLst/>
              <a:rect l="l" t="t" r="r" b="b"/>
              <a:pathLst>
                <a:path w="424" h="1180" extrusionOk="0">
                  <a:moveTo>
                    <a:pt x="1" y="0"/>
                  </a:moveTo>
                  <a:cubicBezTo>
                    <a:pt x="23" y="190"/>
                    <a:pt x="45" y="378"/>
                    <a:pt x="102" y="568"/>
                  </a:cubicBezTo>
                  <a:cubicBezTo>
                    <a:pt x="157" y="746"/>
                    <a:pt x="246" y="924"/>
                    <a:pt x="346" y="1090"/>
                  </a:cubicBezTo>
                  <a:cubicBezTo>
                    <a:pt x="368" y="1124"/>
                    <a:pt x="391" y="1146"/>
                    <a:pt x="413" y="1179"/>
                  </a:cubicBezTo>
                  <a:cubicBezTo>
                    <a:pt x="413" y="1146"/>
                    <a:pt x="424" y="1112"/>
                    <a:pt x="424" y="1079"/>
                  </a:cubicBezTo>
                  <a:cubicBezTo>
                    <a:pt x="424" y="1068"/>
                    <a:pt x="413" y="1057"/>
                    <a:pt x="413" y="1046"/>
                  </a:cubicBezTo>
                  <a:cubicBezTo>
                    <a:pt x="312" y="890"/>
                    <a:pt x="246" y="712"/>
                    <a:pt x="191" y="534"/>
                  </a:cubicBezTo>
                  <a:cubicBezTo>
                    <a:pt x="124" y="356"/>
                    <a:pt x="79" y="178"/>
                    <a:pt x="13"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
            <p:cNvSpPr/>
            <p:nvPr/>
          </p:nvSpPr>
          <p:spPr>
            <a:xfrm>
              <a:off x="2493948" y="3960043"/>
              <a:ext cx="30317" cy="23305"/>
            </a:xfrm>
            <a:custGeom>
              <a:avLst/>
              <a:gdLst/>
              <a:ahLst/>
              <a:cxnLst/>
              <a:rect l="l" t="t" r="r" b="b"/>
              <a:pathLst>
                <a:path w="869" h="668" extrusionOk="0">
                  <a:moveTo>
                    <a:pt x="12" y="0"/>
                  </a:moveTo>
                  <a:cubicBezTo>
                    <a:pt x="12" y="33"/>
                    <a:pt x="1" y="67"/>
                    <a:pt x="1" y="100"/>
                  </a:cubicBezTo>
                  <a:cubicBezTo>
                    <a:pt x="90" y="223"/>
                    <a:pt x="212" y="334"/>
                    <a:pt x="345" y="411"/>
                  </a:cubicBezTo>
                  <a:cubicBezTo>
                    <a:pt x="523" y="500"/>
                    <a:pt x="691" y="579"/>
                    <a:pt x="857" y="668"/>
                  </a:cubicBezTo>
                  <a:lnTo>
                    <a:pt x="868" y="656"/>
                  </a:lnTo>
                  <a:cubicBezTo>
                    <a:pt x="701" y="567"/>
                    <a:pt x="535" y="478"/>
                    <a:pt x="379" y="379"/>
                  </a:cubicBezTo>
                  <a:cubicBezTo>
                    <a:pt x="223" y="278"/>
                    <a:pt x="112" y="156"/>
                    <a:pt x="12"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
            <p:cNvSpPr/>
            <p:nvPr/>
          </p:nvSpPr>
          <p:spPr>
            <a:xfrm>
              <a:off x="2494332" y="3928609"/>
              <a:ext cx="6664" cy="20584"/>
            </a:xfrm>
            <a:custGeom>
              <a:avLst/>
              <a:gdLst/>
              <a:ahLst/>
              <a:cxnLst/>
              <a:rect l="l" t="t" r="r" b="b"/>
              <a:pathLst>
                <a:path w="191" h="590" extrusionOk="0">
                  <a:moveTo>
                    <a:pt x="1" y="0"/>
                  </a:moveTo>
                  <a:cubicBezTo>
                    <a:pt x="34" y="145"/>
                    <a:pt x="57" y="289"/>
                    <a:pt x="79" y="434"/>
                  </a:cubicBezTo>
                  <a:cubicBezTo>
                    <a:pt x="90" y="479"/>
                    <a:pt x="101" y="534"/>
                    <a:pt x="112" y="590"/>
                  </a:cubicBezTo>
                  <a:cubicBezTo>
                    <a:pt x="146" y="534"/>
                    <a:pt x="168" y="479"/>
                    <a:pt x="190" y="423"/>
                  </a:cubicBezTo>
                  <a:lnTo>
                    <a:pt x="179" y="412"/>
                  </a:lnTo>
                  <a:cubicBezTo>
                    <a:pt x="146" y="267"/>
                    <a:pt x="101" y="123"/>
                    <a:pt x="12"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
            <p:cNvSpPr/>
            <p:nvPr/>
          </p:nvSpPr>
          <p:spPr>
            <a:xfrm>
              <a:off x="2498205" y="3943332"/>
              <a:ext cx="26828" cy="35725"/>
            </a:xfrm>
            <a:custGeom>
              <a:avLst/>
              <a:gdLst/>
              <a:ahLst/>
              <a:cxnLst/>
              <a:rect l="l" t="t" r="r" b="b"/>
              <a:pathLst>
                <a:path w="769" h="1024" extrusionOk="0">
                  <a:moveTo>
                    <a:pt x="79" y="1"/>
                  </a:moveTo>
                  <a:cubicBezTo>
                    <a:pt x="57" y="57"/>
                    <a:pt x="35" y="112"/>
                    <a:pt x="1" y="168"/>
                  </a:cubicBezTo>
                  <a:cubicBezTo>
                    <a:pt x="35" y="257"/>
                    <a:pt x="68" y="346"/>
                    <a:pt x="112" y="435"/>
                  </a:cubicBezTo>
                  <a:cubicBezTo>
                    <a:pt x="157" y="502"/>
                    <a:pt x="201" y="557"/>
                    <a:pt x="257" y="613"/>
                  </a:cubicBezTo>
                  <a:cubicBezTo>
                    <a:pt x="312" y="657"/>
                    <a:pt x="379" y="702"/>
                    <a:pt x="435" y="746"/>
                  </a:cubicBezTo>
                  <a:cubicBezTo>
                    <a:pt x="557" y="824"/>
                    <a:pt x="680" y="902"/>
                    <a:pt x="757" y="1024"/>
                  </a:cubicBezTo>
                  <a:lnTo>
                    <a:pt x="769" y="1024"/>
                  </a:lnTo>
                  <a:cubicBezTo>
                    <a:pt x="702" y="890"/>
                    <a:pt x="579" y="791"/>
                    <a:pt x="468" y="702"/>
                  </a:cubicBezTo>
                  <a:cubicBezTo>
                    <a:pt x="357" y="613"/>
                    <a:pt x="246" y="512"/>
                    <a:pt x="190" y="390"/>
                  </a:cubicBezTo>
                  <a:cubicBezTo>
                    <a:pt x="134" y="268"/>
                    <a:pt x="112" y="134"/>
                    <a:pt x="79"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
            <p:cNvSpPr/>
            <p:nvPr/>
          </p:nvSpPr>
          <p:spPr>
            <a:xfrm>
              <a:off x="2507171" y="3939075"/>
              <a:ext cx="16327" cy="33004"/>
            </a:xfrm>
            <a:custGeom>
              <a:avLst/>
              <a:gdLst/>
              <a:ahLst/>
              <a:cxnLst/>
              <a:rect l="l" t="t" r="r" b="b"/>
              <a:pathLst>
                <a:path w="468" h="946" extrusionOk="0">
                  <a:moveTo>
                    <a:pt x="0" y="1"/>
                  </a:moveTo>
                  <a:cubicBezTo>
                    <a:pt x="11" y="100"/>
                    <a:pt x="33" y="201"/>
                    <a:pt x="67" y="290"/>
                  </a:cubicBezTo>
                  <a:cubicBezTo>
                    <a:pt x="100" y="390"/>
                    <a:pt x="144" y="468"/>
                    <a:pt x="200" y="557"/>
                  </a:cubicBezTo>
                  <a:cubicBezTo>
                    <a:pt x="278" y="690"/>
                    <a:pt x="367" y="824"/>
                    <a:pt x="467" y="946"/>
                  </a:cubicBezTo>
                  <a:cubicBezTo>
                    <a:pt x="356" y="790"/>
                    <a:pt x="233" y="568"/>
                    <a:pt x="156" y="268"/>
                  </a:cubicBezTo>
                  <a:cubicBezTo>
                    <a:pt x="144" y="268"/>
                    <a:pt x="144" y="268"/>
                    <a:pt x="144" y="256"/>
                  </a:cubicBezTo>
                  <a:cubicBezTo>
                    <a:pt x="100" y="167"/>
                    <a:pt x="67" y="90"/>
                    <a:pt x="11"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
            <p:cNvSpPr/>
            <p:nvPr/>
          </p:nvSpPr>
          <p:spPr>
            <a:xfrm>
              <a:off x="2537803" y="3920654"/>
              <a:ext cx="139724" cy="95243"/>
            </a:xfrm>
            <a:custGeom>
              <a:avLst/>
              <a:gdLst/>
              <a:ahLst/>
              <a:cxnLst/>
              <a:rect l="l" t="t" r="r" b="b"/>
              <a:pathLst>
                <a:path w="4005" h="2730" extrusionOk="0">
                  <a:moveTo>
                    <a:pt x="1942" y="1"/>
                  </a:moveTo>
                  <a:cubicBezTo>
                    <a:pt x="1865" y="1"/>
                    <a:pt x="1775" y="28"/>
                    <a:pt x="1646" y="95"/>
                  </a:cubicBezTo>
                  <a:cubicBezTo>
                    <a:pt x="1313" y="250"/>
                    <a:pt x="1013" y="250"/>
                    <a:pt x="768" y="685"/>
                  </a:cubicBezTo>
                  <a:cubicBezTo>
                    <a:pt x="523" y="1107"/>
                    <a:pt x="512" y="1463"/>
                    <a:pt x="301" y="1597"/>
                  </a:cubicBezTo>
                  <a:cubicBezTo>
                    <a:pt x="170" y="1686"/>
                    <a:pt x="86" y="1703"/>
                    <a:pt x="41" y="1703"/>
                  </a:cubicBezTo>
                  <a:cubicBezTo>
                    <a:pt x="13" y="1703"/>
                    <a:pt x="0" y="1696"/>
                    <a:pt x="0" y="1696"/>
                  </a:cubicBezTo>
                  <a:lnTo>
                    <a:pt x="0" y="1696"/>
                  </a:lnTo>
                  <a:lnTo>
                    <a:pt x="34" y="2041"/>
                  </a:lnTo>
                  <a:cubicBezTo>
                    <a:pt x="34" y="2041"/>
                    <a:pt x="368" y="2475"/>
                    <a:pt x="635" y="2564"/>
                  </a:cubicBezTo>
                  <a:cubicBezTo>
                    <a:pt x="734" y="2592"/>
                    <a:pt x="834" y="2605"/>
                    <a:pt x="934" y="2605"/>
                  </a:cubicBezTo>
                  <a:cubicBezTo>
                    <a:pt x="1116" y="2605"/>
                    <a:pt x="1297" y="2561"/>
                    <a:pt x="1468" y="2475"/>
                  </a:cubicBezTo>
                  <a:cubicBezTo>
                    <a:pt x="1627" y="2402"/>
                    <a:pt x="1707" y="2353"/>
                    <a:pt x="1790" y="2353"/>
                  </a:cubicBezTo>
                  <a:cubicBezTo>
                    <a:pt x="1847" y="2353"/>
                    <a:pt x="1906" y="2376"/>
                    <a:pt x="1992" y="2430"/>
                  </a:cubicBezTo>
                  <a:cubicBezTo>
                    <a:pt x="2151" y="2523"/>
                    <a:pt x="2310" y="2729"/>
                    <a:pt x="2561" y="2729"/>
                  </a:cubicBezTo>
                  <a:cubicBezTo>
                    <a:pt x="2642" y="2729"/>
                    <a:pt x="2733" y="2707"/>
                    <a:pt x="2837" y="2653"/>
                  </a:cubicBezTo>
                  <a:cubicBezTo>
                    <a:pt x="3260" y="2430"/>
                    <a:pt x="3493" y="2052"/>
                    <a:pt x="3727" y="1908"/>
                  </a:cubicBezTo>
                  <a:cubicBezTo>
                    <a:pt x="3971" y="1763"/>
                    <a:pt x="4004" y="1307"/>
                    <a:pt x="3938" y="1152"/>
                  </a:cubicBezTo>
                  <a:cubicBezTo>
                    <a:pt x="3871" y="1007"/>
                    <a:pt x="3638" y="1051"/>
                    <a:pt x="3460" y="796"/>
                  </a:cubicBezTo>
                  <a:cubicBezTo>
                    <a:pt x="3282" y="551"/>
                    <a:pt x="3304" y="495"/>
                    <a:pt x="3048" y="373"/>
                  </a:cubicBezTo>
                  <a:cubicBezTo>
                    <a:pt x="2803" y="250"/>
                    <a:pt x="2558" y="284"/>
                    <a:pt x="2303" y="151"/>
                  </a:cubicBezTo>
                  <a:cubicBezTo>
                    <a:pt x="2149" y="63"/>
                    <a:pt x="2060" y="1"/>
                    <a:pt x="1942" y="1"/>
                  </a:cubicBez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
            <p:cNvSpPr/>
            <p:nvPr/>
          </p:nvSpPr>
          <p:spPr>
            <a:xfrm>
              <a:off x="2537803" y="3920654"/>
              <a:ext cx="94336" cy="90917"/>
            </a:xfrm>
            <a:custGeom>
              <a:avLst/>
              <a:gdLst/>
              <a:ahLst/>
              <a:cxnLst/>
              <a:rect l="l" t="t" r="r" b="b"/>
              <a:pathLst>
                <a:path w="2704" h="2606" extrusionOk="0">
                  <a:moveTo>
                    <a:pt x="1942" y="1"/>
                  </a:moveTo>
                  <a:cubicBezTo>
                    <a:pt x="1865" y="1"/>
                    <a:pt x="1775" y="28"/>
                    <a:pt x="1646" y="95"/>
                  </a:cubicBezTo>
                  <a:cubicBezTo>
                    <a:pt x="1313" y="250"/>
                    <a:pt x="1013" y="250"/>
                    <a:pt x="768" y="685"/>
                  </a:cubicBezTo>
                  <a:cubicBezTo>
                    <a:pt x="523" y="1107"/>
                    <a:pt x="512" y="1463"/>
                    <a:pt x="301" y="1597"/>
                  </a:cubicBezTo>
                  <a:cubicBezTo>
                    <a:pt x="170" y="1686"/>
                    <a:pt x="86" y="1703"/>
                    <a:pt x="41" y="1703"/>
                  </a:cubicBezTo>
                  <a:cubicBezTo>
                    <a:pt x="13" y="1703"/>
                    <a:pt x="0" y="1696"/>
                    <a:pt x="0" y="1696"/>
                  </a:cubicBezTo>
                  <a:lnTo>
                    <a:pt x="0" y="1696"/>
                  </a:lnTo>
                  <a:lnTo>
                    <a:pt x="34" y="2041"/>
                  </a:lnTo>
                  <a:cubicBezTo>
                    <a:pt x="34" y="2041"/>
                    <a:pt x="368" y="2475"/>
                    <a:pt x="635" y="2564"/>
                  </a:cubicBezTo>
                  <a:cubicBezTo>
                    <a:pt x="732" y="2592"/>
                    <a:pt x="835" y="2606"/>
                    <a:pt x="939" y="2606"/>
                  </a:cubicBezTo>
                  <a:cubicBezTo>
                    <a:pt x="1085" y="2606"/>
                    <a:pt x="1232" y="2578"/>
                    <a:pt x="1369" y="2519"/>
                  </a:cubicBezTo>
                  <a:cubicBezTo>
                    <a:pt x="1424" y="2464"/>
                    <a:pt x="1480" y="2408"/>
                    <a:pt x="1524" y="2341"/>
                  </a:cubicBezTo>
                  <a:cubicBezTo>
                    <a:pt x="1702" y="2074"/>
                    <a:pt x="1814" y="1741"/>
                    <a:pt x="2081" y="1574"/>
                  </a:cubicBezTo>
                  <a:cubicBezTo>
                    <a:pt x="2203" y="1508"/>
                    <a:pt x="2358" y="1485"/>
                    <a:pt x="2469" y="1396"/>
                  </a:cubicBezTo>
                  <a:cubicBezTo>
                    <a:pt x="2670" y="1241"/>
                    <a:pt x="2703" y="951"/>
                    <a:pt x="2692" y="695"/>
                  </a:cubicBezTo>
                  <a:cubicBezTo>
                    <a:pt x="2692" y="562"/>
                    <a:pt x="2681" y="418"/>
                    <a:pt x="2703" y="273"/>
                  </a:cubicBezTo>
                  <a:cubicBezTo>
                    <a:pt x="2570" y="250"/>
                    <a:pt x="2437" y="228"/>
                    <a:pt x="2303" y="151"/>
                  </a:cubicBezTo>
                  <a:cubicBezTo>
                    <a:pt x="2149" y="63"/>
                    <a:pt x="2060" y="1"/>
                    <a:pt x="1942"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
            <p:cNvSpPr/>
            <p:nvPr/>
          </p:nvSpPr>
          <p:spPr>
            <a:xfrm>
              <a:off x="2554096" y="3952647"/>
              <a:ext cx="74171" cy="33806"/>
            </a:xfrm>
            <a:custGeom>
              <a:avLst/>
              <a:gdLst/>
              <a:ahLst/>
              <a:cxnLst/>
              <a:rect l="l" t="t" r="r" b="b"/>
              <a:pathLst>
                <a:path w="2126" h="969" extrusionOk="0">
                  <a:moveTo>
                    <a:pt x="2114" y="1"/>
                  </a:moveTo>
                  <a:cubicBezTo>
                    <a:pt x="2025" y="23"/>
                    <a:pt x="1925" y="79"/>
                    <a:pt x="1836" y="134"/>
                  </a:cubicBezTo>
                  <a:cubicBezTo>
                    <a:pt x="1758" y="201"/>
                    <a:pt x="1680" y="268"/>
                    <a:pt x="1614" y="334"/>
                  </a:cubicBezTo>
                  <a:cubicBezTo>
                    <a:pt x="1535" y="413"/>
                    <a:pt x="1469" y="479"/>
                    <a:pt x="1391" y="535"/>
                  </a:cubicBezTo>
                  <a:cubicBezTo>
                    <a:pt x="1313" y="601"/>
                    <a:pt x="1235" y="646"/>
                    <a:pt x="1146" y="690"/>
                  </a:cubicBezTo>
                  <a:cubicBezTo>
                    <a:pt x="969" y="779"/>
                    <a:pt x="768" y="824"/>
                    <a:pt x="568" y="880"/>
                  </a:cubicBezTo>
                  <a:cubicBezTo>
                    <a:pt x="435" y="902"/>
                    <a:pt x="301" y="935"/>
                    <a:pt x="156" y="935"/>
                  </a:cubicBezTo>
                  <a:lnTo>
                    <a:pt x="0" y="935"/>
                  </a:lnTo>
                  <a:cubicBezTo>
                    <a:pt x="79" y="957"/>
                    <a:pt x="145" y="969"/>
                    <a:pt x="223" y="969"/>
                  </a:cubicBezTo>
                  <a:cubicBezTo>
                    <a:pt x="346" y="969"/>
                    <a:pt x="468" y="946"/>
                    <a:pt x="579" y="924"/>
                  </a:cubicBezTo>
                  <a:cubicBezTo>
                    <a:pt x="779" y="890"/>
                    <a:pt x="979" y="846"/>
                    <a:pt x="1179" y="769"/>
                  </a:cubicBezTo>
                  <a:cubicBezTo>
                    <a:pt x="1268" y="735"/>
                    <a:pt x="1369" y="680"/>
                    <a:pt x="1458" y="623"/>
                  </a:cubicBezTo>
                  <a:cubicBezTo>
                    <a:pt x="1535" y="557"/>
                    <a:pt x="1614" y="490"/>
                    <a:pt x="1680" y="413"/>
                  </a:cubicBezTo>
                  <a:cubicBezTo>
                    <a:pt x="1824" y="268"/>
                    <a:pt x="1947" y="112"/>
                    <a:pt x="2125" y="12"/>
                  </a:cubicBezTo>
                  <a:lnTo>
                    <a:pt x="2114" y="1"/>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
            <p:cNvSpPr/>
            <p:nvPr/>
          </p:nvSpPr>
          <p:spPr>
            <a:xfrm>
              <a:off x="2602207" y="3966637"/>
              <a:ext cx="38830" cy="17095"/>
            </a:xfrm>
            <a:custGeom>
              <a:avLst/>
              <a:gdLst/>
              <a:ahLst/>
              <a:cxnLst/>
              <a:rect l="l" t="t" r="r" b="b"/>
              <a:pathLst>
                <a:path w="1113" h="490" extrusionOk="0">
                  <a:moveTo>
                    <a:pt x="1046" y="0"/>
                  </a:moveTo>
                  <a:cubicBezTo>
                    <a:pt x="890" y="0"/>
                    <a:pt x="746" y="34"/>
                    <a:pt x="601" y="89"/>
                  </a:cubicBezTo>
                  <a:cubicBezTo>
                    <a:pt x="524" y="145"/>
                    <a:pt x="413" y="178"/>
                    <a:pt x="324" y="222"/>
                  </a:cubicBezTo>
                  <a:lnTo>
                    <a:pt x="190" y="289"/>
                  </a:lnTo>
                  <a:cubicBezTo>
                    <a:pt x="112" y="345"/>
                    <a:pt x="57" y="412"/>
                    <a:pt x="1" y="489"/>
                  </a:cubicBezTo>
                  <a:cubicBezTo>
                    <a:pt x="168" y="412"/>
                    <a:pt x="324" y="323"/>
                    <a:pt x="479" y="245"/>
                  </a:cubicBezTo>
                  <a:cubicBezTo>
                    <a:pt x="679" y="134"/>
                    <a:pt x="880" y="45"/>
                    <a:pt x="1113" y="12"/>
                  </a:cubicBezTo>
                  <a:lnTo>
                    <a:pt x="1113" y="0"/>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
            <p:cNvSpPr/>
            <p:nvPr/>
          </p:nvSpPr>
          <p:spPr>
            <a:xfrm>
              <a:off x="2550223" y="3969742"/>
              <a:ext cx="72985" cy="24491"/>
            </a:xfrm>
            <a:custGeom>
              <a:avLst/>
              <a:gdLst/>
              <a:ahLst/>
              <a:cxnLst/>
              <a:rect l="l" t="t" r="r" b="b"/>
              <a:pathLst>
                <a:path w="2092" h="702" extrusionOk="0">
                  <a:moveTo>
                    <a:pt x="2091" y="0"/>
                  </a:moveTo>
                  <a:lnTo>
                    <a:pt x="2091" y="0"/>
                  </a:lnTo>
                  <a:cubicBezTo>
                    <a:pt x="2036" y="22"/>
                    <a:pt x="1980" y="45"/>
                    <a:pt x="1925" y="78"/>
                  </a:cubicBezTo>
                  <a:cubicBezTo>
                    <a:pt x="1891" y="89"/>
                    <a:pt x="1847" y="111"/>
                    <a:pt x="1814" y="133"/>
                  </a:cubicBezTo>
                  <a:cubicBezTo>
                    <a:pt x="1903" y="89"/>
                    <a:pt x="2014" y="56"/>
                    <a:pt x="2091" y="0"/>
                  </a:cubicBezTo>
                  <a:close/>
                  <a:moveTo>
                    <a:pt x="1680" y="200"/>
                  </a:moveTo>
                  <a:lnTo>
                    <a:pt x="1680" y="200"/>
                  </a:lnTo>
                  <a:cubicBezTo>
                    <a:pt x="1557" y="279"/>
                    <a:pt x="1435" y="345"/>
                    <a:pt x="1313" y="390"/>
                  </a:cubicBezTo>
                  <a:cubicBezTo>
                    <a:pt x="1102" y="489"/>
                    <a:pt x="890" y="556"/>
                    <a:pt x="657" y="601"/>
                  </a:cubicBezTo>
                  <a:lnTo>
                    <a:pt x="323" y="667"/>
                  </a:lnTo>
                  <a:cubicBezTo>
                    <a:pt x="279" y="679"/>
                    <a:pt x="245" y="679"/>
                    <a:pt x="212" y="679"/>
                  </a:cubicBezTo>
                  <a:lnTo>
                    <a:pt x="156" y="679"/>
                  </a:lnTo>
                  <a:cubicBezTo>
                    <a:pt x="101" y="667"/>
                    <a:pt x="45" y="645"/>
                    <a:pt x="0" y="601"/>
                  </a:cubicBezTo>
                  <a:lnTo>
                    <a:pt x="0" y="612"/>
                  </a:lnTo>
                  <a:cubicBezTo>
                    <a:pt x="34" y="657"/>
                    <a:pt x="89" y="679"/>
                    <a:pt x="145" y="690"/>
                  </a:cubicBezTo>
                  <a:cubicBezTo>
                    <a:pt x="178" y="701"/>
                    <a:pt x="200" y="701"/>
                    <a:pt x="234" y="701"/>
                  </a:cubicBezTo>
                  <a:cubicBezTo>
                    <a:pt x="267" y="701"/>
                    <a:pt x="289" y="701"/>
                    <a:pt x="323" y="690"/>
                  </a:cubicBezTo>
                  <a:cubicBezTo>
                    <a:pt x="445" y="679"/>
                    <a:pt x="556" y="667"/>
                    <a:pt x="668" y="645"/>
                  </a:cubicBezTo>
                  <a:cubicBezTo>
                    <a:pt x="902" y="601"/>
                    <a:pt x="1124" y="545"/>
                    <a:pt x="1346" y="456"/>
                  </a:cubicBezTo>
                  <a:cubicBezTo>
                    <a:pt x="1391" y="445"/>
                    <a:pt x="1446" y="423"/>
                    <a:pt x="1491" y="400"/>
                  </a:cubicBezTo>
                  <a:cubicBezTo>
                    <a:pt x="1547" y="323"/>
                    <a:pt x="1602" y="256"/>
                    <a:pt x="1680" y="20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
            <p:cNvSpPr/>
            <p:nvPr/>
          </p:nvSpPr>
          <p:spPr>
            <a:xfrm>
              <a:off x="2594078" y="3985651"/>
              <a:ext cx="40749" cy="11269"/>
            </a:xfrm>
            <a:custGeom>
              <a:avLst/>
              <a:gdLst/>
              <a:ahLst/>
              <a:cxnLst/>
              <a:rect l="l" t="t" r="r" b="b"/>
              <a:pathLst>
                <a:path w="1168" h="323" extrusionOk="0">
                  <a:moveTo>
                    <a:pt x="824" y="0"/>
                  </a:moveTo>
                  <a:cubicBezTo>
                    <a:pt x="701" y="0"/>
                    <a:pt x="590" y="23"/>
                    <a:pt x="478" y="56"/>
                  </a:cubicBezTo>
                  <a:cubicBezTo>
                    <a:pt x="334" y="100"/>
                    <a:pt x="201" y="156"/>
                    <a:pt x="67" y="211"/>
                  </a:cubicBezTo>
                  <a:cubicBezTo>
                    <a:pt x="45" y="256"/>
                    <a:pt x="23" y="290"/>
                    <a:pt x="0" y="323"/>
                  </a:cubicBezTo>
                  <a:cubicBezTo>
                    <a:pt x="167" y="267"/>
                    <a:pt x="334" y="201"/>
                    <a:pt x="501" y="145"/>
                  </a:cubicBezTo>
                  <a:cubicBezTo>
                    <a:pt x="646" y="89"/>
                    <a:pt x="801" y="56"/>
                    <a:pt x="957" y="56"/>
                  </a:cubicBezTo>
                  <a:cubicBezTo>
                    <a:pt x="1024" y="56"/>
                    <a:pt x="1090" y="67"/>
                    <a:pt x="1168" y="78"/>
                  </a:cubicBezTo>
                  <a:lnTo>
                    <a:pt x="1168" y="67"/>
                  </a:lnTo>
                  <a:cubicBezTo>
                    <a:pt x="1113" y="45"/>
                    <a:pt x="1057" y="33"/>
                    <a:pt x="1001" y="23"/>
                  </a:cubicBezTo>
                  <a:cubicBezTo>
                    <a:pt x="945" y="11"/>
                    <a:pt x="879" y="0"/>
                    <a:pt x="824"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
            <p:cNvSpPr/>
            <p:nvPr/>
          </p:nvSpPr>
          <p:spPr>
            <a:xfrm>
              <a:off x="2560306" y="3993013"/>
              <a:ext cx="36143" cy="9734"/>
            </a:xfrm>
            <a:custGeom>
              <a:avLst/>
              <a:gdLst/>
              <a:ahLst/>
              <a:cxnLst/>
              <a:rect l="l" t="t" r="r" b="b"/>
              <a:pathLst>
                <a:path w="1036" h="279" extrusionOk="0">
                  <a:moveTo>
                    <a:pt x="1035" y="0"/>
                  </a:moveTo>
                  <a:lnTo>
                    <a:pt x="801" y="101"/>
                  </a:lnTo>
                  <a:cubicBezTo>
                    <a:pt x="623" y="178"/>
                    <a:pt x="435" y="234"/>
                    <a:pt x="234" y="234"/>
                  </a:cubicBezTo>
                  <a:cubicBezTo>
                    <a:pt x="212" y="234"/>
                    <a:pt x="178" y="223"/>
                    <a:pt x="145" y="223"/>
                  </a:cubicBezTo>
                  <a:cubicBezTo>
                    <a:pt x="89" y="223"/>
                    <a:pt x="45" y="212"/>
                    <a:pt x="0" y="201"/>
                  </a:cubicBezTo>
                  <a:lnTo>
                    <a:pt x="0" y="201"/>
                  </a:lnTo>
                  <a:cubicBezTo>
                    <a:pt x="12" y="223"/>
                    <a:pt x="34" y="234"/>
                    <a:pt x="67" y="257"/>
                  </a:cubicBezTo>
                  <a:cubicBezTo>
                    <a:pt x="89" y="257"/>
                    <a:pt x="112" y="267"/>
                    <a:pt x="134" y="267"/>
                  </a:cubicBezTo>
                  <a:cubicBezTo>
                    <a:pt x="190" y="279"/>
                    <a:pt x="234" y="279"/>
                    <a:pt x="279" y="279"/>
                  </a:cubicBezTo>
                  <a:cubicBezTo>
                    <a:pt x="468" y="279"/>
                    <a:pt x="657" y="234"/>
                    <a:pt x="823" y="168"/>
                  </a:cubicBezTo>
                  <a:cubicBezTo>
                    <a:pt x="879" y="156"/>
                    <a:pt x="924" y="134"/>
                    <a:pt x="968" y="112"/>
                  </a:cubicBezTo>
                  <a:cubicBezTo>
                    <a:pt x="991" y="79"/>
                    <a:pt x="1013" y="45"/>
                    <a:pt x="1035"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
            <p:cNvSpPr/>
            <p:nvPr/>
          </p:nvSpPr>
          <p:spPr>
            <a:xfrm>
              <a:off x="2506369" y="3871183"/>
              <a:ext cx="117222" cy="114885"/>
            </a:xfrm>
            <a:custGeom>
              <a:avLst/>
              <a:gdLst/>
              <a:ahLst/>
              <a:cxnLst/>
              <a:rect l="l" t="t" r="r" b="b"/>
              <a:pathLst>
                <a:path w="3360" h="3293" extrusionOk="0">
                  <a:moveTo>
                    <a:pt x="2521" y="0"/>
                  </a:moveTo>
                  <a:cubicBezTo>
                    <a:pt x="2468" y="0"/>
                    <a:pt x="2402" y="31"/>
                    <a:pt x="2280" y="67"/>
                  </a:cubicBezTo>
                  <a:cubicBezTo>
                    <a:pt x="2217" y="85"/>
                    <a:pt x="2179" y="93"/>
                    <a:pt x="2151" y="93"/>
                  </a:cubicBezTo>
                  <a:cubicBezTo>
                    <a:pt x="2095" y="93"/>
                    <a:pt x="2080" y="63"/>
                    <a:pt x="1991" y="34"/>
                  </a:cubicBezTo>
                  <a:cubicBezTo>
                    <a:pt x="1968" y="28"/>
                    <a:pt x="1944" y="24"/>
                    <a:pt x="1916" y="24"/>
                  </a:cubicBezTo>
                  <a:cubicBezTo>
                    <a:pt x="1784" y="24"/>
                    <a:pt x="1571" y="103"/>
                    <a:pt x="1002" y="378"/>
                  </a:cubicBezTo>
                  <a:cubicBezTo>
                    <a:pt x="323" y="723"/>
                    <a:pt x="1" y="1079"/>
                    <a:pt x="123" y="1957"/>
                  </a:cubicBezTo>
                  <a:cubicBezTo>
                    <a:pt x="246" y="2837"/>
                    <a:pt x="779" y="3192"/>
                    <a:pt x="779" y="3192"/>
                  </a:cubicBezTo>
                  <a:lnTo>
                    <a:pt x="1079" y="3292"/>
                  </a:lnTo>
                  <a:cubicBezTo>
                    <a:pt x="1079" y="3292"/>
                    <a:pt x="1313" y="3292"/>
                    <a:pt x="1491" y="3248"/>
                  </a:cubicBezTo>
                  <a:cubicBezTo>
                    <a:pt x="1680" y="3203"/>
                    <a:pt x="2092" y="3114"/>
                    <a:pt x="2703" y="2714"/>
                  </a:cubicBezTo>
                  <a:cubicBezTo>
                    <a:pt x="3315" y="2313"/>
                    <a:pt x="3259" y="1991"/>
                    <a:pt x="3304" y="1813"/>
                  </a:cubicBezTo>
                  <a:cubicBezTo>
                    <a:pt x="3360" y="1624"/>
                    <a:pt x="3192" y="1157"/>
                    <a:pt x="3104" y="1112"/>
                  </a:cubicBezTo>
                  <a:cubicBezTo>
                    <a:pt x="3004" y="1057"/>
                    <a:pt x="2915" y="1013"/>
                    <a:pt x="2837" y="857"/>
                  </a:cubicBezTo>
                  <a:cubicBezTo>
                    <a:pt x="2748" y="690"/>
                    <a:pt x="2681" y="101"/>
                    <a:pt x="2603" y="34"/>
                  </a:cubicBezTo>
                  <a:cubicBezTo>
                    <a:pt x="2575" y="10"/>
                    <a:pt x="2550" y="0"/>
                    <a:pt x="2521" y="0"/>
                  </a:cubicBez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
            <p:cNvSpPr/>
            <p:nvPr/>
          </p:nvSpPr>
          <p:spPr>
            <a:xfrm>
              <a:off x="2529674" y="3896791"/>
              <a:ext cx="30666" cy="86172"/>
            </a:xfrm>
            <a:custGeom>
              <a:avLst/>
              <a:gdLst/>
              <a:ahLst/>
              <a:cxnLst/>
              <a:rect l="l" t="t" r="r" b="b"/>
              <a:pathLst>
                <a:path w="879" h="2470" extrusionOk="0">
                  <a:moveTo>
                    <a:pt x="868" y="0"/>
                  </a:moveTo>
                  <a:cubicBezTo>
                    <a:pt x="656" y="101"/>
                    <a:pt x="478" y="256"/>
                    <a:pt x="334" y="445"/>
                  </a:cubicBezTo>
                  <a:cubicBezTo>
                    <a:pt x="178" y="634"/>
                    <a:pt x="100" y="868"/>
                    <a:pt x="45" y="1102"/>
                  </a:cubicBezTo>
                  <a:cubicBezTo>
                    <a:pt x="0" y="1335"/>
                    <a:pt x="0" y="1569"/>
                    <a:pt x="33" y="1802"/>
                  </a:cubicBezTo>
                  <a:cubicBezTo>
                    <a:pt x="67" y="2024"/>
                    <a:pt x="134" y="2247"/>
                    <a:pt x="200" y="2469"/>
                  </a:cubicBezTo>
                  <a:lnTo>
                    <a:pt x="211" y="2469"/>
                  </a:lnTo>
                  <a:cubicBezTo>
                    <a:pt x="167" y="2247"/>
                    <a:pt x="122" y="2014"/>
                    <a:pt x="111" y="1791"/>
                  </a:cubicBezTo>
                  <a:cubicBezTo>
                    <a:pt x="89" y="1569"/>
                    <a:pt x="100" y="1335"/>
                    <a:pt x="156" y="1124"/>
                  </a:cubicBezTo>
                  <a:cubicBezTo>
                    <a:pt x="223" y="912"/>
                    <a:pt x="334" y="723"/>
                    <a:pt x="445" y="534"/>
                  </a:cubicBezTo>
                  <a:cubicBezTo>
                    <a:pt x="567" y="345"/>
                    <a:pt x="712" y="178"/>
                    <a:pt x="878" y="12"/>
                  </a:cubicBezTo>
                  <a:lnTo>
                    <a:pt x="868" y="0"/>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
            <p:cNvSpPr/>
            <p:nvPr/>
          </p:nvSpPr>
          <p:spPr>
            <a:xfrm>
              <a:off x="2541292" y="3921596"/>
              <a:ext cx="36109" cy="58646"/>
            </a:xfrm>
            <a:custGeom>
              <a:avLst/>
              <a:gdLst/>
              <a:ahLst/>
              <a:cxnLst/>
              <a:rect l="l" t="t" r="r" b="b"/>
              <a:pathLst>
                <a:path w="1035" h="1681" extrusionOk="0">
                  <a:moveTo>
                    <a:pt x="957" y="1"/>
                  </a:moveTo>
                  <a:lnTo>
                    <a:pt x="935" y="12"/>
                  </a:lnTo>
                  <a:cubicBezTo>
                    <a:pt x="957" y="179"/>
                    <a:pt x="913" y="324"/>
                    <a:pt x="846" y="468"/>
                  </a:cubicBezTo>
                  <a:cubicBezTo>
                    <a:pt x="779" y="613"/>
                    <a:pt x="713" y="769"/>
                    <a:pt x="624" y="902"/>
                  </a:cubicBezTo>
                  <a:cubicBezTo>
                    <a:pt x="523" y="1036"/>
                    <a:pt x="412" y="1158"/>
                    <a:pt x="290" y="1258"/>
                  </a:cubicBezTo>
                  <a:cubicBezTo>
                    <a:pt x="223" y="1313"/>
                    <a:pt x="157" y="1369"/>
                    <a:pt x="101" y="1447"/>
                  </a:cubicBezTo>
                  <a:cubicBezTo>
                    <a:pt x="45" y="1513"/>
                    <a:pt x="1" y="1592"/>
                    <a:pt x="1" y="1681"/>
                  </a:cubicBezTo>
                  <a:lnTo>
                    <a:pt x="12" y="1681"/>
                  </a:lnTo>
                  <a:cubicBezTo>
                    <a:pt x="34" y="1602"/>
                    <a:pt x="78" y="1536"/>
                    <a:pt x="134" y="1469"/>
                  </a:cubicBezTo>
                  <a:cubicBezTo>
                    <a:pt x="189" y="1414"/>
                    <a:pt x="268" y="1369"/>
                    <a:pt x="335" y="1325"/>
                  </a:cubicBezTo>
                  <a:cubicBezTo>
                    <a:pt x="468" y="1224"/>
                    <a:pt x="601" y="1102"/>
                    <a:pt x="713" y="969"/>
                  </a:cubicBezTo>
                  <a:cubicBezTo>
                    <a:pt x="824" y="835"/>
                    <a:pt x="924" y="690"/>
                    <a:pt x="990" y="524"/>
                  </a:cubicBezTo>
                  <a:cubicBezTo>
                    <a:pt x="1013" y="446"/>
                    <a:pt x="1035" y="357"/>
                    <a:pt x="1035" y="257"/>
                  </a:cubicBezTo>
                  <a:cubicBezTo>
                    <a:pt x="1024" y="168"/>
                    <a:pt x="1002" y="79"/>
                    <a:pt x="957"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
            <p:cNvSpPr/>
            <p:nvPr/>
          </p:nvSpPr>
          <p:spPr>
            <a:xfrm>
              <a:off x="2547118" y="3936773"/>
              <a:ext cx="51250" cy="43086"/>
            </a:xfrm>
            <a:custGeom>
              <a:avLst/>
              <a:gdLst/>
              <a:ahLst/>
              <a:cxnLst/>
              <a:rect l="l" t="t" r="r" b="b"/>
              <a:pathLst>
                <a:path w="1469" h="1235" extrusionOk="0">
                  <a:moveTo>
                    <a:pt x="1468" y="0"/>
                  </a:moveTo>
                  <a:lnTo>
                    <a:pt x="1468" y="0"/>
                  </a:lnTo>
                  <a:cubicBezTo>
                    <a:pt x="1379" y="144"/>
                    <a:pt x="1290" y="278"/>
                    <a:pt x="1191" y="411"/>
                  </a:cubicBezTo>
                  <a:cubicBezTo>
                    <a:pt x="1090" y="534"/>
                    <a:pt x="991" y="667"/>
                    <a:pt x="868" y="779"/>
                  </a:cubicBezTo>
                  <a:cubicBezTo>
                    <a:pt x="746" y="878"/>
                    <a:pt x="612" y="979"/>
                    <a:pt x="457" y="1056"/>
                  </a:cubicBezTo>
                  <a:cubicBezTo>
                    <a:pt x="312" y="1123"/>
                    <a:pt x="156" y="1190"/>
                    <a:pt x="0" y="1224"/>
                  </a:cubicBezTo>
                  <a:lnTo>
                    <a:pt x="0" y="1234"/>
                  </a:lnTo>
                  <a:cubicBezTo>
                    <a:pt x="168" y="1212"/>
                    <a:pt x="323" y="1167"/>
                    <a:pt x="479" y="1101"/>
                  </a:cubicBezTo>
                  <a:cubicBezTo>
                    <a:pt x="635" y="1034"/>
                    <a:pt x="790" y="945"/>
                    <a:pt x="924" y="834"/>
                  </a:cubicBezTo>
                  <a:cubicBezTo>
                    <a:pt x="1057" y="734"/>
                    <a:pt x="1179" y="611"/>
                    <a:pt x="1280" y="467"/>
                  </a:cubicBezTo>
                  <a:cubicBezTo>
                    <a:pt x="1369" y="322"/>
                    <a:pt x="1435" y="166"/>
                    <a:pt x="1468"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
            <p:cNvSpPr/>
            <p:nvPr/>
          </p:nvSpPr>
          <p:spPr>
            <a:xfrm>
              <a:off x="2518405" y="3917340"/>
              <a:ext cx="13606" cy="58611"/>
            </a:xfrm>
            <a:custGeom>
              <a:avLst/>
              <a:gdLst/>
              <a:ahLst/>
              <a:cxnLst/>
              <a:rect l="l" t="t" r="r" b="b"/>
              <a:pathLst>
                <a:path w="390" h="1680" extrusionOk="0">
                  <a:moveTo>
                    <a:pt x="190" y="1"/>
                  </a:moveTo>
                  <a:cubicBezTo>
                    <a:pt x="111" y="123"/>
                    <a:pt x="56" y="268"/>
                    <a:pt x="34" y="424"/>
                  </a:cubicBezTo>
                  <a:cubicBezTo>
                    <a:pt x="0" y="568"/>
                    <a:pt x="12" y="723"/>
                    <a:pt x="34" y="869"/>
                  </a:cubicBezTo>
                  <a:cubicBezTo>
                    <a:pt x="79" y="1168"/>
                    <a:pt x="200" y="1447"/>
                    <a:pt x="390" y="1680"/>
                  </a:cubicBezTo>
                  <a:lnTo>
                    <a:pt x="390" y="1669"/>
                  </a:lnTo>
                  <a:cubicBezTo>
                    <a:pt x="234" y="1425"/>
                    <a:pt x="134" y="1146"/>
                    <a:pt x="101" y="857"/>
                  </a:cubicBezTo>
                  <a:cubicBezTo>
                    <a:pt x="89" y="713"/>
                    <a:pt x="111" y="579"/>
                    <a:pt x="123" y="434"/>
                  </a:cubicBezTo>
                  <a:cubicBezTo>
                    <a:pt x="134" y="290"/>
                    <a:pt x="167" y="145"/>
                    <a:pt x="200"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
            <p:cNvSpPr/>
            <p:nvPr/>
          </p:nvSpPr>
          <p:spPr>
            <a:xfrm>
              <a:off x="2537035" y="3932098"/>
              <a:ext cx="17862" cy="45040"/>
            </a:xfrm>
            <a:custGeom>
              <a:avLst/>
              <a:gdLst/>
              <a:ahLst/>
              <a:cxnLst/>
              <a:rect l="l" t="t" r="r" b="b"/>
              <a:pathLst>
                <a:path w="512" h="1291" extrusionOk="0">
                  <a:moveTo>
                    <a:pt x="501" y="1"/>
                  </a:moveTo>
                  <a:cubicBezTo>
                    <a:pt x="400" y="67"/>
                    <a:pt x="311" y="156"/>
                    <a:pt x="245" y="256"/>
                  </a:cubicBezTo>
                  <a:cubicBezTo>
                    <a:pt x="167" y="357"/>
                    <a:pt x="123" y="468"/>
                    <a:pt x="89" y="579"/>
                  </a:cubicBezTo>
                  <a:cubicBezTo>
                    <a:pt x="56" y="690"/>
                    <a:pt x="22" y="812"/>
                    <a:pt x="12" y="935"/>
                  </a:cubicBezTo>
                  <a:cubicBezTo>
                    <a:pt x="0" y="1046"/>
                    <a:pt x="12" y="1168"/>
                    <a:pt x="22" y="1291"/>
                  </a:cubicBezTo>
                  <a:lnTo>
                    <a:pt x="34" y="1291"/>
                  </a:lnTo>
                  <a:cubicBezTo>
                    <a:pt x="22" y="1057"/>
                    <a:pt x="67" y="812"/>
                    <a:pt x="156" y="601"/>
                  </a:cubicBezTo>
                  <a:cubicBezTo>
                    <a:pt x="200" y="501"/>
                    <a:pt x="256" y="401"/>
                    <a:pt x="311" y="300"/>
                  </a:cubicBezTo>
                  <a:cubicBezTo>
                    <a:pt x="378" y="201"/>
                    <a:pt x="445" y="112"/>
                    <a:pt x="512" y="11"/>
                  </a:cubicBezTo>
                  <a:lnTo>
                    <a:pt x="501" y="1"/>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
            <p:cNvSpPr/>
            <p:nvPr/>
          </p:nvSpPr>
          <p:spPr>
            <a:xfrm>
              <a:off x="2477272" y="3990675"/>
              <a:ext cx="137003" cy="92487"/>
            </a:xfrm>
            <a:custGeom>
              <a:avLst/>
              <a:gdLst/>
              <a:ahLst/>
              <a:cxnLst/>
              <a:rect l="l" t="t" r="r" b="b"/>
              <a:pathLst>
                <a:path w="3927" h="2651" extrusionOk="0">
                  <a:moveTo>
                    <a:pt x="1435" y="1"/>
                  </a:moveTo>
                  <a:cubicBezTo>
                    <a:pt x="1435" y="1"/>
                    <a:pt x="1379" y="134"/>
                    <a:pt x="1268" y="346"/>
                  </a:cubicBezTo>
                  <a:cubicBezTo>
                    <a:pt x="1169" y="557"/>
                    <a:pt x="267" y="1024"/>
                    <a:pt x="134" y="1258"/>
                  </a:cubicBezTo>
                  <a:cubicBezTo>
                    <a:pt x="0" y="1491"/>
                    <a:pt x="267" y="1602"/>
                    <a:pt x="368" y="1725"/>
                  </a:cubicBezTo>
                  <a:cubicBezTo>
                    <a:pt x="479" y="1858"/>
                    <a:pt x="412" y="1891"/>
                    <a:pt x="534" y="2036"/>
                  </a:cubicBezTo>
                  <a:cubicBezTo>
                    <a:pt x="657" y="2192"/>
                    <a:pt x="912" y="2158"/>
                    <a:pt x="1146" y="2192"/>
                  </a:cubicBezTo>
                  <a:cubicBezTo>
                    <a:pt x="1379" y="2214"/>
                    <a:pt x="1335" y="2536"/>
                    <a:pt x="1547" y="2625"/>
                  </a:cubicBezTo>
                  <a:cubicBezTo>
                    <a:pt x="1590" y="2643"/>
                    <a:pt x="1639" y="2650"/>
                    <a:pt x="1690" y="2650"/>
                  </a:cubicBezTo>
                  <a:cubicBezTo>
                    <a:pt x="1873" y="2650"/>
                    <a:pt x="2097" y="2554"/>
                    <a:pt x="2314" y="2459"/>
                  </a:cubicBezTo>
                  <a:cubicBezTo>
                    <a:pt x="2411" y="2418"/>
                    <a:pt x="2482" y="2406"/>
                    <a:pt x="2546" y="2406"/>
                  </a:cubicBezTo>
                  <a:cubicBezTo>
                    <a:pt x="2585" y="2406"/>
                    <a:pt x="2621" y="2410"/>
                    <a:pt x="2659" y="2415"/>
                  </a:cubicBezTo>
                  <a:cubicBezTo>
                    <a:pt x="2692" y="2415"/>
                    <a:pt x="2727" y="2417"/>
                    <a:pt x="2767" y="2417"/>
                  </a:cubicBezTo>
                  <a:cubicBezTo>
                    <a:pt x="2810" y="2417"/>
                    <a:pt x="2858" y="2414"/>
                    <a:pt x="2914" y="2403"/>
                  </a:cubicBezTo>
                  <a:cubicBezTo>
                    <a:pt x="3181" y="2348"/>
                    <a:pt x="3181" y="2359"/>
                    <a:pt x="3371" y="2225"/>
                  </a:cubicBezTo>
                  <a:cubicBezTo>
                    <a:pt x="3559" y="2092"/>
                    <a:pt x="3849" y="1802"/>
                    <a:pt x="3882" y="1681"/>
                  </a:cubicBezTo>
                  <a:cubicBezTo>
                    <a:pt x="3927" y="1569"/>
                    <a:pt x="3871" y="1525"/>
                    <a:pt x="3771" y="1291"/>
                  </a:cubicBezTo>
                  <a:cubicBezTo>
                    <a:pt x="3671" y="1058"/>
                    <a:pt x="3482" y="1035"/>
                    <a:pt x="2926" y="668"/>
                  </a:cubicBezTo>
                  <a:cubicBezTo>
                    <a:pt x="2380" y="312"/>
                    <a:pt x="2147" y="79"/>
                    <a:pt x="2147" y="79"/>
                  </a:cubicBezTo>
                  <a:lnTo>
                    <a:pt x="1435" y="1"/>
                  </a:ln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
            <p:cNvSpPr/>
            <p:nvPr/>
          </p:nvSpPr>
          <p:spPr>
            <a:xfrm>
              <a:off x="2477272" y="3990675"/>
              <a:ext cx="105186" cy="76857"/>
            </a:xfrm>
            <a:custGeom>
              <a:avLst/>
              <a:gdLst/>
              <a:ahLst/>
              <a:cxnLst/>
              <a:rect l="l" t="t" r="r" b="b"/>
              <a:pathLst>
                <a:path w="3015" h="2203" extrusionOk="0">
                  <a:moveTo>
                    <a:pt x="1435" y="1"/>
                  </a:moveTo>
                  <a:cubicBezTo>
                    <a:pt x="1435" y="1"/>
                    <a:pt x="1379" y="134"/>
                    <a:pt x="1268" y="346"/>
                  </a:cubicBezTo>
                  <a:cubicBezTo>
                    <a:pt x="1169" y="546"/>
                    <a:pt x="267" y="1024"/>
                    <a:pt x="134" y="1258"/>
                  </a:cubicBezTo>
                  <a:cubicBezTo>
                    <a:pt x="0" y="1491"/>
                    <a:pt x="267" y="1602"/>
                    <a:pt x="368" y="1725"/>
                  </a:cubicBezTo>
                  <a:cubicBezTo>
                    <a:pt x="479" y="1858"/>
                    <a:pt x="412" y="1891"/>
                    <a:pt x="534" y="2036"/>
                  </a:cubicBezTo>
                  <a:cubicBezTo>
                    <a:pt x="657" y="2192"/>
                    <a:pt x="912" y="2158"/>
                    <a:pt x="1146" y="2192"/>
                  </a:cubicBezTo>
                  <a:cubicBezTo>
                    <a:pt x="1169" y="2192"/>
                    <a:pt x="1191" y="2192"/>
                    <a:pt x="1201" y="2203"/>
                  </a:cubicBezTo>
                  <a:cubicBezTo>
                    <a:pt x="1424" y="1925"/>
                    <a:pt x="1569" y="1592"/>
                    <a:pt x="1580" y="1236"/>
                  </a:cubicBezTo>
                  <a:cubicBezTo>
                    <a:pt x="1580" y="1113"/>
                    <a:pt x="1569" y="979"/>
                    <a:pt x="1613" y="880"/>
                  </a:cubicBezTo>
                  <a:cubicBezTo>
                    <a:pt x="1696" y="714"/>
                    <a:pt x="1895" y="645"/>
                    <a:pt x="2075" y="645"/>
                  </a:cubicBezTo>
                  <a:cubicBezTo>
                    <a:pt x="2088" y="645"/>
                    <a:pt x="2101" y="645"/>
                    <a:pt x="2113" y="646"/>
                  </a:cubicBezTo>
                  <a:cubicBezTo>
                    <a:pt x="2303" y="668"/>
                    <a:pt x="2492" y="735"/>
                    <a:pt x="2681" y="757"/>
                  </a:cubicBezTo>
                  <a:cubicBezTo>
                    <a:pt x="2715" y="761"/>
                    <a:pt x="2751" y="763"/>
                    <a:pt x="2789" y="763"/>
                  </a:cubicBezTo>
                  <a:cubicBezTo>
                    <a:pt x="2862" y="763"/>
                    <a:pt x="2941" y="753"/>
                    <a:pt x="3015" y="724"/>
                  </a:cubicBezTo>
                  <a:cubicBezTo>
                    <a:pt x="2993" y="712"/>
                    <a:pt x="2959" y="690"/>
                    <a:pt x="2926" y="668"/>
                  </a:cubicBezTo>
                  <a:cubicBezTo>
                    <a:pt x="2380" y="312"/>
                    <a:pt x="2147" y="79"/>
                    <a:pt x="2147" y="79"/>
                  </a:cubicBezTo>
                  <a:lnTo>
                    <a:pt x="1435" y="1"/>
                  </a:ln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
            <p:cNvSpPr/>
            <p:nvPr/>
          </p:nvSpPr>
          <p:spPr>
            <a:xfrm>
              <a:off x="2533930" y="3989140"/>
              <a:ext cx="802" cy="2337"/>
            </a:xfrm>
            <a:custGeom>
              <a:avLst/>
              <a:gdLst/>
              <a:ahLst/>
              <a:cxnLst/>
              <a:rect l="l" t="t" r="r" b="b"/>
              <a:pathLst>
                <a:path w="23" h="67" extrusionOk="0">
                  <a:moveTo>
                    <a:pt x="22" y="0"/>
                  </a:moveTo>
                  <a:lnTo>
                    <a:pt x="0" y="12"/>
                  </a:lnTo>
                  <a:lnTo>
                    <a:pt x="0" y="56"/>
                  </a:lnTo>
                  <a:lnTo>
                    <a:pt x="22" y="67"/>
                  </a:lnTo>
                  <a:lnTo>
                    <a:pt x="22" y="0"/>
                  </a:lnTo>
                  <a:close/>
                </a:path>
              </a:pathLst>
            </a:custGeom>
            <a:solidFill>
              <a:srgbClr val="F7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
            <p:cNvSpPr/>
            <p:nvPr/>
          </p:nvSpPr>
          <p:spPr>
            <a:xfrm>
              <a:off x="2530023" y="4041891"/>
              <a:ext cx="3140" cy="8199"/>
            </a:xfrm>
            <a:custGeom>
              <a:avLst/>
              <a:gdLst/>
              <a:ahLst/>
              <a:cxnLst/>
              <a:rect l="l" t="t" r="r" b="b"/>
              <a:pathLst>
                <a:path w="90" h="235" extrusionOk="0">
                  <a:moveTo>
                    <a:pt x="35" y="1"/>
                  </a:moveTo>
                  <a:cubicBezTo>
                    <a:pt x="35" y="45"/>
                    <a:pt x="23" y="101"/>
                    <a:pt x="1" y="146"/>
                  </a:cubicBezTo>
                  <a:cubicBezTo>
                    <a:pt x="23" y="179"/>
                    <a:pt x="57" y="213"/>
                    <a:pt x="79" y="235"/>
                  </a:cubicBezTo>
                  <a:lnTo>
                    <a:pt x="90" y="235"/>
                  </a:lnTo>
                  <a:lnTo>
                    <a:pt x="45" y="12"/>
                  </a:lnTo>
                  <a:cubicBezTo>
                    <a:pt x="45" y="12"/>
                    <a:pt x="45" y="1"/>
                    <a:pt x="35"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
            <p:cNvSpPr/>
            <p:nvPr/>
          </p:nvSpPr>
          <p:spPr>
            <a:xfrm>
              <a:off x="2524231" y="3991094"/>
              <a:ext cx="10501" cy="55890"/>
            </a:xfrm>
            <a:custGeom>
              <a:avLst/>
              <a:gdLst/>
              <a:ahLst/>
              <a:cxnLst/>
              <a:rect l="l" t="t" r="r" b="b"/>
              <a:pathLst>
                <a:path w="301" h="1602" extrusionOk="0">
                  <a:moveTo>
                    <a:pt x="278" y="0"/>
                  </a:moveTo>
                  <a:cubicBezTo>
                    <a:pt x="256" y="134"/>
                    <a:pt x="201" y="256"/>
                    <a:pt x="145" y="367"/>
                  </a:cubicBezTo>
                  <a:cubicBezTo>
                    <a:pt x="89" y="512"/>
                    <a:pt x="33" y="656"/>
                    <a:pt x="11" y="812"/>
                  </a:cubicBezTo>
                  <a:cubicBezTo>
                    <a:pt x="0" y="890"/>
                    <a:pt x="0" y="967"/>
                    <a:pt x="0" y="1046"/>
                  </a:cubicBezTo>
                  <a:cubicBezTo>
                    <a:pt x="0" y="1123"/>
                    <a:pt x="11" y="1212"/>
                    <a:pt x="23" y="1279"/>
                  </a:cubicBezTo>
                  <a:cubicBezTo>
                    <a:pt x="56" y="1402"/>
                    <a:pt x="100" y="1501"/>
                    <a:pt x="167" y="1602"/>
                  </a:cubicBezTo>
                  <a:cubicBezTo>
                    <a:pt x="189" y="1557"/>
                    <a:pt x="201" y="1501"/>
                    <a:pt x="201" y="1457"/>
                  </a:cubicBezTo>
                  <a:lnTo>
                    <a:pt x="167" y="1257"/>
                  </a:lnTo>
                  <a:cubicBezTo>
                    <a:pt x="156" y="1112"/>
                    <a:pt x="122" y="967"/>
                    <a:pt x="134" y="823"/>
                  </a:cubicBezTo>
                  <a:cubicBezTo>
                    <a:pt x="145" y="678"/>
                    <a:pt x="167" y="545"/>
                    <a:pt x="223" y="401"/>
                  </a:cubicBezTo>
                  <a:cubicBezTo>
                    <a:pt x="256" y="278"/>
                    <a:pt x="300" y="144"/>
                    <a:pt x="300" y="11"/>
                  </a:cubicBezTo>
                  <a:lnTo>
                    <a:pt x="278" y="0"/>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
            <p:cNvSpPr/>
            <p:nvPr/>
          </p:nvSpPr>
          <p:spPr>
            <a:xfrm>
              <a:off x="2538571" y="3987186"/>
              <a:ext cx="2372" cy="4710"/>
            </a:xfrm>
            <a:custGeom>
              <a:avLst/>
              <a:gdLst/>
              <a:ahLst/>
              <a:cxnLst/>
              <a:rect l="l" t="t" r="r" b="b"/>
              <a:pathLst>
                <a:path w="68" h="135" extrusionOk="0">
                  <a:moveTo>
                    <a:pt x="1" y="1"/>
                  </a:moveTo>
                  <a:cubicBezTo>
                    <a:pt x="23" y="45"/>
                    <a:pt x="34" y="90"/>
                    <a:pt x="45" y="134"/>
                  </a:cubicBezTo>
                  <a:lnTo>
                    <a:pt x="67" y="134"/>
                  </a:lnTo>
                  <a:cubicBezTo>
                    <a:pt x="57" y="90"/>
                    <a:pt x="34" y="45"/>
                    <a:pt x="12"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
            <p:cNvSpPr/>
            <p:nvPr/>
          </p:nvSpPr>
          <p:spPr>
            <a:xfrm>
              <a:off x="2544781" y="4013178"/>
              <a:ext cx="13641" cy="46993"/>
            </a:xfrm>
            <a:custGeom>
              <a:avLst/>
              <a:gdLst/>
              <a:ahLst/>
              <a:cxnLst/>
              <a:rect l="l" t="t" r="r" b="b"/>
              <a:pathLst>
                <a:path w="391" h="1347" extrusionOk="0">
                  <a:moveTo>
                    <a:pt x="57" y="1"/>
                  </a:moveTo>
                  <a:cubicBezTo>
                    <a:pt x="34" y="12"/>
                    <a:pt x="12" y="12"/>
                    <a:pt x="1" y="12"/>
                  </a:cubicBezTo>
                  <a:lnTo>
                    <a:pt x="34" y="312"/>
                  </a:lnTo>
                  <a:cubicBezTo>
                    <a:pt x="57" y="502"/>
                    <a:pt x="79" y="680"/>
                    <a:pt x="123" y="858"/>
                  </a:cubicBezTo>
                  <a:cubicBezTo>
                    <a:pt x="178" y="1036"/>
                    <a:pt x="245" y="1213"/>
                    <a:pt x="379" y="1347"/>
                  </a:cubicBezTo>
                  <a:lnTo>
                    <a:pt x="390" y="1335"/>
                  </a:lnTo>
                  <a:cubicBezTo>
                    <a:pt x="301" y="1180"/>
                    <a:pt x="257" y="1013"/>
                    <a:pt x="212" y="835"/>
                  </a:cubicBezTo>
                  <a:cubicBezTo>
                    <a:pt x="178" y="657"/>
                    <a:pt x="134" y="490"/>
                    <a:pt x="101" y="301"/>
                  </a:cubicBezTo>
                  <a:cubicBezTo>
                    <a:pt x="89" y="201"/>
                    <a:pt x="67" y="101"/>
                    <a:pt x="57"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
            <p:cNvSpPr/>
            <p:nvPr/>
          </p:nvSpPr>
          <p:spPr>
            <a:xfrm>
              <a:off x="2540141" y="3991861"/>
              <a:ext cx="6629" cy="21770"/>
            </a:xfrm>
            <a:custGeom>
              <a:avLst/>
              <a:gdLst/>
              <a:ahLst/>
              <a:cxnLst/>
              <a:rect l="l" t="t" r="r" b="b"/>
              <a:pathLst>
                <a:path w="190" h="624" extrusionOk="0">
                  <a:moveTo>
                    <a:pt x="0" y="0"/>
                  </a:moveTo>
                  <a:cubicBezTo>
                    <a:pt x="45" y="134"/>
                    <a:pt x="67" y="256"/>
                    <a:pt x="89" y="389"/>
                  </a:cubicBezTo>
                  <a:cubicBezTo>
                    <a:pt x="111" y="468"/>
                    <a:pt x="123" y="545"/>
                    <a:pt x="134" y="623"/>
                  </a:cubicBezTo>
                  <a:cubicBezTo>
                    <a:pt x="145" y="623"/>
                    <a:pt x="167" y="623"/>
                    <a:pt x="190" y="612"/>
                  </a:cubicBezTo>
                  <a:cubicBezTo>
                    <a:pt x="167" y="534"/>
                    <a:pt x="156" y="456"/>
                    <a:pt x="134" y="379"/>
                  </a:cubicBezTo>
                  <a:cubicBezTo>
                    <a:pt x="111" y="256"/>
                    <a:pt x="67" y="122"/>
                    <a:pt x="22"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
            <p:cNvSpPr/>
            <p:nvPr/>
          </p:nvSpPr>
          <p:spPr>
            <a:xfrm>
              <a:off x="2541676" y="3986419"/>
              <a:ext cx="2756" cy="5861"/>
            </a:xfrm>
            <a:custGeom>
              <a:avLst/>
              <a:gdLst/>
              <a:ahLst/>
              <a:cxnLst/>
              <a:rect l="l" t="t" r="r" b="b"/>
              <a:pathLst>
                <a:path w="79" h="168" extrusionOk="0">
                  <a:moveTo>
                    <a:pt x="12" y="1"/>
                  </a:moveTo>
                  <a:lnTo>
                    <a:pt x="1" y="11"/>
                  </a:lnTo>
                  <a:cubicBezTo>
                    <a:pt x="23" y="56"/>
                    <a:pt x="34" y="112"/>
                    <a:pt x="57" y="167"/>
                  </a:cubicBezTo>
                  <a:lnTo>
                    <a:pt x="79" y="167"/>
                  </a:lnTo>
                  <a:lnTo>
                    <a:pt x="12" y="1"/>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
            <p:cNvSpPr/>
            <p:nvPr/>
          </p:nvSpPr>
          <p:spPr>
            <a:xfrm>
              <a:off x="2550607" y="4013178"/>
              <a:ext cx="18281" cy="28398"/>
            </a:xfrm>
            <a:custGeom>
              <a:avLst/>
              <a:gdLst/>
              <a:ahLst/>
              <a:cxnLst/>
              <a:rect l="l" t="t" r="r" b="b"/>
              <a:pathLst>
                <a:path w="524" h="814" extrusionOk="0">
                  <a:moveTo>
                    <a:pt x="1" y="1"/>
                  </a:moveTo>
                  <a:cubicBezTo>
                    <a:pt x="11" y="23"/>
                    <a:pt x="23" y="57"/>
                    <a:pt x="23" y="79"/>
                  </a:cubicBezTo>
                  <a:cubicBezTo>
                    <a:pt x="78" y="223"/>
                    <a:pt x="123" y="357"/>
                    <a:pt x="201" y="490"/>
                  </a:cubicBezTo>
                  <a:cubicBezTo>
                    <a:pt x="278" y="624"/>
                    <a:pt x="390" y="746"/>
                    <a:pt x="523" y="813"/>
                  </a:cubicBezTo>
                  <a:lnTo>
                    <a:pt x="523" y="802"/>
                  </a:lnTo>
                  <a:cubicBezTo>
                    <a:pt x="423" y="702"/>
                    <a:pt x="345" y="579"/>
                    <a:pt x="278" y="446"/>
                  </a:cubicBezTo>
                  <a:cubicBezTo>
                    <a:pt x="223" y="324"/>
                    <a:pt x="156" y="190"/>
                    <a:pt x="90" y="57"/>
                  </a:cubicBezTo>
                  <a:cubicBezTo>
                    <a:pt x="90" y="35"/>
                    <a:pt x="78" y="23"/>
                    <a:pt x="78" y="12"/>
                  </a:cubicBezTo>
                  <a:cubicBezTo>
                    <a:pt x="56" y="12"/>
                    <a:pt x="34" y="1"/>
                    <a:pt x="11"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
            <p:cNvSpPr/>
            <p:nvPr/>
          </p:nvSpPr>
          <p:spPr>
            <a:xfrm>
              <a:off x="2543629" y="3992245"/>
              <a:ext cx="9734" cy="21386"/>
            </a:xfrm>
            <a:custGeom>
              <a:avLst/>
              <a:gdLst/>
              <a:ahLst/>
              <a:cxnLst/>
              <a:rect l="l" t="t" r="r" b="b"/>
              <a:pathLst>
                <a:path w="279" h="613" extrusionOk="0">
                  <a:moveTo>
                    <a:pt x="1" y="0"/>
                  </a:moveTo>
                  <a:cubicBezTo>
                    <a:pt x="56" y="200"/>
                    <a:pt x="122" y="401"/>
                    <a:pt x="201" y="601"/>
                  </a:cubicBezTo>
                  <a:lnTo>
                    <a:pt x="211" y="601"/>
                  </a:lnTo>
                  <a:cubicBezTo>
                    <a:pt x="234" y="601"/>
                    <a:pt x="256" y="612"/>
                    <a:pt x="278" y="612"/>
                  </a:cubicBezTo>
                  <a:cubicBezTo>
                    <a:pt x="223" y="489"/>
                    <a:pt x="167" y="368"/>
                    <a:pt x="122" y="245"/>
                  </a:cubicBezTo>
                  <a:lnTo>
                    <a:pt x="23" y="0"/>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
            <p:cNvSpPr/>
            <p:nvPr/>
          </p:nvSpPr>
          <p:spPr>
            <a:xfrm>
              <a:off x="2546734" y="3987570"/>
              <a:ext cx="2721" cy="5477"/>
            </a:xfrm>
            <a:custGeom>
              <a:avLst/>
              <a:gdLst/>
              <a:ahLst/>
              <a:cxnLst/>
              <a:rect l="l" t="t" r="r" b="b"/>
              <a:pathLst>
                <a:path w="78" h="157" extrusionOk="0">
                  <a:moveTo>
                    <a:pt x="1" y="1"/>
                  </a:moveTo>
                  <a:cubicBezTo>
                    <a:pt x="11" y="57"/>
                    <a:pt x="23" y="101"/>
                    <a:pt x="45" y="156"/>
                  </a:cubicBezTo>
                  <a:lnTo>
                    <a:pt x="78" y="156"/>
                  </a:lnTo>
                  <a:cubicBezTo>
                    <a:pt x="45" y="101"/>
                    <a:pt x="23" y="57"/>
                    <a:pt x="11" y="1"/>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
            <p:cNvSpPr/>
            <p:nvPr/>
          </p:nvSpPr>
          <p:spPr>
            <a:xfrm>
              <a:off x="2563795" y="4015934"/>
              <a:ext cx="13257" cy="6594"/>
            </a:xfrm>
            <a:custGeom>
              <a:avLst/>
              <a:gdLst/>
              <a:ahLst/>
              <a:cxnLst/>
              <a:rect l="l" t="t" r="r" b="b"/>
              <a:pathLst>
                <a:path w="380" h="189" extrusionOk="0">
                  <a:moveTo>
                    <a:pt x="1" y="0"/>
                  </a:moveTo>
                  <a:lnTo>
                    <a:pt x="1" y="0"/>
                  </a:lnTo>
                  <a:cubicBezTo>
                    <a:pt x="23" y="11"/>
                    <a:pt x="45" y="33"/>
                    <a:pt x="56" y="44"/>
                  </a:cubicBezTo>
                  <a:cubicBezTo>
                    <a:pt x="157" y="111"/>
                    <a:pt x="256" y="166"/>
                    <a:pt x="368" y="189"/>
                  </a:cubicBezTo>
                  <a:lnTo>
                    <a:pt x="379" y="189"/>
                  </a:lnTo>
                  <a:cubicBezTo>
                    <a:pt x="312" y="133"/>
                    <a:pt x="246" y="77"/>
                    <a:pt x="190" y="33"/>
                  </a:cubicBezTo>
                  <a:cubicBezTo>
                    <a:pt x="123" y="22"/>
                    <a:pt x="68" y="11"/>
                    <a:pt x="1"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
            <p:cNvSpPr/>
            <p:nvPr/>
          </p:nvSpPr>
          <p:spPr>
            <a:xfrm>
              <a:off x="2548304" y="3993013"/>
              <a:ext cx="22119" cy="24072"/>
            </a:xfrm>
            <a:custGeom>
              <a:avLst/>
              <a:gdLst/>
              <a:ahLst/>
              <a:cxnLst/>
              <a:rect l="l" t="t" r="r" b="b"/>
              <a:pathLst>
                <a:path w="634" h="690" extrusionOk="0">
                  <a:moveTo>
                    <a:pt x="0" y="0"/>
                  </a:moveTo>
                  <a:cubicBezTo>
                    <a:pt x="22" y="56"/>
                    <a:pt x="45" y="112"/>
                    <a:pt x="77" y="168"/>
                  </a:cubicBezTo>
                  <a:cubicBezTo>
                    <a:pt x="134" y="267"/>
                    <a:pt x="189" y="368"/>
                    <a:pt x="267" y="457"/>
                  </a:cubicBezTo>
                  <a:cubicBezTo>
                    <a:pt x="322" y="524"/>
                    <a:pt x="378" y="590"/>
                    <a:pt x="445" y="657"/>
                  </a:cubicBezTo>
                  <a:cubicBezTo>
                    <a:pt x="512" y="668"/>
                    <a:pt x="567" y="679"/>
                    <a:pt x="634" y="690"/>
                  </a:cubicBezTo>
                  <a:cubicBezTo>
                    <a:pt x="611" y="668"/>
                    <a:pt x="589" y="645"/>
                    <a:pt x="556" y="635"/>
                  </a:cubicBezTo>
                  <a:cubicBezTo>
                    <a:pt x="478" y="556"/>
                    <a:pt x="389" y="490"/>
                    <a:pt x="311" y="412"/>
                  </a:cubicBezTo>
                  <a:cubicBezTo>
                    <a:pt x="200" y="290"/>
                    <a:pt x="111" y="145"/>
                    <a:pt x="33"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
            <p:cNvSpPr/>
            <p:nvPr/>
          </p:nvSpPr>
          <p:spPr>
            <a:xfrm>
              <a:off x="2407041" y="3930074"/>
              <a:ext cx="124967" cy="121688"/>
            </a:xfrm>
            <a:custGeom>
              <a:avLst/>
              <a:gdLst/>
              <a:ahLst/>
              <a:cxnLst/>
              <a:rect l="l" t="t" r="r" b="b"/>
              <a:pathLst>
                <a:path w="3582" h="3488" extrusionOk="0">
                  <a:moveTo>
                    <a:pt x="776" y="1"/>
                  </a:moveTo>
                  <a:cubicBezTo>
                    <a:pt x="692" y="1"/>
                    <a:pt x="680" y="113"/>
                    <a:pt x="512" y="225"/>
                  </a:cubicBezTo>
                  <a:cubicBezTo>
                    <a:pt x="312" y="358"/>
                    <a:pt x="223" y="415"/>
                    <a:pt x="112" y="859"/>
                  </a:cubicBezTo>
                  <a:cubicBezTo>
                    <a:pt x="1" y="1315"/>
                    <a:pt x="1" y="1438"/>
                    <a:pt x="112" y="1660"/>
                  </a:cubicBezTo>
                  <a:cubicBezTo>
                    <a:pt x="211" y="1883"/>
                    <a:pt x="268" y="1916"/>
                    <a:pt x="501" y="2027"/>
                  </a:cubicBezTo>
                  <a:cubicBezTo>
                    <a:pt x="735" y="2127"/>
                    <a:pt x="812" y="2083"/>
                    <a:pt x="857" y="2261"/>
                  </a:cubicBezTo>
                  <a:cubicBezTo>
                    <a:pt x="901" y="2449"/>
                    <a:pt x="824" y="2739"/>
                    <a:pt x="879" y="2950"/>
                  </a:cubicBezTo>
                  <a:cubicBezTo>
                    <a:pt x="935" y="3161"/>
                    <a:pt x="913" y="3117"/>
                    <a:pt x="1079" y="3262"/>
                  </a:cubicBezTo>
                  <a:cubicBezTo>
                    <a:pt x="1219" y="3402"/>
                    <a:pt x="1278" y="3488"/>
                    <a:pt x="1522" y="3488"/>
                  </a:cubicBezTo>
                  <a:cubicBezTo>
                    <a:pt x="1550" y="3488"/>
                    <a:pt x="1580" y="3487"/>
                    <a:pt x="1613" y="3484"/>
                  </a:cubicBezTo>
                  <a:cubicBezTo>
                    <a:pt x="1924" y="3462"/>
                    <a:pt x="2314" y="3484"/>
                    <a:pt x="2559" y="3295"/>
                  </a:cubicBezTo>
                  <a:cubicBezTo>
                    <a:pt x="2803" y="3095"/>
                    <a:pt x="3081" y="2839"/>
                    <a:pt x="3271" y="2516"/>
                  </a:cubicBezTo>
                  <a:cubicBezTo>
                    <a:pt x="3448" y="2183"/>
                    <a:pt x="3582" y="1794"/>
                    <a:pt x="3582" y="1794"/>
                  </a:cubicBezTo>
                  <a:lnTo>
                    <a:pt x="3348" y="1671"/>
                  </a:lnTo>
                  <a:cubicBezTo>
                    <a:pt x="3348" y="1671"/>
                    <a:pt x="3203" y="1707"/>
                    <a:pt x="2988" y="1707"/>
                  </a:cubicBezTo>
                  <a:cubicBezTo>
                    <a:pt x="2757" y="1707"/>
                    <a:pt x="2446" y="1666"/>
                    <a:pt x="2147" y="1493"/>
                  </a:cubicBezTo>
                  <a:cubicBezTo>
                    <a:pt x="1657" y="1204"/>
                    <a:pt x="1180" y="859"/>
                    <a:pt x="1046" y="526"/>
                  </a:cubicBezTo>
                  <a:cubicBezTo>
                    <a:pt x="913" y="192"/>
                    <a:pt x="979" y="69"/>
                    <a:pt x="834" y="14"/>
                  </a:cubicBezTo>
                  <a:cubicBezTo>
                    <a:pt x="811" y="5"/>
                    <a:pt x="792" y="1"/>
                    <a:pt x="776" y="1"/>
                  </a:cubicBezTo>
                  <a:close/>
                </a:path>
              </a:pathLst>
            </a:custGeom>
            <a:solidFill>
              <a:srgbClr val="BCDE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
            <p:cNvSpPr/>
            <p:nvPr/>
          </p:nvSpPr>
          <p:spPr>
            <a:xfrm>
              <a:off x="2472248" y="3988338"/>
              <a:ext cx="59762" cy="36004"/>
            </a:xfrm>
            <a:custGeom>
              <a:avLst/>
              <a:gdLst/>
              <a:ahLst/>
              <a:cxnLst/>
              <a:rect l="l" t="t" r="r" b="b"/>
              <a:pathLst>
                <a:path w="1713" h="1032" extrusionOk="0">
                  <a:moveTo>
                    <a:pt x="1479" y="1"/>
                  </a:moveTo>
                  <a:cubicBezTo>
                    <a:pt x="1479" y="1"/>
                    <a:pt x="1319" y="36"/>
                    <a:pt x="1088" y="36"/>
                  </a:cubicBezTo>
                  <a:cubicBezTo>
                    <a:pt x="1060" y="36"/>
                    <a:pt x="1031" y="36"/>
                    <a:pt x="1001" y="35"/>
                  </a:cubicBezTo>
                  <a:cubicBezTo>
                    <a:pt x="967" y="124"/>
                    <a:pt x="912" y="223"/>
                    <a:pt x="834" y="290"/>
                  </a:cubicBezTo>
                  <a:cubicBezTo>
                    <a:pt x="712" y="391"/>
                    <a:pt x="556" y="424"/>
                    <a:pt x="423" y="490"/>
                  </a:cubicBezTo>
                  <a:cubicBezTo>
                    <a:pt x="289" y="557"/>
                    <a:pt x="167" y="658"/>
                    <a:pt x="89" y="779"/>
                  </a:cubicBezTo>
                  <a:cubicBezTo>
                    <a:pt x="45" y="846"/>
                    <a:pt x="0" y="947"/>
                    <a:pt x="67" y="1002"/>
                  </a:cubicBezTo>
                  <a:cubicBezTo>
                    <a:pt x="88" y="1023"/>
                    <a:pt x="118" y="1031"/>
                    <a:pt x="148" y="1031"/>
                  </a:cubicBezTo>
                  <a:cubicBezTo>
                    <a:pt x="166" y="1031"/>
                    <a:pt x="184" y="1028"/>
                    <a:pt x="200" y="1024"/>
                  </a:cubicBezTo>
                  <a:cubicBezTo>
                    <a:pt x="233" y="1013"/>
                    <a:pt x="278" y="980"/>
                    <a:pt x="312" y="957"/>
                  </a:cubicBezTo>
                  <a:cubicBezTo>
                    <a:pt x="500" y="835"/>
                    <a:pt x="723" y="769"/>
                    <a:pt x="934" y="713"/>
                  </a:cubicBezTo>
                  <a:cubicBezTo>
                    <a:pt x="1135" y="668"/>
                    <a:pt x="1335" y="613"/>
                    <a:pt x="1535" y="569"/>
                  </a:cubicBezTo>
                  <a:cubicBezTo>
                    <a:pt x="1646" y="324"/>
                    <a:pt x="1713" y="124"/>
                    <a:pt x="1713" y="124"/>
                  </a:cubicBezTo>
                  <a:lnTo>
                    <a:pt x="1479" y="1"/>
                  </a:ln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
            <p:cNvSpPr/>
            <p:nvPr/>
          </p:nvSpPr>
          <p:spPr>
            <a:xfrm>
              <a:off x="2530442" y="3987989"/>
              <a:ext cx="1186" cy="3140"/>
            </a:xfrm>
            <a:custGeom>
              <a:avLst/>
              <a:gdLst/>
              <a:ahLst/>
              <a:cxnLst/>
              <a:rect l="l" t="t" r="r" b="b"/>
              <a:pathLst>
                <a:path w="34" h="90" extrusionOk="0">
                  <a:moveTo>
                    <a:pt x="33" y="0"/>
                  </a:moveTo>
                  <a:lnTo>
                    <a:pt x="33" y="0"/>
                  </a:lnTo>
                  <a:cubicBezTo>
                    <a:pt x="23" y="22"/>
                    <a:pt x="11" y="55"/>
                    <a:pt x="0" y="78"/>
                  </a:cubicBezTo>
                  <a:lnTo>
                    <a:pt x="11" y="89"/>
                  </a:lnTo>
                  <a:cubicBezTo>
                    <a:pt x="23" y="55"/>
                    <a:pt x="33" y="22"/>
                    <a:pt x="33" y="0"/>
                  </a:cubicBezTo>
                  <a:close/>
                </a:path>
              </a:pathLst>
            </a:custGeom>
            <a:solidFill>
              <a:srgbClr val="F7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
            <p:cNvSpPr/>
            <p:nvPr/>
          </p:nvSpPr>
          <p:spPr>
            <a:xfrm>
              <a:off x="2530023" y="3990675"/>
              <a:ext cx="837" cy="1221"/>
            </a:xfrm>
            <a:custGeom>
              <a:avLst/>
              <a:gdLst/>
              <a:ahLst/>
              <a:cxnLst/>
              <a:rect l="l" t="t" r="r" b="b"/>
              <a:pathLst>
                <a:path w="24" h="35" extrusionOk="0">
                  <a:moveTo>
                    <a:pt x="12" y="1"/>
                  </a:moveTo>
                  <a:cubicBezTo>
                    <a:pt x="12" y="12"/>
                    <a:pt x="1" y="23"/>
                    <a:pt x="1" y="23"/>
                  </a:cubicBezTo>
                  <a:lnTo>
                    <a:pt x="23" y="34"/>
                  </a:lnTo>
                  <a:lnTo>
                    <a:pt x="23" y="12"/>
                  </a:lnTo>
                  <a:lnTo>
                    <a:pt x="12" y="1"/>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
            <p:cNvSpPr/>
            <p:nvPr/>
          </p:nvSpPr>
          <p:spPr>
            <a:xfrm>
              <a:off x="2493181" y="4008922"/>
              <a:ext cx="29515" cy="22537"/>
            </a:xfrm>
            <a:custGeom>
              <a:avLst/>
              <a:gdLst/>
              <a:ahLst/>
              <a:cxnLst/>
              <a:rect l="l" t="t" r="r" b="b"/>
              <a:pathLst>
                <a:path w="846" h="646" extrusionOk="0">
                  <a:moveTo>
                    <a:pt x="846" y="1"/>
                  </a:moveTo>
                  <a:lnTo>
                    <a:pt x="846" y="1"/>
                  </a:lnTo>
                  <a:cubicBezTo>
                    <a:pt x="812" y="11"/>
                    <a:pt x="779" y="11"/>
                    <a:pt x="757" y="23"/>
                  </a:cubicBezTo>
                  <a:cubicBezTo>
                    <a:pt x="723" y="56"/>
                    <a:pt x="701" y="90"/>
                    <a:pt x="668" y="123"/>
                  </a:cubicBezTo>
                  <a:cubicBezTo>
                    <a:pt x="567" y="223"/>
                    <a:pt x="456" y="312"/>
                    <a:pt x="357" y="401"/>
                  </a:cubicBezTo>
                  <a:cubicBezTo>
                    <a:pt x="245" y="490"/>
                    <a:pt x="123" y="568"/>
                    <a:pt x="1" y="646"/>
                  </a:cubicBezTo>
                  <a:lnTo>
                    <a:pt x="11" y="646"/>
                  </a:lnTo>
                  <a:cubicBezTo>
                    <a:pt x="145" y="612"/>
                    <a:pt x="278" y="557"/>
                    <a:pt x="401" y="468"/>
                  </a:cubicBezTo>
                  <a:cubicBezTo>
                    <a:pt x="523" y="390"/>
                    <a:pt x="624" y="278"/>
                    <a:pt x="723" y="167"/>
                  </a:cubicBezTo>
                  <a:cubicBezTo>
                    <a:pt x="768" y="112"/>
                    <a:pt x="812" y="56"/>
                    <a:pt x="846"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
            <p:cNvSpPr/>
            <p:nvPr/>
          </p:nvSpPr>
          <p:spPr>
            <a:xfrm>
              <a:off x="2519591" y="3991443"/>
              <a:ext cx="11269" cy="18316"/>
            </a:xfrm>
            <a:custGeom>
              <a:avLst/>
              <a:gdLst/>
              <a:ahLst/>
              <a:cxnLst/>
              <a:rect l="l" t="t" r="r" b="b"/>
              <a:pathLst>
                <a:path w="323" h="525" extrusionOk="0">
                  <a:moveTo>
                    <a:pt x="300" y="1"/>
                  </a:moveTo>
                  <a:cubicBezTo>
                    <a:pt x="233" y="190"/>
                    <a:pt x="122" y="368"/>
                    <a:pt x="0" y="524"/>
                  </a:cubicBezTo>
                  <a:cubicBezTo>
                    <a:pt x="22" y="512"/>
                    <a:pt x="55" y="512"/>
                    <a:pt x="89" y="502"/>
                  </a:cubicBezTo>
                  <a:cubicBezTo>
                    <a:pt x="133" y="435"/>
                    <a:pt x="166" y="368"/>
                    <a:pt x="200" y="302"/>
                  </a:cubicBezTo>
                  <a:cubicBezTo>
                    <a:pt x="255" y="213"/>
                    <a:pt x="289" y="112"/>
                    <a:pt x="322" y="12"/>
                  </a:cubicBezTo>
                  <a:lnTo>
                    <a:pt x="300" y="1"/>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
            <p:cNvSpPr/>
            <p:nvPr/>
          </p:nvSpPr>
          <p:spPr>
            <a:xfrm>
              <a:off x="2525766" y="3986803"/>
              <a:ext cx="1989" cy="2756"/>
            </a:xfrm>
            <a:custGeom>
              <a:avLst/>
              <a:gdLst/>
              <a:ahLst/>
              <a:cxnLst/>
              <a:rect l="l" t="t" r="r" b="b"/>
              <a:pathLst>
                <a:path w="57" h="79" extrusionOk="0">
                  <a:moveTo>
                    <a:pt x="45" y="0"/>
                  </a:moveTo>
                  <a:cubicBezTo>
                    <a:pt x="34" y="23"/>
                    <a:pt x="12" y="45"/>
                    <a:pt x="1" y="67"/>
                  </a:cubicBezTo>
                  <a:lnTo>
                    <a:pt x="12" y="79"/>
                  </a:lnTo>
                  <a:cubicBezTo>
                    <a:pt x="34" y="56"/>
                    <a:pt x="45" y="34"/>
                    <a:pt x="56"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
            <p:cNvSpPr/>
            <p:nvPr/>
          </p:nvSpPr>
          <p:spPr>
            <a:xfrm>
              <a:off x="2455920" y="4014748"/>
              <a:ext cx="20235" cy="3524"/>
            </a:xfrm>
            <a:custGeom>
              <a:avLst/>
              <a:gdLst/>
              <a:ahLst/>
              <a:cxnLst/>
              <a:rect l="l" t="t" r="r" b="b"/>
              <a:pathLst>
                <a:path w="580" h="101" extrusionOk="0">
                  <a:moveTo>
                    <a:pt x="1" y="0"/>
                  </a:moveTo>
                  <a:cubicBezTo>
                    <a:pt x="167" y="56"/>
                    <a:pt x="345" y="89"/>
                    <a:pt x="513" y="101"/>
                  </a:cubicBezTo>
                  <a:cubicBezTo>
                    <a:pt x="523" y="67"/>
                    <a:pt x="535" y="45"/>
                    <a:pt x="557" y="22"/>
                  </a:cubicBezTo>
                  <a:lnTo>
                    <a:pt x="579" y="0"/>
                  </a:ln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
            <p:cNvSpPr/>
            <p:nvPr/>
          </p:nvSpPr>
          <p:spPr>
            <a:xfrm>
              <a:off x="2473783" y="3989140"/>
              <a:ext cx="52401" cy="29131"/>
            </a:xfrm>
            <a:custGeom>
              <a:avLst/>
              <a:gdLst/>
              <a:ahLst/>
              <a:cxnLst/>
              <a:rect l="l" t="t" r="r" b="b"/>
              <a:pathLst>
                <a:path w="1502" h="835" extrusionOk="0">
                  <a:moveTo>
                    <a:pt x="1491" y="0"/>
                  </a:moveTo>
                  <a:cubicBezTo>
                    <a:pt x="1413" y="156"/>
                    <a:pt x="1291" y="279"/>
                    <a:pt x="1168" y="390"/>
                  </a:cubicBezTo>
                  <a:cubicBezTo>
                    <a:pt x="1012" y="512"/>
                    <a:pt x="846" y="612"/>
                    <a:pt x="656" y="657"/>
                  </a:cubicBezTo>
                  <a:cubicBezTo>
                    <a:pt x="468" y="712"/>
                    <a:pt x="278" y="724"/>
                    <a:pt x="90" y="734"/>
                  </a:cubicBezTo>
                  <a:lnTo>
                    <a:pt x="67" y="734"/>
                  </a:lnTo>
                  <a:lnTo>
                    <a:pt x="45" y="756"/>
                  </a:lnTo>
                  <a:cubicBezTo>
                    <a:pt x="23" y="779"/>
                    <a:pt x="11" y="801"/>
                    <a:pt x="1" y="835"/>
                  </a:cubicBezTo>
                  <a:lnTo>
                    <a:pt x="134" y="835"/>
                  </a:lnTo>
                  <a:cubicBezTo>
                    <a:pt x="323" y="835"/>
                    <a:pt x="512" y="801"/>
                    <a:pt x="679" y="734"/>
                  </a:cubicBezTo>
                  <a:cubicBezTo>
                    <a:pt x="879" y="667"/>
                    <a:pt x="1057" y="568"/>
                    <a:pt x="1202" y="423"/>
                  </a:cubicBezTo>
                  <a:cubicBezTo>
                    <a:pt x="1324" y="312"/>
                    <a:pt x="1435" y="167"/>
                    <a:pt x="1502" y="12"/>
                  </a:cubicBezTo>
                  <a:lnTo>
                    <a:pt x="1491" y="0"/>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
            <p:cNvSpPr/>
            <p:nvPr/>
          </p:nvSpPr>
          <p:spPr>
            <a:xfrm>
              <a:off x="2473399" y="3999223"/>
              <a:ext cx="26026" cy="3907"/>
            </a:xfrm>
            <a:custGeom>
              <a:avLst/>
              <a:gdLst/>
              <a:ahLst/>
              <a:cxnLst/>
              <a:rect l="l" t="t" r="r" b="b"/>
              <a:pathLst>
                <a:path w="746" h="112" extrusionOk="0">
                  <a:moveTo>
                    <a:pt x="0" y="0"/>
                  </a:moveTo>
                  <a:lnTo>
                    <a:pt x="0" y="12"/>
                  </a:lnTo>
                  <a:cubicBezTo>
                    <a:pt x="123" y="56"/>
                    <a:pt x="245" y="89"/>
                    <a:pt x="378" y="101"/>
                  </a:cubicBezTo>
                  <a:cubicBezTo>
                    <a:pt x="423" y="101"/>
                    <a:pt x="467" y="112"/>
                    <a:pt x="512" y="112"/>
                  </a:cubicBezTo>
                  <a:cubicBezTo>
                    <a:pt x="534" y="112"/>
                    <a:pt x="545" y="101"/>
                    <a:pt x="568" y="101"/>
                  </a:cubicBezTo>
                  <a:cubicBezTo>
                    <a:pt x="623" y="79"/>
                    <a:pt x="690" y="56"/>
                    <a:pt x="746" y="23"/>
                  </a:cubicBezTo>
                  <a:lnTo>
                    <a:pt x="667" y="23"/>
                  </a:lnTo>
                  <a:cubicBezTo>
                    <a:pt x="578" y="23"/>
                    <a:pt x="479" y="12"/>
                    <a:pt x="378" y="12"/>
                  </a:cubicBezTo>
                  <a:cubicBezTo>
                    <a:pt x="279" y="12"/>
                    <a:pt x="178" y="0"/>
                    <a:pt x="78" y="0"/>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
            <p:cNvSpPr/>
            <p:nvPr/>
          </p:nvSpPr>
          <p:spPr>
            <a:xfrm>
              <a:off x="2493181" y="3989908"/>
              <a:ext cx="29515" cy="12839"/>
            </a:xfrm>
            <a:custGeom>
              <a:avLst/>
              <a:gdLst/>
              <a:ahLst/>
              <a:cxnLst/>
              <a:rect l="l" t="t" r="r" b="b"/>
              <a:pathLst>
                <a:path w="846" h="368" extrusionOk="0">
                  <a:moveTo>
                    <a:pt x="834" y="0"/>
                  </a:moveTo>
                  <a:cubicBezTo>
                    <a:pt x="824" y="56"/>
                    <a:pt x="779" y="112"/>
                    <a:pt x="735" y="145"/>
                  </a:cubicBezTo>
                  <a:cubicBezTo>
                    <a:pt x="679" y="178"/>
                    <a:pt x="624" y="201"/>
                    <a:pt x="557" y="223"/>
                  </a:cubicBezTo>
                  <a:cubicBezTo>
                    <a:pt x="446" y="257"/>
                    <a:pt x="312" y="279"/>
                    <a:pt x="189" y="279"/>
                  </a:cubicBezTo>
                  <a:cubicBezTo>
                    <a:pt x="189" y="290"/>
                    <a:pt x="179" y="290"/>
                    <a:pt x="179" y="290"/>
                  </a:cubicBezTo>
                  <a:cubicBezTo>
                    <a:pt x="123" y="323"/>
                    <a:pt x="56" y="346"/>
                    <a:pt x="1" y="368"/>
                  </a:cubicBezTo>
                  <a:cubicBezTo>
                    <a:pt x="67" y="368"/>
                    <a:pt x="134" y="368"/>
                    <a:pt x="201" y="356"/>
                  </a:cubicBezTo>
                  <a:cubicBezTo>
                    <a:pt x="323" y="334"/>
                    <a:pt x="456" y="312"/>
                    <a:pt x="579" y="257"/>
                  </a:cubicBezTo>
                  <a:cubicBezTo>
                    <a:pt x="634" y="234"/>
                    <a:pt x="690" y="212"/>
                    <a:pt x="745" y="168"/>
                  </a:cubicBezTo>
                  <a:cubicBezTo>
                    <a:pt x="802" y="123"/>
                    <a:pt x="834" y="67"/>
                    <a:pt x="846" y="0"/>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
            <p:cNvSpPr/>
            <p:nvPr/>
          </p:nvSpPr>
          <p:spPr>
            <a:xfrm>
              <a:off x="2521894" y="3987186"/>
              <a:ext cx="1954" cy="1605"/>
            </a:xfrm>
            <a:custGeom>
              <a:avLst/>
              <a:gdLst/>
              <a:ahLst/>
              <a:cxnLst/>
              <a:rect l="l" t="t" r="r" b="b"/>
              <a:pathLst>
                <a:path w="56" h="46" extrusionOk="0">
                  <a:moveTo>
                    <a:pt x="45" y="1"/>
                  </a:moveTo>
                  <a:cubicBezTo>
                    <a:pt x="34" y="23"/>
                    <a:pt x="11" y="34"/>
                    <a:pt x="1" y="45"/>
                  </a:cubicBezTo>
                  <a:cubicBezTo>
                    <a:pt x="11" y="45"/>
                    <a:pt x="23" y="45"/>
                    <a:pt x="23" y="34"/>
                  </a:cubicBezTo>
                  <a:lnTo>
                    <a:pt x="56" y="1"/>
                  </a:ln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
            <p:cNvSpPr/>
            <p:nvPr/>
          </p:nvSpPr>
          <p:spPr>
            <a:xfrm>
              <a:off x="2523464" y="3986803"/>
              <a:ext cx="802" cy="419"/>
            </a:xfrm>
            <a:custGeom>
              <a:avLst/>
              <a:gdLst/>
              <a:ahLst/>
              <a:cxnLst/>
              <a:rect l="l" t="t" r="r" b="b"/>
              <a:pathLst>
                <a:path w="23" h="12" extrusionOk="0">
                  <a:moveTo>
                    <a:pt x="11" y="0"/>
                  </a:moveTo>
                  <a:cubicBezTo>
                    <a:pt x="11" y="12"/>
                    <a:pt x="0" y="12"/>
                    <a:pt x="0" y="12"/>
                  </a:cubicBezTo>
                  <a:lnTo>
                    <a:pt x="22" y="12"/>
                  </a:lnTo>
                  <a:lnTo>
                    <a:pt x="11" y="0"/>
                  </a:lnTo>
                  <a:close/>
                </a:path>
              </a:pathLst>
            </a:custGeom>
            <a:solidFill>
              <a:srgbClr val="CCD4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
            <p:cNvSpPr/>
            <p:nvPr/>
          </p:nvSpPr>
          <p:spPr>
            <a:xfrm>
              <a:off x="2476504" y="3988338"/>
              <a:ext cx="27945" cy="8582"/>
            </a:xfrm>
            <a:custGeom>
              <a:avLst/>
              <a:gdLst/>
              <a:ahLst/>
              <a:cxnLst/>
              <a:rect l="l" t="t" r="r" b="b"/>
              <a:pathLst>
                <a:path w="801" h="246" extrusionOk="0">
                  <a:moveTo>
                    <a:pt x="123" y="1"/>
                  </a:moveTo>
                  <a:cubicBezTo>
                    <a:pt x="78" y="1"/>
                    <a:pt x="34" y="12"/>
                    <a:pt x="0" y="23"/>
                  </a:cubicBezTo>
                  <a:lnTo>
                    <a:pt x="0" y="35"/>
                  </a:lnTo>
                  <a:lnTo>
                    <a:pt x="34" y="35"/>
                  </a:lnTo>
                  <a:cubicBezTo>
                    <a:pt x="145" y="35"/>
                    <a:pt x="234" y="90"/>
                    <a:pt x="323" y="146"/>
                  </a:cubicBezTo>
                  <a:cubicBezTo>
                    <a:pt x="434" y="213"/>
                    <a:pt x="568" y="246"/>
                    <a:pt x="690" y="246"/>
                  </a:cubicBezTo>
                  <a:lnTo>
                    <a:pt x="746" y="246"/>
                  </a:lnTo>
                  <a:cubicBezTo>
                    <a:pt x="768" y="235"/>
                    <a:pt x="779" y="213"/>
                    <a:pt x="801" y="190"/>
                  </a:cubicBezTo>
                  <a:lnTo>
                    <a:pt x="790" y="190"/>
                  </a:lnTo>
                  <a:cubicBezTo>
                    <a:pt x="756" y="190"/>
                    <a:pt x="723" y="179"/>
                    <a:pt x="701" y="179"/>
                  </a:cubicBezTo>
                  <a:cubicBezTo>
                    <a:pt x="578" y="168"/>
                    <a:pt x="479" y="124"/>
                    <a:pt x="367" y="68"/>
                  </a:cubicBezTo>
                  <a:cubicBezTo>
                    <a:pt x="311" y="45"/>
                    <a:pt x="256" y="12"/>
                    <a:pt x="190" y="1"/>
                  </a:cubicBezTo>
                  <a:close/>
                </a:path>
              </a:pathLst>
            </a:custGeom>
            <a:solidFill>
              <a:srgbClr val="C9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
            <p:cNvSpPr/>
            <p:nvPr/>
          </p:nvSpPr>
          <p:spPr>
            <a:xfrm>
              <a:off x="2502496" y="3988338"/>
              <a:ext cx="20200" cy="8582"/>
            </a:xfrm>
            <a:custGeom>
              <a:avLst/>
              <a:gdLst/>
              <a:ahLst/>
              <a:cxnLst/>
              <a:rect l="l" t="t" r="r" b="b"/>
              <a:pathLst>
                <a:path w="579" h="246" extrusionOk="0">
                  <a:moveTo>
                    <a:pt x="579" y="1"/>
                  </a:moveTo>
                  <a:lnTo>
                    <a:pt x="579" y="1"/>
                  </a:lnTo>
                  <a:cubicBezTo>
                    <a:pt x="576" y="4"/>
                    <a:pt x="573" y="8"/>
                    <a:pt x="570" y="12"/>
                  </a:cubicBezTo>
                  <a:lnTo>
                    <a:pt x="570" y="12"/>
                  </a:lnTo>
                  <a:cubicBezTo>
                    <a:pt x="575" y="10"/>
                    <a:pt x="579" y="8"/>
                    <a:pt x="579" y="1"/>
                  </a:cubicBezTo>
                  <a:close/>
                  <a:moveTo>
                    <a:pt x="570" y="12"/>
                  </a:moveTo>
                  <a:lnTo>
                    <a:pt x="570" y="12"/>
                  </a:lnTo>
                  <a:cubicBezTo>
                    <a:pt x="566" y="12"/>
                    <a:pt x="561" y="12"/>
                    <a:pt x="557" y="12"/>
                  </a:cubicBezTo>
                  <a:cubicBezTo>
                    <a:pt x="412" y="124"/>
                    <a:pt x="234" y="179"/>
                    <a:pt x="56" y="190"/>
                  </a:cubicBezTo>
                  <a:cubicBezTo>
                    <a:pt x="34" y="213"/>
                    <a:pt x="23" y="235"/>
                    <a:pt x="1" y="246"/>
                  </a:cubicBezTo>
                  <a:cubicBezTo>
                    <a:pt x="112" y="246"/>
                    <a:pt x="223" y="223"/>
                    <a:pt x="323" y="179"/>
                  </a:cubicBezTo>
                  <a:cubicBezTo>
                    <a:pt x="408" y="147"/>
                    <a:pt x="503" y="85"/>
                    <a:pt x="570" y="12"/>
                  </a:cubicBezTo>
                  <a:close/>
                </a:path>
              </a:pathLst>
            </a:custGeom>
            <a:solidFill>
              <a:srgbClr val="C1D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
            <p:cNvSpPr/>
            <p:nvPr/>
          </p:nvSpPr>
          <p:spPr>
            <a:xfrm>
              <a:off x="2517254" y="3965346"/>
              <a:ext cx="46296" cy="33248"/>
            </a:xfrm>
            <a:custGeom>
              <a:avLst/>
              <a:gdLst/>
              <a:ahLst/>
              <a:cxnLst/>
              <a:rect l="l" t="t" r="r" b="b"/>
              <a:pathLst>
                <a:path w="1327" h="953" extrusionOk="0">
                  <a:moveTo>
                    <a:pt x="423" y="171"/>
                  </a:moveTo>
                  <a:lnTo>
                    <a:pt x="423" y="171"/>
                  </a:lnTo>
                  <a:cubicBezTo>
                    <a:pt x="389" y="215"/>
                    <a:pt x="356" y="249"/>
                    <a:pt x="322" y="293"/>
                  </a:cubicBezTo>
                  <a:cubicBezTo>
                    <a:pt x="312" y="293"/>
                    <a:pt x="312" y="304"/>
                    <a:pt x="300" y="316"/>
                  </a:cubicBezTo>
                  <a:cubicBezTo>
                    <a:pt x="289" y="316"/>
                    <a:pt x="289" y="304"/>
                    <a:pt x="278" y="304"/>
                  </a:cubicBezTo>
                  <a:cubicBezTo>
                    <a:pt x="289" y="304"/>
                    <a:pt x="300" y="293"/>
                    <a:pt x="300" y="282"/>
                  </a:cubicBezTo>
                  <a:cubicBezTo>
                    <a:pt x="345" y="249"/>
                    <a:pt x="378" y="204"/>
                    <a:pt x="423" y="171"/>
                  </a:cubicBezTo>
                  <a:close/>
                  <a:moveTo>
                    <a:pt x="1024" y="237"/>
                  </a:moveTo>
                  <a:cubicBezTo>
                    <a:pt x="1024" y="316"/>
                    <a:pt x="1001" y="382"/>
                    <a:pt x="967" y="449"/>
                  </a:cubicBezTo>
                  <a:lnTo>
                    <a:pt x="957" y="449"/>
                  </a:lnTo>
                  <a:cubicBezTo>
                    <a:pt x="967" y="415"/>
                    <a:pt x="990" y="382"/>
                    <a:pt x="990" y="338"/>
                  </a:cubicBezTo>
                  <a:lnTo>
                    <a:pt x="1024" y="237"/>
                  </a:lnTo>
                  <a:close/>
                  <a:moveTo>
                    <a:pt x="600" y="1"/>
                  </a:moveTo>
                  <a:cubicBezTo>
                    <a:pt x="570" y="1"/>
                    <a:pt x="550" y="19"/>
                    <a:pt x="523" y="37"/>
                  </a:cubicBezTo>
                  <a:cubicBezTo>
                    <a:pt x="490" y="49"/>
                    <a:pt x="456" y="71"/>
                    <a:pt x="423" y="93"/>
                  </a:cubicBezTo>
                  <a:cubicBezTo>
                    <a:pt x="367" y="138"/>
                    <a:pt x="300" y="193"/>
                    <a:pt x="245" y="237"/>
                  </a:cubicBezTo>
                  <a:cubicBezTo>
                    <a:pt x="156" y="326"/>
                    <a:pt x="0" y="482"/>
                    <a:pt x="78" y="615"/>
                  </a:cubicBezTo>
                  <a:cubicBezTo>
                    <a:pt x="78" y="627"/>
                    <a:pt x="89" y="627"/>
                    <a:pt x="100" y="627"/>
                  </a:cubicBezTo>
                  <a:cubicBezTo>
                    <a:pt x="100" y="649"/>
                    <a:pt x="100" y="671"/>
                    <a:pt x="112" y="682"/>
                  </a:cubicBezTo>
                  <a:cubicBezTo>
                    <a:pt x="112" y="694"/>
                    <a:pt x="112" y="704"/>
                    <a:pt x="122" y="716"/>
                  </a:cubicBezTo>
                  <a:lnTo>
                    <a:pt x="122" y="727"/>
                  </a:lnTo>
                  <a:cubicBezTo>
                    <a:pt x="122" y="738"/>
                    <a:pt x="134" y="749"/>
                    <a:pt x="134" y="749"/>
                  </a:cubicBezTo>
                  <a:lnTo>
                    <a:pt x="134" y="760"/>
                  </a:lnTo>
                  <a:cubicBezTo>
                    <a:pt x="134" y="771"/>
                    <a:pt x="134" y="783"/>
                    <a:pt x="144" y="783"/>
                  </a:cubicBezTo>
                  <a:cubicBezTo>
                    <a:pt x="144" y="793"/>
                    <a:pt x="144" y="805"/>
                    <a:pt x="156" y="805"/>
                  </a:cubicBezTo>
                  <a:cubicBezTo>
                    <a:pt x="293" y="883"/>
                    <a:pt x="439" y="953"/>
                    <a:pt x="594" y="953"/>
                  </a:cubicBezTo>
                  <a:cubicBezTo>
                    <a:pt x="614" y="953"/>
                    <a:pt x="635" y="952"/>
                    <a:pt x="656" y="949"/>
                  </a:cubicBezTo>
                  <a:cubicBezTo>
                    <a:pt x="668" y="949"/>
                    <a:pt x="690" y="938"/>
                    <a:pt x="701" y="927"/>
                  </a:cubicBezTo>
                  <a:lnTo>
                    <a:pt x="712" y="927"/>
                  </a:lnTo>
                  <a:cubicBezTo>
                    <a:pt x="719" y="930"/>
                    <a:pt x="724" y="932"/>
                    <a:pt x="729" y="932"/>
                  </a:cubicBezTo>
                  <a:cubicBezTo>
                    <a:pt x="742" y="932"/>
                    <a:pt x="752" y="924"/>
                    <a:pt x="767" y="916"/>
                  </a:cubicBezTo>
                  <a:cubicBezTo>
                    <a:pt x="812" y="905"/>
                    <a:pt x="868" y="882"/>
                    <a:pt x="923" y="860"/>
                  </a:cubicBezTo>
                  <a:cubicBezTo>
                    <a:pt x="979" y="838"/>
                    <a:pt x="1024" y="805"/>
                    <a:pt x="1079" y="771"/>
                  </a:cubicBezTo>
                  <a:cubicBezTo>
                    <a:pt x="1179" y="704"/>
                    <a:pt x="1257" y="605"/>
                    <a:pt x="1313" y="493"/>
                  </a:cubicBezTo>
                  <a:cubicBezTo>
                    <a:pt x="1327" y="480"/>
                    <a:pt x="1310" y="470"/>
                    <a:pt x="1293" y="470"/>
                  </a:cubicBezTo>
                  <a:cubicBezTo>
                    <a:pt x="1283" y="470"/>
                    <a:pt x="1272" y="474"/>
                    <a:pt x="1268" y="482"/>
                  </a:cubicBezTo>
                  <a:cubicBezTo>
                    <a:pt x="1212" y="571"/>
                    <a:pt x="1135" y="649"/>
                    <a:pt x="1046" y="704"/>
                  </a:cubicBezTo>
                  <a:cubicBezTo>
                    <a:pt x="1101" y="660"/>
                    <a:pt x="1145" y="605"/>
                    <a:pt x="1179" y="538"/>
                  </a:cubicBezTo>
                  <a:cubicBezTo>
                    <a:pt x="1190" y="526"/>
                    <a:pt x="1179" y="516"/>
                    <a:pt x="1168" y="504"/>
                  </a:cubicBezTo>
                  <a:lnTo>
                    <a:pt x="1145" y="504"/>
                  </a:lnTo>
                  <a:lnTo>
                    <a:pt x="1145" y="482"/>
                  </a:lnTo>
                  <a:cubicBezTo>
                    <a:pt x="1157" y="482"/>
                    <a:pt x="1157" y="482"/>
                    <a:pt x="1157" y="471"/>
                  </a:cubicBezTo>
                  <a:cubicBezTo>
                    <a:pt x="1190" y="415"/>
                    <a:pt x="1224" y="360"/>
                    <a:pt x="1246" y="304"/>
                  </a:cubicBezTo>
                  <a:cubicBezTo>
                    <a:pt x="1257" y="271"/>
                    <a:pt x="1257" y="237"/>
                    <a:pt x="1268" y="215"/>
                  </a:cubicBezTo>
                  <a:cubicBezTo>
                    <a:pt x="1279" y="182"/>
                    <a:pt x="1290" y="148"/>
                    <a:pt x="1268" y="126"/>
                  </a:cubicBezTo>
                  <a:cubicBezTo>
                    <a:pt x="1261" y="113"/>
                    <a:pt x="1248" y="108"/>
                    <a:pt x="1235" y="108"/>
                  </a:cubicBezTo>
                  <a:cubicBezTo>
                    <a:pt x="1226" y="108"/>
                    <a:pt x="1217" y="110"/>
                    <a:pt x="1212" y="115"/>
                  </a:cubicBezTo>
                  <a:cubicBezTo>
                    <a:pt x="1190" y="138"/>
                    <a:pt x="1179" y="171"/>
                    <a:pt x="1179" y="193"/>
                  </a:cubicBezTo>
                  <a:cubicBezTo>
                    <a:pt x="1168" y="227"/>
                    <a:pt x="1157" y="259"/>
                    <a:pt x="1145" y="282"/>
                  </a:cubicBezTo>
                  <a:cubicBezTo>
                    <a:pt x="1135" y="338"/>
                    <a:pt x="1101" y="393"/>
                    <a:pt x="1079" y="449"/>
                  </a:cubicBezTo>
                  <a:cubicBezTo>
                    <a:pt x="1068" y="460"/>
                    <a:pt x="1068" y="471"/>
                    <a:pt x="1056" y="482"/>
                  </a:cubicBezTo>
                  <a:lnTo>
                    <a:pt x="1024" y="516"/>
                  </a:lnTo>
                  <a:cubicBezTo>
                    <a:pt x="1034" y="493"/>
                    <a:pt x="1046" y="482"/>
                    <a:pt x="1046" y="471"/>
                  </a:cubicBezTo>
                  <a:cubicBezTo>
                    <a:pt x="1090" y="371"/>
                    <a:pt x="1112" y="271"/>
                    <a:pt x="1101" y="160"/>
                  </a:cubicBezTo>
                  <a:cubicBezTo>
                    <a:pt x="1096" y="146"/>
                    <a:pt x="1082" y="139"/>
                    <a:pt x="1068" y="139"/>
                  </a:cubicBezTo>
                  <a:cubicBezTo>
                    <a:pt x="1048" y="139"/>
                    <a:pt x="1028" y="151"/>
                    <a:pt x="1034" y="171"/>
                  </a:cubicBezTo>
                  <a:cubicBezTo>
                    <a:pt x="1034" y="182"/>
                    <a:pt x="1024" y="182"/>
                    <a:pt x="1024" y="193"/>
                  </a:cubicBezTo>
                  <a:lnTo>
                    <a:pt x="1012" y="193"/>
                  </a:lnTo>
                  <a:cubicBezTo>
                    <a:pt x="1012" y="182"/>
                    <a:pt x="1012" y="171"/>
                    <a:pt x="1024" y="160"/>
                  </a:cubicBezTo>
                  <a:cubicBezTo>
                    <a:pt x="1024" y="136"/>
                    <a:pt x="1001" y="125"/>
                    <a:pt x="978" y="125"/>
                  </a:cubicBezTo>
                  <a:cubicBezTo>
                    <a:pt x="959" y="125"/>
                    <a:pt x="939" y="133"/>
                    <a:pt x="935" y="148"/>
                  </a:cubicBezTo>
                  <a:cubicBezTo>
                    <a:pt x="923" y="215"/>
                    <a:pt x="901" y="271"/>
                    <a:pt x="878" y="326"/>
                  </a:cubicBezTo>
                  <a:cubicBezTo>
                    <a:pt x="868" y="348"/>
                    <a:pt x="856" y="360"/>
                    <a:pt x="856" y="371"/>
                  </a:cubicBezTo>
                  <a:lnTo>
                    <a:pt x="846" y="371"/>
                  </a:lnTo>
                  <a:cubicBezTo>
                    <a:pt x="868" y="348"/>
                    <a:pt x="878" y="316"/>
                    <a:pt x="890" y="293"/>
                  </a:cubicBezTo>
                  <a:cubicBezTo>
                    <a:pt x="912" y="227"/>
                    <a:pt x="935" y="160"/>
                    <a:pt x="945" y="93"/>
                  </a:cubicBezTo>
                  <a:cubicBezTo>
                    <a:pt x="945" y="73"/>
                    <a:pt x="923" y="62"/>
                    <a:pt x="902" y="62"/>
                  </a:cubicBezTo>
                  <a:cubicBezTo>
                    <a:pt x="887" y="62"/>
                    <a:pt x="872" y="68"/>
                    <a:pt x="868" y="82"/>
                  </a:cubicBezTo>
                  <a:cubicBezTo>
                    <a:pt x="868" y="126"/>
                    <a:pt x="846" y="182"/>
                    <a:pt x="834" y="227"/>
                  </a:cubicBezTo>
                  <a:lnTo>
                    <a:pt x="834" y="160"/>
                  </a:lnTo>
                  <a:cubicBezTo>
                    <a:pt x="834" y="138"/>
                    <a:pt x="834" y="115"/>
                    <a:pt x="823" y="104"/>
                  </a:cubicBezTo>
                  <a:cubicBezTo>
                    <a:pt x="823" y="93"/>
                    <a:pt x="823" y="71"/>
                    <a:pt x="812" y="59"/>
                  </a:cubicBezTo>
                  <a:cubicBezTo>
                    <a:pt x="806" y="54"/>
                    <a:pt x="798" y="51"/>
                    <a:pt x="790" y="51"/>
                  </a:cubicBezTo>
                  <a:cubicBezTo>
                    <a:pt x="782" y="51"/>
                    <a:pt x="773" y="54"/>
                    <a:pt x="767" y="59"/>
                  </a:cubicBezTo>
                  <a:cubicBezTo>
                    <a:pt x="767" y="55"/>
                    <a:pt x="760" y="52"/>
                    <a:pt x="751" y="52"/>
                  </a:cubicBezTo>
                  <a:cubicBezTo>
                    <a:pt x="738" y="52"/>
                    <a:pt x="723" y="58"/>
                    <a:pt x="723" y="71"/>
                  </a:cubicBezTo>
                  <a:cubicBezTo>
                    <a:pt x="712" y="126"/>
                    <a:pt x="701" y="182"/>
                    <a:pt x="678" y="227"/>
                  </a:cubicBezTo>
                  <a:cubicBezTo>
                    <a:pt x="678" y="249"/>
                    <a:pt x="668" y="259"/>
                    <a:pt x="668" y="271"/>
                  </a:cubicBezTo>
                  <a:lnTo>
                    <a:pt x="656" y="271"/>
                  </a:lnTo>
                  <a:cubicBezTo>
                    <a:pt x="668" y="249"/>
                    <a:pt x="668" y="215"/>
                    <a:pt x="678" y="193"/>
                  </a:cubicBezTo>
                  <a:cubicBezTo>
                    <a:pt x="690" y="138"/>
                    <a:pt x="701" y="93"/>
                    <a:pt x="701" y="37"/>
                  </a:cubicBezTo>
                  <a:cubicBezTo>
                    <a:pt x="701" y="26"/>
                    <a:pt x="690" y="15"/>
                    <a:pt x="678" y="15"/>
                  </a:cubicBezTo>
                  <a:cubicBezTo>
                    <a:pt x="668" y="15"/>
                    <a:pt x="645" y="26"/>
                    <a:pt x="645" y="37"/>
                  </a:cubicBezTo>
                  <a:cubicBezTo>
                    <a:pt x="645" y="49"/>
                    <a:pt x="634" y="71"/>
                    <a:pt x="634" y="82"/>
                  </a:cubicBezTo>
                  <a:cubicBezTo>
                    <a:pt x="629" y="77"/>
                    <a:pt x="621" y="75"/>
                    <a:pt x="612" y="75"/>
                  </a:cubicBezTo>
                  <a:cubicBezTo>
                    <a:pt x="599" y="75"/>
                    <a:pt x="585" y="80"/>
                    <a:pt x="579" y="93"/>
                  </a:cubicBezTo>
                  <a:cubicBezTo>
                    <a:pt x="545" y="126"/>
                    <a:pt x="523" y="171"/>
                    <a:pt x="500" y="204"/>
                  </a:cubicBezTo>
                  <a:cubicBezTo>
                    <a:pt x="478" y="204"/>
                    <a:pt x="467" y="204"/>
                    <a:pt x="456" y="215"/>
                  </a:cubicBezTo>
                  <a:cubicBezTo>
                    <a:pt x="478" y="182"/>
                    <a:pt x="500" y="160"/>
                    <a:pt x="523" y="138"/>
                  </a:cubicBezTo>
                  <a:cubicBezTo>
                    <a:pt x="534" y="115"/>
                    <a:pt x="523" y="115"/>
                    <a:pt x="512" y="104"/>
                  </a:cubicBezTo>
                  <a:lnTo>
                    <a:pt x="523" y="104"/>
                  </a:lnTo>
                  <a:lnTo>
                    <a:pt x="556" y="71"/>
                  </a:lnTo>
                  <a:cubicBezTo>
                    <a:pt x="567" y="71"/>
                    <a:pt x="589" y="49"/>
                    <a:pt x="601" y="49"/>
                  </a:cubicBezTo>
                  <a:cubicBezTo>
                    <a:pt x="623" y="49"/>
                    <a:pt x="656" y="15"/>
                    <a:pt x="623" y="4"/>
                  </a:cubicBezTo>
                  <a:cubicBezTo>
                    <a:pt x="615" y="2"/>
                    <a:pt x="607" y="1"/>
                    <a:pt x="600"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
            <p:cNvSpPr/>
            <p:nvPr/>
          </p:nvSpPr>
          <p:spPr>
            <a:xfrm>
              <a:off x="2523813" y="3970963"/>
              <a:ext cx="31085" cy="26375"/>
            </a:xfrm>
            <a:custGeom>
              <a:avLst/>
              <a:gdLst/>
              <a:ahLst/>
              <a:cxnLst/>
              <a:rect l="l" t="t" r="r" b="b"/>
              <a:pathLst>
                <a:path w="891" h="756" extrusionOk="0">
                  <a:moveTo>
                    <a:pt x="481" y="0"/>
                  </a:moveTo>
                  <a:cubicBezTo>
                    <a:pt x="336" y="0"/>
                    <a:pt x="205" y="75"/>
                    <a:pt x="134" y="177"/>
                  </a:cubicBezTo>
                  <a:cubicBezTo>
                    <a:pt x="1" y="365"/>
                    <a:pt x="45" y="588"/>
                    <a:pt x="45" y="588"/>
                  </a:cubicBezTo>
                  <a:lnTo>
                    <a:pt x="468" y="755"/>
                  </a:lnTo>
                  <a:cubicBezTo>
                    <a:pt x="468" y="755"/>
                    <a:pt x="702" y="688"/>
                    <a:pt x="813" y="488"/>
                  </a:cubicBezTo>
                  <a:cubicBezTo>
                    <a:pt x="891" y="355"/>
                    <a:pt x="880" y="155"/>
                    <a:pt x="668" y="43"/>
                  </a:cubicBezTo>
                  <a:cubicBezTo>
                    <a:pt x="606" y="14"/>
                    <a:pt x="542" y="0"/>
                    <a:pt x="481"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
            <p:cNvSpPr/>
            <p:nvPr/>
          </p:nvSpPr>
          <p:spPr>
            <a:xfrm>
              <a:off x="2515300" y="3965416"/>
              <a:ext cx="50482" cy="39667"/>
            </a:xfrm>
            <a:custGeom>
              <a:avLst/>
              <a:gdLst/>
              <a:ahLst/>
              <a:cxnLst/>
              <a:rect l="l" t="t" r="r" b="b"/>
              <a:pathLst>
                <a:path w="1447" h="1137" extrusionOk="0">
                  <a:moveTo>
                    <a:pt x="589" y="0"/>
                  </a:moveTo>
                  <a:cubicBezTo>
                    <a:pt x="586" y="0"/>
                    <a:pt x="582" y="1"/>
                    <a:pt x="579" y="2"/>
                  </a:cubicBezTo>
                  <a:cubicBezTo>
                    <a:pt x="401" y="35"/>
                    <a:pt x="234" y="146"/>
                    <a:pt x="145" y="302"/>
                  </a:cubicBezTo>
                  <a:cubicBezTo>
                    <a:pt x="56" y="458"/>
                    <a:pt x="0" y="692"/>
                    <a:pt x="89" y="858"/>
                  </a:cubicBezTo>
                  <a:cubicBezTo>
                    <a:pt x="101" y="858"/>
                    <a:pt x="111" y="870"/>
                    <a:pt x="123" y="870"/>
                  </a:cubicBezTo>
                  <a:cubicBezTo>
                    <a:pt x="134" y="903"/>
                    <a:pt x="145" y="925"/>
                    <a:pt x="168" y="959"/>
                  </a:cubicBezTo>
                  <a:lnTo>
                    <a:pt x="200" y="992"/>
                  </a:lnTo>
                  <a:cubicBezTo>
                    <a:pt x="206" y="997"/>
                    <a:pt x="215" y="1000"/>
                    <a:pt x="223" y="1000"/>
                  </a:cubicBezTo>
                  <a:cubicBezTo>
                    <a:pt x="231" y="1000"/>
                    <a:pt x="240" y="997"/>
                    <a:pt x="245" y="992"/>
                  </a:cubicBezTo>
                  <a:lnTo>
                    <a:pt x="256" y="992"/>
                  </a:lnTo>
                  <a:lnTo>
                    <a:pt x="256" y="1003"/>
                  </a:lnTo>
                  <a:lnTo>
                    <a:pt x="267" y="1014"/>
                  </a:lnTo>
                  <a:lnTo>
                    <a:pt x="279" y="1014"/>
                  </a:lnTo>
                  <a:lnTo>
                    <a:pt x="279" y="1036"/>
                  </a:lnTo>
                  <a:cubicBezTo>
                    <a:pt x="279" y="1048"/>
                    <a:pt x="279" y="1048"/>
                    <a:pt x="289" y="1058"/>
                  </a:cubicBezTo>
                  <a:cubicBezTo>
                    <a:pt x="289" y="1066"/>
                    <a:pt x="301" y="1074"/>
                    <a:pt x="315" y="1074"/>
                  </a:cubicBezTo>
                  <a:cubicBezTo>
                    <a:pt x="321" y="1074"/>
                    <a:pt x="327" y="1073"/>
                    <a:pt x="334" y="1070"/>
                  </a:cubicBezTo>
                  <a:lnTo>
                    <a:pt x="345" y="1070"/>
                  </a:lnTo>
                  <a:lnTo>
                    <a:pt x="345" y="1092"/>
                  </a:lnTo>
                  <a:cubicBezTo>
                    <a:pt x="340" y="1103"/>
                    <a:pt x="351" y="1109"/>
                    <a:pt x="363" y="1109"/>
                  </a:cubicBezTo>
                  <a:cubicBezTo>
                    <a:pt x="376" y="1109"/>
                    <a:pt x="390" y="1103"/>
                    <a:pt x="390" y="1092"/>
                  </a:cubicBezTo>
                  <a:cubicBezTo>
                    <a:pt x="401" y="1092"/>
                    <a:pt x="401" y="1081"/>
                    <a:pt x="401" y="1081"/>
                  </a:cubicBezTo>
                  <a:cubicBezTo>
                    <a:pt x="412" y="1081"/>
                    <a:pt x="423" y="1092"/>
                    <a:pt x="434" y="1092"/>
                  </a:cubicBezTo>
                  <a:cubicBezTo>
                    <a:pt x="490" y="1103"/>
                    <a:pt x="546" y="1103"/>
                    <a:pt x="601" y="1103"/>
                  </a:cubicBezTo>
                  <a:cubicBezTo>
                    <a:pt x="590" y="1103"/>
                    <a:pt x="590" y="1125"/>
                    <a:pt x="601" y="1125"/>
                  </a:cubicBezTo>
                  <a:cubicBezTo>
                    <a:pt x="612" y="1137"/>
                    <a:pt x="635" y="1137"/>
                    <a:pt x="645" y="1137"/>
                  </a:cubicBezTo>
                  <a:cubicBezTo>
                    <a:pt x="657" y="1125"/>
                    <a:pt x="668" y="1114"/>
                    <a:pt x="679" y="1114"/>
                  </a:cubicBezTo>
                  <a:cubicBezTo>
                    <a:pt x="690" y="1125"/>
                    <a:pt x="701" y="1125"/>
                    <a:pt x="724" y="1125"/>
                  </a:cubicBezTo>
                  <a:cubicBezTo>
                    <a:pt x="746" y="1114"/>
                    <a:pt x="768" y="1114"/>
                    <a:pt x="790" y="1103"/>
                  </a:cubicBezTo>
                  <a:cubicBezTo>
                    <a:pt x="801" y="1114"/>
                    <a:pt x="813" y="1114"/>
                    <a:pt x="823" y="1125"/>
                  </a:cubicBezTo>
                  <a:cubicBezTo>
                    <a:pt x="832" y="1128"/>
                    <a:pt x="842" y="1130"/>
                    <a:pt x="853" y="1130"/>
                  </a:cubicBezTo>
                  <a:cubicBezTo>
                    <a:pt x="880" y="1130"/>
                    <a:pt x="910" y="1119"/>
                    <a:pt x="934" y="1103"/>
                  </a:cubicBezTo>
                  <a:cubicBezTo>
                    <a:pt x="1013" y="1070"/>
                    <a:pt x="1080" y="1025"/>
                    <a:pt x="1157" y="981"/>
                  </a:cubicBezTo>
                  <a:cubicBezTo>
                    <a:pt x="1268" y="903"/>
                    <a:pt x="1379" y="814"/>
                    <a:pt x="1446" y="680"/>
                  </a:cubicBezTo>
                  <a:cubicBezTo>
                    <a:pt x="1446" y="666"/>
                    <a:pt x="1429" y="657"/>
                    <a:pt x="1416" y="657"/>
                  </a:cubicBezTo>
                  <a:cubicBezTo>
                    <a:pt x="1408" y="657"/>
                    <a:pt x="1402" y="661"/>
                    <a:pt x="1402" y="669"/>
                  </a:cubicBezTo>
                  <a:cubicBezTo>
                    <a:pt x="1346" y="769"/>
                    <a:pt x="1268" y="858"/>
                    <a:pt x="1179" y="914"/>
                  </a:cubicBezTo>
                  <a:cubicBezTo>
                    <a:pt x="1179" y="914"/>
                    <a:pt x="1178" y="914"/>
                    <a:pt x="1178" y="914"/>
                  </a:cubicBezTo>
                  <a:lnTo>
                    <a:pt x="1178" y="914"/>
                  </a:lnTo>
                  <a:cubicBezTo>
                    <a:pt x="1262" y="817"/>
                    <a:pt x="1326" y="710"/>
                    <a:pt x="1369" y="591"/>
                  </a:cubicBezTo>
                  <a:cubicBezTo>
                    <a:pt x="1382" y="564"/>
                    <a:pt x="1355" y="550"/>
                    <a:pt x="1329" y="550"/>
                  </a:cubicBezTo>
                  <a:cubicBezTo>
                    <a:pt x="1312" y="550"/>
                    <a:pt x="1295" y="556"/>
                    <a:pt x="1290" y="569"/>
                  </a:cubicBezTo>
                  <a:cubicBezTo>
                    <a:pt x="1235" y="680"/>
                    <a:pt x="1179" y="791"/>
                    <a:pt x="1102" y="880"/>
                  </a:cubicBezTo>
                  <a:cubicBezTo>
                    <a:pt x="1090" y="892"/>
                    <a:pt x="1080" y="903"/>
                    <a:pt x="1057" y="914"/>
                  </a:cubicBezTo>
                  <a:cubicBezTo>
                    <a:pt x="1090" y="870"/>
                    <a:pt x="1124" y="825"/>
                    <a:pt x="1146" y="781"/>
                  </a:cubicBezTo>
                  <a:cubicBezTo>
                    <a:pt x="1224" y="680"/>
                    <a:pt x="1290" y="569"/>
                    <a:pt x="1324" y="447"/>
                  </a:cubicBezTo>
                  <a:cubicBezTo>
                    <a:pt x="1330" y="423"/>
                    <a:pt x="1313" y="412"/>
                    <a:pt x="1295" y="412"/>
                  </a:cubicBezTo>
                  <a:cubicBezTo>
                    <a:pt x="1279" y="412"/>
                    <a:pt x="1262" y="420"/>
                    <a:pt x="1257" y="435"/>
                  </a:cubicBezTo>
                  <a:lnTo>
                    <a:pt x="1224" y="502"/>
                  </a:lnTo>
                  <a:cubicBezTo>
                    <a:pt x="1224" y="491"/>
                    <a:pt x="1224" y="491"/>
                    <a:pt x="1213" y="480"/>
                  </a:cubicBezTo>
                  <a:lnTo>
                    <a:pt x="1224" y="480"/>
                  </a:lnTo>
                  <a:cubicBezTo>
                    <a:pt x="1224" y="461"/>
                    <a:pt x="1201" y="449"/>
                    <a:pt x="1180" y="449"/>
                  </a:cubicBezTo>
                  <a:cubicBezTo>
                    <a:pt x="1165" y="449"/>
                    <a:pt x="1151" y="455"/>
                    <a:pt x="1146" y="469"/>
                  </a:cubicBezTo>
                  <a:cubicBezTo>
                    <a:pt x="1157" y="425"/>
                    <a:pt x="1157" y="369"/>
                    <a:pt x="1157" y="324"/>
                  </a:cubicBezTo>
                  <a:cubicBezTo>
                    <a:pt x="1157" y="304"/>
                    <a:pt x="1140" y="295"/>
                    <a:pt x="1122" y="295"/>
                  </a:cubicBezTo>
                  <a:cubicBezTo>
                    <a:pt x="1102" y="295"/>
                    <a:pt x="1080" y="307"/>
                    <a:pt x="1080" y="324"/>
                  </a:cubicBezTo>
                  <a:cubicBezTo>
                    <a:pt x="1080" y="458"/>
                    <a:pt x="1023" y="591"/>
                    <a:pt x="957" y="692"/>
                  </a:cubicBezTo>
                  <a:cubicBezTo>
                    <a:pt x="934" y="736"/>
                    <a:pt x="902" y="769"/>
                    <a:pt x="868" y="814"/>
                  </a:cubicBezTo>
                  <a:lnTo>
                    <a:pt x="868" y="803"/>
                  </a:lnTo>
                  <a:lnTo>
                    <a:pt x="857" y="803"/>
                  </a:lnTo>
                  <a:cubicBezTo>
                    <a:pt x="912" y="692"/>
                    <a:pt x="946" y="569"/>
                    <a:pt x="946" y="447"/>
                  </a:cubicBezTo>
                  <a:cubicBezTo>
                    <a:pt x="946" y="432"/>
                    <a:pt x="935" y="426"/>
                    <a:pt x="922" y="426"/>
                  </a:cubicBezTo>
                  <a:cubicBezTo>
                    <a:pt x="907" y="426"/>
                    <a:pt x="890" y="435"/>
                    <a:pt x="890" y="447"/>
                  </a:cubicBezTo>
                  <a:cubicBezTo>
                    <a:pt x="879" y="536"/>
                    <a:pt x="846" y="636"/>
                    <a:pt x="801" y="725"/>
                  </a:cubicBezTo>
                  <a:cubicBezTo>
                    <a:pt x="790" y="758"/>
                    <a:pt x="768" y="791"/>
                    <a:pt x="746" y="825"/>
                  </a:cubicBezTo>
                  <a:cubicBezTo>
                    <a:pt x="757" y="791"/>
                    <a:pt x="768" y="769"/>
                    <a:pt x="779" y="736"/>
                  </a:cubicBezTo>
                  <a:cubicBezTo>
                    <a:pt x="835" y="613"/>
                    <a:pt x="857" y="480"/>
                    <a:pt x="857" y="336"/>
                  </a:cubicBezTo>
                  <a:cubicBezTo>
                    <a:pt x="857" y="320"/>
                    <a:pt x="840" y="312"/>
                    <a:pt x="822" y="312"/>
                  </a:cubicBezTo>
                  <a:cubicBezTo>
                    <a:pt x="801" y="312"/>
                    <a:pt x="779" y="323"/>
                    <a:pt x="779" y="346"/>
                  </a:cubicBezTo>
                  <a:cubicBezTo>
                    <a:pt x="768" y="403"/>
                    <a:pt x="757" y="469"/>
                    <a:pt x="746" y="524"/>
                  </a:cubicBezTo>
                  <a:cubicBezTo>
                    <a:pt x="746" y="491"/>
                    <a:pt x="746" y="458"/>
                    <a:pt x="734" y="425"/>
                  </a:cubicBezTo>
                  <a:cubicBezTo>
                    <a:pt x="729" y="415"/>
                    <a:pt x="718" y="409"/>
                    <a:pt x="706" y="409"/>
                  </a:cubicBezTo>
                  <a:cubicBezTo>
                    <a:pt x="693" y="409"/>
                    <a:pt x="679" y="417"/>
                    <a:pt x="679" y="435"/>
                  </a:cubicBezTo>
                  <a:cubicBezTo>
                    <a:pt x="690" y="547"/>
                    <a:pt x="668" y="647"/>
                    <a:pt x="623" y="736"/>
                  </a:cubicBezTo>
                  <a:cubicBezTo>
                    <a:pt x="614" y="731"/>
                    <a:pt x="603" y="729"/>
                    <a:pt x="592" y="729"/>
                  </a:cubicBezTo>
                  <a:cubicBezTo>
                    <a:pt x="579" y="729"/>
                    <a:pt x="566" y="733"/>
                    <a:pt x="559" y="743"/>
                  </a:cubicBezTo>
                  <a:lnTo>
                    <a:pt x="559" y="743"/>
                  </a:lnTo>
                  <a:cubicBezTo>
                    <a:pt x="592" y="690"/>
                    <a:pt x="624" y="646"/>
                    <a:pt x="657" y="591"/>
                  </a:cubicBezTo>
                  <a:cubicBezTo>
                    <a:pt x="673" y="575"/>
                    <a:pt x="647" y="565"/>
                    <a:pt x="628" y="565"/>
                  </a:cubicBezTo>
                  <a:cubicBezTo>
                    <a:pt x="621" y="565"/>
                    <a:pt x="615" y="566"/>
                    <a:pt x="612" y="569"/>
                  </a:cubicBezTo>
                  <a:cubicBezTo>
                    <a:pt x="556" y="625"/>
                    <a:pt x="512" y="680"/>
                    <a:pt x="479" y="747"/>
                  </a:cubicBezTo>
                  <a:cubicBezTo>
                    <a:pt x="467" y="747"/>
                    <a:pt x="467" y="736"/>
                    <a:pt x="467" y="736"/>
                  </a:cubicBezTo>
                  <a:lnTo>
                    <a:pt x="457" y="736"/>
                  </a:lnTo>
                  <a:cubicBezTo>
                    <a:pt x="467" y="736"/>
                    <a:pt x="467" y="725"/>
                    <a:pt x="467" y="714"/>
                  </a:cubicBezTo>
                  <a:cubicBezTo>
                    <a:pt x="512" y="636"/>
                    <a:pt x="568" y="569"/>
                    <a:pt x="623" y="502"/>
                  </a:cubicBezTo>
                  <a:cubicBezTo>
                    <a:pt x="640" y="478"/>
                    <a:pt x="613" y="465"/>
                    <a:pt x="589" y="465"/>
                  </a:cubicBezTo>
                  <a:cubicBezTo>
                    <a:pt x="581" y="465"/>
                    <a:pt x="574" y="466"/>
                    <a:pt x="568" y="469"/>
                  </a:cubicBezTo>
                  <a:cubicBezTo>
                    <a:pt x="490" y="514"/>
                    <a:pt x="434" y="603"/>
                    <a:pt x="390" y="680"/>
                  </a:cubicBezTo>
                  <a:cubicBezTo>
                    <a:pt x="389" y="681"/>
                    <a:pt x="389" y="681"/>
                    <a:pt x="389" y="682"/>
                  </a:cubicBezTo>
                  <a:lnTo>
                    <a:pt x="389" y="682"/>
                  </a:lnTo>
                  <a:cubicBezTo>
                    <a:pt x="401" y="648"/>
                    <a:pt x="418" y="614"/>
                    <a:pt x="434" y="580"/>
                  </a:cubicBezTo>
                  <a:cubicBezTo>
                    <a:pt x="467" y="536"/>
                    <a:pt x="501" y="480"/>
                    <a:pt x="546" y="435"/>
                  </a:cubicBezTo>
                  <a:cubicBezTo>
                    <a:pt x="601" y="403"/>
                    <a:pt x="645" y="369"/>
                    <a:pt x="701" y="336"/>
                  </a:cubicBezTo>
                  <a:cubicBezTo>
                    <a:pt x="724" y="314"/>
                    <a:pt x="690" y="291"/>
                    <a:pt x="668" y="291"/>
                  </a:cubicBezTo>
                  <a:cubicBezTo>
                    <a:pt x="534" y="324"/>
                    <a:pt x="412" y="435"/>
                    <a:pt x="345" y="547"/>
                  </a:cubicBezTo>
                  <a:cubicBezTo>
                    <a:pt x="323" y="580"/>
                    <a:pt x="301" y="625"/>
                    <a:pt x="289" y="658"/>
                  </a:cubicBezTo>
                  <a:cubicBezTo>
                    <a:pt x="289" y="658"/>
                    <a:pt x="283" y="658"/>
                    <a:pt x="280" y="664"/>
                  </a:cubicBezTo>
                  <a:lnTo>
                    <a:pt x="280" y="664"/>
                  </a:lnTo>
                  <a:cubicBezTo>
                    <a:pt x="291" y="610"/>
                    <a:pt x="312" y="567"/>
                    <a:pt x="334" y="524"/>
                  </a:cubicBezTo>
                  <a:cubicBezTo>
                    <a:pt x="401" y="403"/>
                    <a:pt x="501" y="291"/>
                    <a:pt x="623" y="213"/>
                  </a:cubicBezTo>
                  <a:cubicBezTo>
                    <a:pt x="640" y="196"/>
                    <a:pt x="618" y="173"/>
                    <a:pt x="597" y="173"/>
                  </a:cubicBezTo>
                  <a:cubicBezTo>
                    <a:pt x="590" y="173"/>
                    <a:pt x="584" y="175"/>
                    <a:pt x="579" y="180"/>
                  </a:cubicBezTo>
                  <a:cubicBezTo>
                    <a:pt x="457" y="247"/>
                    <a:pt x="356" y="346"/>
                    <a:pt x="279" y="458"/>
                  </a:cubicBezTo>
                  <a:cubicBezTo>
                    <a:pt x="334" y="346"/>
                    <a:pt x="412" y="235"/>
                    <a:pt x="523" y="169"/>
                  </a:cubicBezTo>
                  <a:cubicBezTo>
                    <a:pt x="552" y="149"/>
                    <a:pt x="522" y="122"/>
                    <a:pt x="493" y="122"/>
                  </a:cubicBezTo>
                  <a:cubicBezTo>
                    <a:pt x="488" y="122"/>
                    <a:pt x="483" y="123"/>
                    <a:pt x="479" y="124"/>
                  </a:cubicBezTo>
                  <a:cubicBezTo>
                    <a:pt x="356" y="202"/>
                    <a:pt x="245" y="314"/>
                    <a:pt x="190" y="447"/>
                  </a:cubicBezTo>
                  <a:cubicBezTo>
                    <a:pt x="183" y="460"/>
                    <a:pt x="176" y="470"/>
                    <a:pt x="172" y="480"/>
                  </a:cubicBezTo>
                  <a:lnTo>
                    <a:pt x="172" y="480"/>
                  </a:lnTo>
                  <a:cubicBezTo>
                    <a:pt x="182" y="432"/>
                    <a:pt x="194" y="385"/>
                    <a:pt x="223" y="346"/>
                  </a:cubicBezTo>
                  <a:cubicBezTo>
                    <a:pt x="301" y="202"/>
                    <a:pt x="434" y="91"/>
                    <a:pt x="590" y="47"/>
                  </a:cubicBezTo>
                  <a:cubicBezTo>
                    <a:pt x="619" y="36"/>
                    <a:pt x="614" y="0"/>
                    <a:pt x="589"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
            <p:cNvSpPr/>
            <p:nvPr/>
          </p:nvSpPr>
          <p:spPr>
            <a:xfrm>
              <a:off x="2519940" y="3975394"/>
              <a:ext cx="12873" cy="27736"/>
            </a:xfrm>
            <a:custGeom>
              <a:avLst/>
              <a:gdLst/>
              <a:ahLst/>
              <a:cxnLst/>
              <a:rect l="l" t="t" r="r" b="b"/>
              <a:pathLst>
                <a:path w="369" h="795" extrusionOk="0">
                  <a:moveTo>
                    <a:pt x="329" y="0"/>
                  </a:moveTo>
                  <a:cubicBezTo>
                    <a:pt x="317" y="0"/>
                    <a:pt x="309" y="8"/>
                    <a:pt x="301" y="16"/>
                  </a:cubicBezTo>
                  <a:cubicBezTo>
                    <a:pt x="245" y="94"/>
                    <a:pt x="179" y="172"/>
                    <a:pt x="134" y="261"/>
                  </a:cubicBezTo>
                  <a:cubicBezTo>
                    <a:pt x="112" y="305"/>
                    <a:pt x="90" y="361"/>
                    <a:pt x="79" y="416"/>
                  </a:cubicBezTo>
                  <a:cubicBezTo>
                    <a:pt x="79" y="361"/>
                    <a:pt x="79" y="294"/>
                    <a:pt x="90" y="238"/>
                  </a:cubicBezTo>
                  <a:cubicBezTo>
                    <a:pt x="96" y="225"/>
                    <a:pt x="84" y="220"/>
                    <a:pt x="73" y="220"/>
                  </a:cubicBezTo>
                  <a:cubicBezTo>
                    <a:pt x="65" y="220"/>
                    <a:pt x="57" y="223"/>
                    <a:pt x="57" y="228"/>
                  </a:cubicBezTo>
                  <a:cubicBezTo>
                    <a:pt x="12" y="327"/>
                    <a:pt x="1" y="450"/>
                    <a:pt x="35" y="550"/>
                  </a:cubicBezTo>
                  <a:cubicBezTo>
                    <a:pt x="45" y="572"/>
                    <a:pt x="45" y="606"/>
                    <a:pt x="79" y="617"/>
                  </a:cubicBezTo>
                  <a:lnTo>
                    <a:pt x="90" y="617"/>
                  </a:lnTo>
                  <a:cubicBezTo>
                    <a:pt x="90" y="661"/>
                    <a:pt x="90" y="695"/>
                    <a:pt x="101" y="728"/>
                  </a:cubicBezTo>
                  <a:cubicBezTo>
                    <a:pt x="101" y="744"/>
                    <a:pt x="119" y="755"/>
                    <a:pt x="137" y="755"/>
                  </a:cubicBezTo>
                  <a:cubicBezTo>
                    <a:pt x="144" y="755"/>
                    <a:pt x="150" y="753"/>
                    <a:pt x="156" y="750"/>
                  </a:cubicBezTo>
                  <a:lnTo>
                    <a:pt x="168" y="750"/>
                  </a:lnTo>
                  <a:cubicBezTo>
                    <a:pt x="168" y="762"/>
                    <a:pt x="179" y="762"/>
                    <a:pt x="179" y="762"/>
                  </a:cubicBezTo>
                  <a:cubicBezTo>
                    <a:pt x="179" y="784"/>
                    <a:pt x="201" y="795"/>
                    <a:pt x="235" y="795"/>
                  </a:cubicBezTo>
                  <a:cubicBezTo>
                    <a:pt x="245" y="784"/>
                    <a:pt x="245" y="784"/>
                    <a:pt x="245" y="772"/>
                  </a:cubicBezTo>
                  <a:cubicBezTo>
                    <a:pt x="257" y="772"/>
                    <a:pt x="257" y="772"/>
                    <a:pt x="257" y="762"/>
                  </a:cubicBezTo>
                  <a:cubicBezTo>
                    <a:pt x="257" y="762"/>
                    <a:pt x="245" y="762"/>
                    <a:pt x="245" y="750"/>
                  </a:cubicBezTo>
                  <a:cubicBezTo>
                    <a:pt x="245" y="739"/>
                    <a:pt x="245" y="717"/>
                    <a:pt x="235" y="695"/>
                  </a:cubicBezTo>
                  <a:lnTo>
                    <a:pt x="235" y="628"/>
                  </a:lnTo>
                  <a:cubicBezTo>
                    <a:pt x="235" y="617"/>
                    <a:pt x="223" y="584"/>
                    <a:pt x="235" y="572"/>
                  </a:cubicBezTo>
                  <a:cubicBezTo>
                    <a:pt x="245" y="561"/>
                    <a:pt x="235" y="550"/>
                    <a:pt x="223" y="550"/>
                  </a:cubicBezTo>
                  <a:lnTo>
                    <a:pt x="201" y="550"/>
                  </a:lnTo>
                  <a:cubicBezTo>
                    <a:pt x="179" y="572"/>
                    <a:pt x="168" y="584"/>
                    <a:pt x="168" y="606"/>
                  </a:cubicBezTo>
                  <a:lnTo>
                    <a:pt x="168" y="572"/>
                  </a:lnTo>
                  <a:lnTo>
                    <a:pt x="168" y="550"/>
                  </a:lnTo>
                  <a:lnTo>
                    <a:pt x="168" y="505"/>
                  </a:lnTo>
                  <a:cubicBezTo>
                    <a:pt x="168" y="495"/>
                    <a:pt x="156" y="495"/>
                    <a:pt x="156" y="495"/>
                  </a:cubicBezTo>
                  <a:cubicBezTo>
                    <a:pt x="156" y="406"/>
                    <a:pt x="168" y="327"/>
                    <a:pt x="212" y="261"/>
                  </a:cubicBezTo>
                  <a:cubicBezTo>
                    <a:pt x="245" y="172"/>
                    <a:pt x="301" y="105"/>
                    <a:pt x="357" y="28"/>
                  </a:cubicBezTo>
                  <a:cubicBezTo>
                    <a:pt x="368" y="16"/>
                    <a:pt x="357" y="5"/>
                    <a:pt x="346" y="5"/>
                  </a:cubicBezTo>
                  <a:cubicBezTo>
                    <a:pt x="339" y="2"/>
                    <a:pt x="334" y="0"/>
                    <a:pt x="329"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
            <p:cNvSpPr/>
            <p:nvPr/>
          </p:nvSpPr>
          <p:spPr>
            <a:xfrm>
              <a:off x="2533930" y="3994548"/>
              <a:ext cx="7396" cy="10536"/>
            </a:xfrm>
            <a:custGeom>
              <a:avLst/>
              <a:gdLst/>
              <a:ahLst/>
              <a:cxnLst/>
              <a:rect l="l" t="t" r="r" b="b"/>
              <a:pathLst>
                <a:path w="212" h="302" extrusionOk="0">
                  <a:moveTo>
                    <a:pt x="190" y="1"/>
                  </a:moveTo>
                  <a:cubicBezTo>
                    <a:pt x="178" y="1"/>
                    <a:pt x="167" y="12"/>
                    <a:pt x="156" y="23"/>
                  </a:cubicBezTo>
                  <a:cubicBezTo>
                    <a:pt x="134" y="57"/>
                    <a:pt x="111" y="112"/>
                    <a:pt x="89" y="157"/>
                  </a:cubicBezTo>
                  <a:cubicBezTo>
                    <a:pt x="78" y="179"/>
                    <a:pt x="67" y="201"/>
                    <a:pt x="56" y="213"/>
                  </a:cubicBezTo>
                  <a:cubicBezTo>
                    <a:pt x="45" y="235"/>
                    <a:pt x="34" y="246"/>
                    <a:pt x="12" y="257"/>
                  </a:cubicBezTo>
                  <a:cubicBezTo>
                    <a:pt x="0" y="257"/>
                    <a:pt x="0" y="279"/>
                    <a:pt x="0" y="290"/>
                  </a:cubicBezTo>
                  <a:cubicBezTo>
                    <a:pt x="12" y="302"/>
                    <a:pt x="34" y="302"/>
                    <a:pt x="45" y="302"/>
                  </a:cubicBezTo>
                  <a:cubicBezTo>
                    <a:pt x="101" y="279"/>
                    <a:pt x="134" y="223"/>
                    <a:pt x="156" y="179"/>
                  </a:cubicBezTo>
                  <a:cubicBezTo>
                    <a:pt x="167" y="157"/>
                    <a:pt x="190" y="134"/>
                    <a:pt x="200" y="101"/>
                  </a:cubicBezTo>
                  <a:cubicBezTo>
                    <a:pt x="212" y="79"/>
                    <a:pt x="212" y="57"/>
                    <a:pt x="212" y="23"/>
                  </a:cubicBezTo>
                  <a:cubicBezTo>
                    <a:pt x="212" y="12"/>
                    <a:pt x="200" y="1"/>
                    <a:pt x="190"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
            <p:cNvSpPr/>
            <p:nvPr/>
          </p:nvSpPr>
          <p:spPr>
            <a:xfrm>
              <a:off x="2536477" y="3992629"/>
              <a:ext cx="13781" cy="12943"/>
            </a:xfrm>
            <a:custGeom>
              <a:avLst/>
              <a:gdLst/>
              <a:ahLst/>
              <a:cxnLst/>
              <a:rect l="l" t="t" r="r" b="b"/>
              <a:pathLst>
                <a:path w="395" h="371" extrusionOk="0">
                  <a:moveTo>
                    <a:pt x="361" y="1"/>
                  </a:moveTo>
                  <a:cubicBezTo>
                    <a:pt x="350" y="1"/>
                    <a:pt x="327" y="1"/>
                    <a:pt x="327" y="23"/>
                  </a:cubicBezTo>
                  <a:cubicBezTo>
                    <a:pt x="283" y="78"/>
                    <a:pt x="239" y="145"/>
                    <a:pt x="194" y="201"/>
                  </a:cubicBezTo>
                  <a:cubicBezTo>
                    <a:pt x="139" y="256"/>
                    <a:pt x="83" y="301"/>
                    <a:pt x="28" y="345"/>
                  </a:cubicBezTo>
                  <a:cubicBezTo>
                    <a:pt x="0" y="354"/>
                    <a:pt x="17" y="371"/>
                    <a:pt x="36" y="371"/>
                  </a:cubicBezTo>
                  <a:cubicBezTo>
                    <a:pt x="41" y="371"/>
                    <a:pt x="46" y="370"/>
                    <a:pt x="50" y="367"/>
                  </a:cubicBezTo>
                  <a:cubicBezTo>
                    <a:pt x="127" y="334"/>
                    <a:pt x="183" y="290"/>
                    <a:pt x="250" y="223"/>
                  </a:cubicBezTo>
                  <a:cubicBezTo>
                    <a:pt x="272" y="201"/>
                    <a:pt x="305" y="167"/>
                    <a:pt x="327" y="134"/>
                  </a:cubicBezTo>
                  <a:cubicBezTo>
                    <a:pt x="350" y="100"/>
                    <a:pt x="372" y="67"/>
                    <a:pt x="384" y="34"/>
                  </a:cubicBezTo>
                  <a:cubicBezTo>
                    <a:pt x="394" y="11"/>
                    <a:pt x="372" y="11"/>
                    <a:pt x="361"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
            <p:cNvSpPr/>
            <p:nvPr/>
          </p:nvSpPr>
          <p:spPr>
            <a:xfrm>
              <a:off x="2546525" y="3982232"/>
              <a:ext cx="13048" cy="18735"/>
            </a:xfrm>
            <a:custGeom>
              <a:avLst/>
              <a:gdLst/>
              <a:ahLst/>
              <a:cxnLst/>
              <a:rect l="l" t="t" r="r" b="b"/>
              <a:pathLst>
                <a:path w="374" h="537" extrusionOk="0">
                  <a:moveTo>
                    <a:pt x="362" y="1"/>
                  </a:moveTo>
                  <a:cubicBezTo>
                    <a:pt x="356" y="1"/>
                    <a:pt x="351" y="4"/>
                    <a:pt x="351" y="9"/>
                  </a:cubicBezTo>
                  <a:cubicBezTo>
                    <a:pt x="318" y="98"/>
                    <a:pt x="273" y="187"/>
                    <a:pt x="207" y="276"/>
                  </a:cubicBezTo>
                  <a:cubicBezTo>
                    <a:pt x="185" y="321"/>
                    <a:pt x="151" y="354"/>
                    <a:pt x="118" y="398"/>
                  </a:cubicBezTo>
                  <a:cubicBezTo>
                    <a:pt x="84" y="432"/>
                    <a:pt x="51" y="465"/>
                    <a:pt x="17" y="510"/>
                  </a:cubicBezTo>
                  <a:cubicBezTo>
                    <a:pt x="1" y="526"/>
                    <a:pt x="15" y="536"/>
                    <a:pt x="32" y="536"/>
                  </a:cubicBezTo>
                  <a:cubicBezTo>
                    <a:pt x="38" y="536"/>
                    <a:pt x="45" y="535"/>
                    <a:pt x="51" y="532"/>
                  </a:cubicBezTo>
                  <a:cubicBezTo>
                    <a:pt x="128" y="477"/>
                    <a:pt x="195" y="376"/>
                    <a:pt x="251" y="299"/>
                  </a:cubicBezTo>
                  <a:cubicBezTo>
                    <a:pt x="306" y="210"/>
                    <a:pt x="351" y="109"/>
                    <a:pt x="373" y="9"/>
                  </a:cubicBezTo>
                  <a:cubicBezTo>
                    <a:pt x="373" y="4"/>
                    <a:pt x="368" y="1"/>
                    <a:pt x="362"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
            <p:cNvSpPr/>
            <p:nvPr/>
          </p:nvSpPr>
          <p:spPr>
            <a:xfrm>
              <a:off x="2543246" y="3994967"/>
              <a:ext cx="13606" cy="10501"/>
            </a:xfrm>
            <a:custGeom>
              <a:avLst/>
              <a:gdLst/>
              <a:ahLst/>
              <a:cxnLst/>
              <a:rect l="l" t="t" r="r" b="b"/>
              <a:pathLst>
                <a:path w="390" h="301" extrusionOk="0">
                  <a:moveTo>
                    <a:pt x="367" y="0"/>
                  </a:moveTo>
                  <a:cubicBezTo>
                    <a:pt x="356" y="0"/>
                    <a:pt x="334" y="0"/>
                    <a:pt x="334" y="11"/>
                  </a:cubicBezTo>
                  <a:cubicBezTo>
                    <a:pt x="311" y="67"/>
                    <a:pt x="267" y="100"/>
                    <a:pt x="222" y="134"/>
                  </a:cubicBezTo>
                  <a:cubicBezTo>
                    <a:pt x="200" y="156"/>
                    <a:pt x="178" y="167"/>
                    <a:pt x="156" y="189"/>
                  </a:cubicBezTo>
                  <a:cubicBezTo>
                    <a:pt x="145" y="201"/>
                    <a:pt x="133" y="201"/>
                    <a:pt x="123" y="211"/>
                  </a:cubicBezTo>
                  <a:cubicBezTo>
                    <a:pt x="111" y="223"/>
                    <a:pt x="101" y="223"/>
                    <a:pt x="89" y="234"/>
                  </a:cubicBezTo>
                  <a:lnTo>
                    <a:pt x="78" y="245"/>
                  </a:lnTo>
                  <a:lnTo>
                    <a:pt x="12" y="245"/>
                  </a:lnTo>
                  <a:cubicBezTo>
                    <a:pt x="12" y="256"/>
                    <a:pt x="0" y="256"/>
                    <a:pt x="0" y="267"/>
                  </a:cubicBezTo>
                  <a:cubicBezTo>
                    <a:pt x="0" y="290"/>
                    <a:pt x="12" y="300"/>
                    <a:pt x="34" y="300"/>
                  </a:cubicBezTo>
                  <a:cubicBezTo>
                    <a:pt x="56" y="300"/>
                    <a:pt x="89" y="300"/>
                    <a:pt x="123" y="290"/>
                  </a:cubicBezTo>
                  <a:cubicBezTo>
                    <a:pt x="156" y="278"/>
                    <a:pt x="178" y="267"/>
                    <a:pt x="200" y="245"/>
                  </a:cubicBezTo>
                  <a:cubicBezTo>
                    <a:pt x="212" y="234"/>
                    <a:pt x="212" y="234"/>
                    <a:pt x="212" y="223"/>
                  </a:cubicBezTo>
                  <a:lnTo>
                    <a:pt x="212" y="211"/>
                  </a:lnTo>
                  <a:cubicBezTo>
                    <a:pt x="234" y="201"/>
                    <a:pt x="256" y="178"/>
                    <a:pt x="279" y="156"/>
                  </a:cubicBezTo>
                  <a:cubicBezTo>
                    <a:pt x="323" y="122"/>
                    <a:pt x="356" y="78"/>
                    <a:pt x="378" y="23"/>
                  </a:cubicBezTo>
                  <a:cubicBezTo>
                    <a:pt x="390" y="11"/>
                    <a:pt x="367" y="0"/>
                    <a:pt x="367"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
            <p:cNvSpPr/>
            <p:nvPr/>
          </p:nvSpPr>
          <p:spPr>
            <a:xfrm>
              <a:off x="2528488" y="4001560"/>
              <a:ext cx="35" cy="419"/>
            </a:xfrm>
            <a:custGeom>
              <a:avLst/>
              <a:gdLst/>
              <a:ahLst/>
              <a:cxnLst/>
              <a:rect l="l" t="t" r="r" b="b"/>
              <a:pathLst>
                <a:path w="1" h="12" extrusionOk="0">
                  <a:moveTo>
                    <a:pt x="0" y="0"/>
                  </a:moveTo>
                  <a:lnTo>
                    <a:pt x="0" y="0"/>
                  </a:lnTo>
                  <a:cubicBezTo>
                    <a:pt x="0" y="12"/>
                    <a:pt x="0" y="12"/>
                    <a:pt x="0"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
            <p:cNvSpPr/>
            <p:nvPr/>
          </p:nvSpPr>
          <p:spPr>
            <a:xfrm>
              <a:off x="2528488" y="4001560"/>
              <a:ext cx="35" cy="35"/>
            </a:xfrm>
            <a:custGeom>
              <a:avLst/>
              <a:gdLst/>
              <a:ahLst/>
              <a:cxnLst/>
              <a:rect l="l" t="t" r="r" b="b"/>
              <a:pathLst>
                <a:path w="1" h="1" extrusionOk="0">
                  <a:moveTo>
                    <a:pt x="0" y="0"/>
                  </a:moveTo>
                  <a:lnTo>
                    <a:pt x="0" y="0"/>
                  </a:ln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
            <p:cNvSpPr/>
            <p:nvPr/>
          </p:nvSpPr>
          <p:spPr>
            <a:xfrm>
              <a:off x="2528104" y="3995141"/>
              <a:ext cx="7815" cy="9175"/>
            </a:xfrm>
            <a:custGeom>
              <a:avLst/>
              <a:gdLst/>
              <a:ahLst/>
              <a:cxnLst/>
              <a:rect l="l" t="t" r="r" b="b"/>
              <a:pathLst>
                <a:path w="224" h="263" extrusionOk="0">
                  <a:moveTo>
                    <a:pt x="206" y="1"/>
                  </a:moveTo>
                  <a:cubicBezTo>
                    <a:pt x="198" y="1"/>
                    <a:pt x="189" y="7"/>
                    <a:pt x="189" y="18"/>
                  </a:cubicBezTo>
                  <a:cubicBezTo>
                    <a:pt x="179" y="51"/>
                    <a:pt x="167" y="95"/>
                    <a:pt x="156" y="129"/>
                  </a:cubicBezTo>
                  <a:cubicBezTo>
                    <a:pt x="145" y="140"/>
                    <a:pt x="134" y="162"/>
                    <a:pt x="134" y="173"/>
                  </a:cubicBezTo>
                  <a:cubicBezTo>
                    <a:pt x="123" y="184"/>
                    <a:pt x="123" y="184"/>
                    <a:pt x="123" y="196"/>
                  </a:cubicBezTo>
                  <a:lnTo>
                    <a:pt x="112" y="196"/>
                  </a:lnTo>
                  <a:cubicBezTo>
                    <a:pt x="123" y="196"/>
                    <a:pt x="112" y="206"/>
                    <a:pt x="112" y="206"/>
                  </a:cubicBezTo>
                  <a:lnTo>
                    <a:pt x="112" y="162"/>
                  </a:lnTo>
                  <a:cubicBezTo>
                    <a:pt x="112" y="140"/>
                    <a:pt x="90" y="140"/>
                    <a:pt x="78" y="140"/>
                  </a:cubicBezTo>
                  <a:cubicBezTo>
                    <a:pt x="78" y="140"/>
                    <a:pt x="67" y="140"/>
                    <a:pt x="67" y="151"/>
                  </a:cubicBezTo>
                  <a:cubicBezTo>
                    <a:pt x="56" y="151"/>
                    <a:pt x="56" y="151"/>
                    <a:pt x="56" y="162"/>
                  </a:cubicBezTo>
                  <a:cubicBezTo>
                    <a:pt x="49" y="162"/>
                    <a:pt x="46" y="157"/>
                    <a:pt x="42" y="157"/>
                  </a:cubicBezTo>
                  <a:cubicBezTo>
                    <a:pt x="40" y="157"/>
                    <a:pt x="37" y="158"/>
                    <a:pt x="34" y="162"/>
                  </a:cubicBezTo>
                  <a:cubicBezTo>
                    <a:pt x="23" y="162"/>
                    <a:pt x="23" y="162"/>
                    <a:pt x="23" y="173"/>
                  </a:cubicBezTo>
                  <a:lnTo>
                    <a:pt x="11" y="184"/>
                  </a:lnTo>
                  <a:cubicBezTo>
                    <a:pt x="11" y="196"/>
                    <a:pt x="1" y="196"/>
                    <a:pt x="11" y="196"/>
                  </a:cubicBezTo>
                  <a:lnTo>
                    <a:pt x="11" y="206"/>
                  </a:lnTo>
                  <a:lnTo>
                    <a:pt x="11" y="218"/>
                  </a:lnTo>
                  <a:lnTo>
                    <a:pt x="23" y="229"/>
                  </a:lnTo>
                  <a:cubicBezTo>
                    <a:pt x="23" y="229"/>
                    <a:pt x="23" y="240"/>
                    <a:pt x="34" y="240"/>
                  </a:cubicBezTo>
                  <a:lnTo>
                    <a:pt x="34" y="251"/>
                  </a:lnTo>
                  <a:cubicBezTo>
                    <a:pt x="45" y="262"/>
                    <a:pt x="45" y="262"/>
                    <a:pt x="56" y="262"/>
                  </a:cubicBezTo>
                  <a:lnTo>
                    <a:pt x="67" y="262"/>
                  </a:lnTo>
                  <a:cubicBezTo>
                    <a:pt x="90" y="262"/>
                    <a:pt x="100" y="262"/>
                    <a:pt x="100" y="251"/>
                  </a:cubicBezTo>
                  <a:lnTo>
                    <a:pt x="100" y="240"/>
                  </a:lnTo>
                  <a:cubicBezTo>
                    <a:pt x="112" y="251"/>
                    <a:pt x="112" y="251"/>
                    <a:pt x="123" y="251"/>
                  </a:cubicBezTo>
                  <a:cubicBezTo>
                    <a:pt x="134" y="251"/>
                    <a:pt x="156" y="251"/>
                    <a:pt x="167" y="240"/>
                  </a:cubicBezTo>
                  <a:cubicBezTo>
                    <a:pt x="179" y="229"/>
                    <a:pt x="179" y="218"/>
                    <a:pt x="179" y="206"/>
                  </a:cubicBezTo>
                  <a:cubicBezTo>
                    <a:pt x="189" y="184"/>
                    <a:pt x="201" y="162"/>
                    <a:pt x="201" y="151"/>
                  </a:cubicBezTo>
                  <a:cubicBezTo>
                    <a:pt x="212" y="107"/>
                    <a:pt x="223" y="62"/>
                    <a:pt x="223" y="18"/>
                  </a:cubicBezTo>
                  <a:cubicBezTo>
                    <a:pt x="223" y="7"/>
                    <a:pt x="215" y="1"/>
                    <a:pt x="206"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
            <p:cNvSpPr/>
            <p:nvPr/>
          </p:nvSpPr>
          <p:spPr>
            <a:xfrm>
              <a:off x="2531977" y="4002328"/>
              <a:ext cx="35" cy="35"/>
            </a:xfrm>
            <a:custGeom>
              <a:avLst/>
              <a:gdLst/>
              <a:ahLst/>
              <a:cxnLst/>
              <a:rect l="l" t="t" r="r" b="b"/>
              <a:pathLst>
                <a:path w="1" h="1" extrusionOk="0">
                  <a:moveTo>
                    <a:pt x="1" y="0"/>
                  </a:move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
            <p:cNvSpPr/>
            <p:nvPr/>
          </p:nvSpPr>
          <p:spPr>
            <a:xfrm>
              <a:off x="2518021" y="3969986"/>
              <a:ext cx="9524" cy="19397"/>
            </a:xfrm>
            <a:custGeom>
              <a:avLst/>
              <a:gdLst/>
              <a:ahLst/>
              <a:cxnLst/>
              <a:rect l="l" t="t" r="r" b="b"/>
              <a:pathLst>
                <a:path w="273" h="556" extrusionOk="0">
                  <a:moveTo>
                    <a:pt x="237" y="0"/>
                  </a:moveTo>
                  <a:cubicBezTo>
                    <a:pt x="231" y="0"/>
                    <a:pt x="226" y="1"/>
                    <a:pt x="223" y="5"/>
                  </a:cubicBezTo>
                  <a:cubicBezTo>
                    <a:pt x="156" y="82"/>
                    <a:pt x="112" y="160"/>
                    <a:pt x="67" y="249"/>
                  </a:cubicBezTo>
                  <a:cubicBezTo>
                    <a:pt x="33" y="338"/>
                    <a:pt x="1" y="438"/>
                    <a:pt x="1" y="538"/>
                  </a:cubicBezTo>
                  <a:cubicBezTo>
                    <a:pt x="6" y="550"/>
                    <a:pt x="20" y="555"/>
                    <a:pt x="32" y="555"/>
                  </a:cubicBezTo>
                  <a:cubicBezTo>
                    <a:pt x="45" y="555"/>
                    <a:pt x="56" y="550"/>
                    <a:pt x="56" y="538"/>
                  </a:cubicBezTo>
                  <a:cubicBezTo>
                    <a:pt x="78" y="449"/>
                    <a:pt x="90" y="349"/>
                    <a:pt x="122" y="272"/>
                  </a:cubicBezTo>
                  <a:cubicBezTo>
                    <a:pt x="156" y="183"/>
                    <a:pt x="201" y="104"/>
                    <a:pt x="256" y="27"/>
                  </a:cubicBezTo>
                  <a:cubicBezTo>
                    <a:pt x="272" y="11"/>
                    <a:pt x="253" y="0"/>
                    <a:pt x="237"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
            <p:cNvSpPr/>
            <p:nvPr/>
          </p:nvSpPr>
          <p:spPr>
            <a:xfrm>
              <a:off x="2546351" y="3979581"/>
              <a:ext cx="7780" cy="13083"/>
            </a:xfrm>
            <a:custGeom>
              <a:avLst/>
              <a:gdLst/>
              <a:ahLst/>
              <a:cxnLst/>
              <a:rect l="l" t="t" r="r" b="b"/>
              <a:pathLst>
                <a:path w="223" h="375" extrusionOk="0">
                  <a:moveTo>
                    <a:pt x="202" y="0"/>
                  </a:moveTo>
                  <a:cubicBezTo>
                    <a:pt x="195" y="0"/>
                    <a:pt x="190" y="3"/>
                    <a:pt x="190" y="7"/>
                  </a:cubicBezTo>
                  <a:cubicBezTo>
                    <a:pt x="145" y="141"/>
                    <a:pt x="89" y="241"/>
                    <a:pt x="0" y="352"/>
                  </a:cubicBezTo>
                  <a:cubicBezTo>
                    <a:pt x="0" y="352"/>
                    <a:pt x="12" y="363"/>
                    <a:pt x="12" y="375"/>
                  </a:cubicBezTo>
                  <a:cubicBezTo>
                    <a:pt x="22" y="375"/>
                    <a:pt x="34" y="375"/>
                    <a:pt x="44" y="363"/>
                  </a:cubicBezTo>
                  <a:cubicBezTo>
                    <a:pt x="145" y="274"/>
                    <a:pt x="200" y="141"/>
                    <a:pt x="222" y="19"/>
                  </a:cubicBezTo>
                  <a:cubicBezTo>
                    <a:pt x="222" y="6"/>
                    <a:pt x="211" y="0"/>
                    <a:pt x="202"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
            <p:cNvSpPr/>
            <p:nvPr/>
          </p:nvSpPr>
          <p:spPr>
            <a:xfrm>
              <a:off x="2287688" y="3948216"/>
              <a:ext cx="18490" cy="27631"/>
            </a:xfrm>
            <a:custGeom>
              <a:avLst/>
              <a:gdLst/>
              <a:ahLst/>
              <a:cxnLst/>
              <a:rect l="l" t="t" r="r" b="b"/>
              <a:pathLst>
                <a:path w="530" h="792" extrusionOk="0">
                  <a:moveTo>
                    <a:pt x="74" y="1"/>
                  </a:moveTo>
                  <a:cubicBezTo>
                    <a:pt x="57" y="1"/>
                    <a:pt x="40" y="9"/>
                    <a:pt x="40" y="28"/>
                  </a:cubicBezTo>
                  <a:cubicBezTo>
                    <a:pt x="29" y="83"/>
                    <a:pt x="51" y="161"/>
                    <a:pt x="85" y="217"/>
                  </a:cubicBezTo>
                  <a:cubicBezTo>
                    <a:pt x="85" y="217"/>
                    <a:pt x="85" y="223"/>
                    <a:pt x="90" y="227"/>
                  </a:cubicBezTo>
                  <a:lnTo>
                    <a:pt x="90" y="227"/>
                  </a:lnTo>
                  <a:cubicBezTo>
                    <a:pt x="85" y="226"/>
                    <a:pt x="80" y="225"/>
                    <a:pt x="75" y="225"/>
                  </a:cubicBezTo>
                  <a:cubicBezTo>
                    <a:pt x="41" y="225"/>
                    <a:pt x="0" y="245"/>
                    <a:pt x="18" y="273"/>
                  </a:cubicBezTo>
                  <a:cubicBezTo>
                    <a:pt x="40" y="328"/>
                    <a:pt x="73" y="384"/>
                    <a:pt x="107" y="439"/>
                  </a:cubicBezTo>
                  <a:cubicBezTo>
                    <a:pt x="107" y="451"/>
                    <a:pt x="96" y="451"/>
                    <a:pt x="96" y="451"/>
                  </a:cubicBezTo>
                  <a:cubicBezTo>
                    <a:pt x="63" y="484"/>
                    <a:pt x="73" y="517"/>
                    <a:pt x="96" y="550"/>
                  </a:cubicBezTo>
                  <a:cubicBezTo>
                    <a:pt x="118" y="573"/>
                    <a:pt x="129" y="606"/>
                    <a:pt x="152" y="639"/>
                  </a:cubicBezTo>
                  <a:cubicBezTo>
                    <a:pt x="196" y="695"/>
                    <a:pt x="251" y="740"/>
                    <a:pt x="318" y="784"/>
                  </a:cubicBezTo>
                  <a:cubicBezTo>
                    <a:pt x="326" y="789"/>
                    <a:pt x="334" y="791"/>
                    <a:pt x="343" y="791"/>
                  </a:cubicBezTo>
                  <a:cubicBezTo>
                    <a:pt x="374" y="791"/>
                    <a:pt x="407" y="765"/>
                    <a:pt x="407" y="740"/>
                  </a:cubicBezTo>
                  <a:cubicBezTo>
                    <a:pt x="429" y="728"/>
                    <a:pt x="452" y="706"/>
                    <a:pt x="429" y="673"/>
                  </a:cubicBezTo>
                  <a:cubicBezTo>
                    <a:pt x="396" y="629"/>
                    <a:pt x="363" y="595"/>
                    <a:pt x="318" y="562"/>
                  </a:cubicBezTo>
                  <a:cubicBezTo>
                    <a:pt x="274" y="506"/>
                    <a:pt x="241" y="461"/>
                    <a:pt x="207" y="406"/>
                  </a:cubicBezTo>
                  <a:lnTo>
                    <a:pt x="207" y="406"/>
                  </a:lnTo>
                  <a:cubicBezTo>
                    <a:pt x="229" y="439"/>
                    <a:pt x="263" y="484"/>
                    <a:pt x="307" y="517"/>
                  </a:cubicBezTo>
                  <a:cubicBezTo>
                    <a:pt x="344" y="544"/>
                    <a:pt x="401" y="579"/>
                    <a:pt x="452" y="579"/>
                  </a:cubicBezTo>
                  <a:cubicBezTo>
                    <a:pt x="464" y="579"/>
                    <a:pt x="475" y="577"/>
                    <a:pt x="485" y="573"/>
                  </a:cubicBezTo>
                  <a:cubicBezTo>
                    <a:pt x="508" y="573"/>
                    <a:pt x="530" y="540"/>
                    <a:pt x="508" y="528"/>
                  </a:cubicBezTo>
                  <a:cubicBezTo>
                    <a:pt x="485" y="506"/>
                    <a:pt x="463" y="506"/>
                    <a:pt x="441" y="495"/>
                  </a:cubicBezTo>
                  <a:cubicBezTo>
                    <a:pt x="419" y="484"/>
                    <a:pt x="396" y="461"/>
                    <a:pt x="374" y="451"/>
                  </a:cubicBezTo>
                  <a:cubicBezTo>
                    <a:pt x="340" y="417"/>
                    <a:pt x="307" y="372"/>
                    <a:pt x="274" y="339"/>
                  </a:cubicBezTo>
                  <a:cubicBezTo>
                    <a:pt x="229" y="295"/>
                    <a:pt x="196" y="239"/>
                    <a:pt x="174" y="194"/>
                  </a:cubicBezTo>
                  <a:cubicBezTo>
                    <a:pt x="152" y="161"/>
                    <a:pt x="140" y="139"/>
                    <a:pt x="129" y="105"/>
                  </a:cubicBezTo>
                  <a:cubicBezTo>
                    <a:pt x="118" y="83"/>
                    <a:pt x="107" y="50"/>
                    <a:pt x="107" y="16"/>
                  </a:cubicBezTo>
                  <a:cubicBezTo>
                    <a:pt x="102" y="6"/>
                    <a:pt x="88" y="1"/>
                    <a:pt x="74"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
            <p:cNvSpPr/>
            <p:nvPr/>
          </p:nvSpPr>
          <p:spPr>
            <a:xfrm>
              <a:off x="2313366" y="3930702"/>
              <a:ext cx="27212" cy="21805"/>
            </a:xfrm>
            <a:custGeom>
              <a:avLst/>
              <a:gdLst/>
              <a:ahLst/>
              <a:cxnLst/>
              <a:rect l="l" t="t" r="r" b="b"/>
              <a:pathLst>
                <a:path w="780" h="625" extrusionOk="0">
                  <a:moveTo>
                    <a:pt x="77" y="1"/>
                  </a:moveTo>
                  <a:cubicBezTo>
                    <a:pt x="46" y="1"/>
                    <a:pt x="0" y="35"/>
                    <a:pt x="27" y="63"/>
                  </a:cubicBezTo>
                  <a:cubicBezTo>
                    <a:pt x="116" y="130"/>
                    <a:pt x="194" y="207"/>
                    <a:pt x="261" y="296"/>
                  </a:cubicBezTo>
                  <a:cubicBezTo>
                    <a:pt x="294" y="340"/>
                    <a:pt x="316" y="385"/>
                    <a:pt x="350" y="429"/>
                  </a:cubicBezTo>
                  <a:cubicBezTo>
                    <a:pt x="383" y="474"/>
                    <a:pt x="405" y="530"/>
                    <a:pt x="439" y="574"/>
                  </a:cubicBezTo>
                  <a:cubicBezTo>
                    <a:pt x="447" y="582"/>
                    <a:pt x="460" y="586"/>
                    <a:pt x="474" y="586"/>
                  </a:cubicBezTo>
                  <a:cubicBezTo>
                    <a:pt x="500" y="586"/>
                    <a:pt x="528" y="574"/>
                    <a:pt x="528" y="552"/>
                  </a:cubicBezTo>
                  <a:cubicBezTo>
                    <a:pt x="528" y="530"/>
                    <a:pt x="516" y="508"/>
                    <a:pt x="506" y="496"/>
                  </a:cubicBezTo>
                  <a:lnTo>
                    <a:pt x="528" y="496"/>
                  </a:lnTo>
                  <a:cubicBezTo>
                    <a:pt x="536" y="512"/>
                    <a:pt x="550" y="523"/>
                    <a:pt x="565" y="523"/>
                  </a:cubicBezTo>
                  <a:cubicBezTo>
                    <a:pt x="571" y="523"/>
                    <a:pt x="577" y="522"/>
                    <a:pt x="583" y="518"/>
                  </a:cubicBezTo>
                  <a:cubicBezTo>
                    <a:pt x="595" y="518"/>
                    <a:pt x="617" y="508"/>
                    <a:pt x="617" y="496"/>
                  </a:cubicBezTo>
                  <a:cubicBezTo>
                    <a:pt x="639" y="530"/>
                    <a:pt x="661" y="574"/>
                    <a:pt x="694" y="607"/>
                  </a:cubicBezTo>
                  <a:cubicBezTo>
                    <a:pt x="698" y="619"/>
                    <a:pt x="710" y="624"/>
                    <a:pt x="724" y="624"/>
                  </a:cubicBezTo>
                  <a:cubicBezTo>
                    <a:pt x="749" y="624"/>
                    <a:pt x="780" y="607"/>
                    <a:pt x="773" y="585"/>
                  </a:cubicBezTo>
                  <a:cubicBezTo>
                    <a:pt x="750" y="486"/>
                    <a:pt x="684" y="397"/>
                    <a:pt x="628" y="308"/>
                  </a:cubicBezTo>
                  <a:cubicBezTo>
                    <a:pt x="572" y="219"/>
                    <a:pt x="506" y="130"/>
                    <a:pt x="427" y="63"/>
                  </a:cubicBezTo>
                  <a:cubicBezTo>
                    <a:pt x="422" y="58"/>
                    <a:pt x="416" y="55"/>
                    <a:pt x="409" y="55"/>
                  </a:cubicBezTo>
                  <a:cubicBezTo>
                    <a:pt x="387" y="55"/>
                    <a:pt x="363" y="79"/>
                    <a:pt x="372" y="96"/>
                  </a:cubicBezTo>
                  <a:cubicBezTo>
                    <a:pt x="405" y="130"/>
                    <a:pt x="427" y="174"/>
                    <a:pt x="461" y="207"/>
                  </a:cubicBezTo>
                  <a:lnTo>
                    <a:pt x="461" y="219"/>
                  </a:lnTo>
                  <a:lnTo>
                    <a:pt x="439" y="196"/>
                  </a:lnTo>
                  <a:cubicBezTo>
                    <a:pt x="427" y="196"/>
                    <a:pt x="417" y="185"/>
                    <a:pt x="405" y="185"/>
                  </a:cubicBezTo>
                  <a:cubicBezTo>
                    <a:pt x="372" y="163"/>
                    <a:pt x="350" y="140"/>
                    <a:pt x="328" y="107"/>
                  </a:cubicBezTo>
                  <a:cubicBezTo>
                    <a:pt x="316" y="96"/>
                    <a:pt x="283" y="96"/>
                    <a:pt x="272" y="96"/>
                  </a:cubicBezTo>
                  <a:cubicBezTo>
                    <a:pt x="249" y="107"/>
                    <a:pt x="239" y="130"/>
                    <a:pt x="249" y="140"/>
                  </a:cubicBezTo>
                  <a:lnTo>
                    <a:pt x="249" y="152"/>
                  </a:lnTo>
                  <a:cubicBezTo>
                    <a:pt x="205" y="96"/>
                    <a:pt x="150" y="51"/>
                    <a:pt x="94" y="7"/>
                  </a:cubicBezTo>
                  <a:cubicBezTo>
                    <a:pt x="90" y="3"/>
                    <a:pt x="83" y="1"/>
                    <a:pt x="77"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
            <p:cNvSpPr/>
            <p:nvPr/>
          </p:nvSpPr>
          <p:spPr>
            <a:xfrm>
              <a:off x="2322472" y="3919608"/>
              <a:ext cx="20200" cy="28084"/>
            </a:xfrm>
            <a:custGeom>
              <a:avLst/>
              <a:gdLst/>
              <a:ahLst/>
              <a:cxnLst/>
              <a:rect l="l" t="t" r="r" b="b"/>
              <a:pathLst>
                <a:path w="579" h="805" extrusionOk="0">
                  <a:moveTo>
                    <a:pt x="73" y="0"/>
                  </a:moveTo>
                  <a:cubicBezTo>
                    <a:pt x="38" y="0"/>
                    <a:pt x="1" y="26"/>
                    <a:pt x="33" y="58"/>
                  </a:cubicBezTo>
                  <a:cubicBezTo>
                    <a:pt x="133" y="158"/>
                    <a:pt x="233" y="270"/>
                    <a:pt x="311" y="392"/>
                  </a:cubicBezTo>
                  <a:cubicBezTo>
                    <a:pt x="344" y="448"/>
                    <a:pt x="378" y="514"/>
                    <a:pt x="400" y="581"/>
                  </a:cubicBezTo>
                  <a:cubicBezTo>
                    <a:pt x="433" y="648"/>
                    <a:pt x="445" y="715"/>
                    <a:pt x="478" y="781"/>
                  </a:cubicBezTo>
                  <a:cubicBezTo>
                    <a:pt x="483" y="796"/>
                    <a:pt x="503" y="805"/>
                    <a:pt x="522" y="805"/>
                  </a:cubicBezTo>
                  <a:cubicBezTo>
                    <a:pt x="544" y="805"/>
                    <a:pt x="567" y="794"/>
                    <a:pt x="567" y="770"/>
                  </a:cubicBezTo>
                  <a:cubicBezTo>
                    <a:pt x="578" y="703"/>
                    <a:pt x="556" y="626"/>
                    <a:pt x="534" y="559"/>
                  </a:cubicBezTo>
                  <a:cubicBezTo>
                    <a:pt x="500" y="492"/>
                    <a:pt x="467" y="425"/>
                    <a:pt x="423" y="359"/>
                  </a:cubicBezTo>
                  <a:cubicBezTo>
                    <a:pt x="334" y="236"/>
                    <a:pt x="222" y="114"/>
                    <a:pt x="111" y="13"/>
                  </a:cubicBezTo>
                  <a:cubicBezTo>
                    <a:pt x="102" y="4"/>
                    <a:pt x="88" y="0"/>
                    <a:pt x="73"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
            <p:cNvSpPr/>
            <p:nvPr/>
          </p:nvSpPr>
          <p:spPr>
            <a:xfrm>
              <a:off x="2298922" y="3940610"/>
              <a:ext cx="19502" cy="22677"/>
            </a:xfrm>
            <a:custGeom>
              <a:avLst/>
              <a:gdLst/>
              <a:ahLst/>
              <a:cxnLst/>
              <a:rect l="l" t="t" r="r" b="b"/>
              <a:pathLst>
                <a:path w="559" h="650" extrusionOk="0">
                  <a:moveTo>
                    <a:pt x="40" y="1"/>
                  </a:moveTo>
                  <a:cubicBezTo>
                    <a:pt x="21" y="1"/>
                    <a:pt x="0" y="13"/>
                    <a:pt x="8" y="34"/>
                  </a:cubicBezTo>
                  <a:cubicBezTo>
                    <a:pt x="18" y="56"/>
                    <a:pt x="18" y="68"/>
                    <a:pt x="30" y="79"/>
                  </a:cubicBezTo>
                  <a:lnTo>
                    <a:pt x="30" y="90"/>
                  </a:lnTo>
                  <a:cubicBezTo>
                    <a:pt x="41" y="113"/>
                    <a:pt x="52" y="135"/>
                    <a:pt x="52" y="145"/>
                  </a:cubicBezTo>
                  <a:cubicBezTo>
                    <a:pt x="41" y="157"/>
                    <a:pt x="41" y="168"/>
                    <a:pt x="41" y="190"/>
                  </a:cubicBezTo>
                  <a:cubicBezTo>
                    <a:pt x="119" y="346"/>
                    <a:pt x="219" y="501"/>
                    <a:pt x="364" y="602"/>
                  </a:cubicBezTo>
                  <a:cubicBezTo>
                    <a:pt x="371" y="602"/>
                    <a:pt x="378" y="607"/>
                    <a:pt x="389" y="607"/>
                  </a:cubicBezTo>
                  <a:cubicBezTo>
                    <a:pt x="394" y="607"/>
                    <a:pt x="401" y="605"/>
                    <a:pt x="408" y="602"/>
                  </a:cubicBezTo>
                  <a:cubicBezTo>
                    <a:pt x="419" y="624"/>
                    <a:pt x="441" y="635"/>
                    <a:pt x="463" y="646"/>
                  </a:cubicBezTo>
                  <a:cubicBezTo>
                    <a:pt x="469" y="648"/>
                    <a:pt x="475" y="649"/>
                    <a:pt x="482" y="649"/>
                  </a:cubicBezTo>
                  <a:cubicBezTo>
                    <a:pt x="516" y="649"/>
                    <a:pt x="558" y="627"/>
                    <a:pt x="530" y="590"/>
                  </a:cubicBezTo>
                  <a:cubicBezTo>
                    <a:pt x="475" y="524"/>
                    <a:pt x="386" y="457"/>
                    <a:pt x="319" y="390"/>
                  </a:cubicBezTo>
                  <a:cubicBezTo>
                    <a:pt x="297" y="368"/>
                    <a:pt x="275" y="335"/>
                    <a:pt x="252" y="301"/>
                  </a:cubicBezTo>
                  <a:cubicBezTo>
                    <a:pt x="241" y="301"/>
                    <a:pt x="241" y="290"/>
                    <a:pt x="230" y="279"/>
                  </a:cubicBezTo>
                  <a:cubicBezTo>
                    <a:pt x="208" y="234"/>
                    <a:pt x="174" y="190"/>
                    <a:pt x="152" y="145"/>
                  </a:cubicBezTo>
                  <a:cubicBezTo>
                    <a:pt x="119" y="101"/>
                    <a:pt x="97" y="56"/>
                    <a:pt x="63" y="12"/>
                  </a:cubicBezTo>
                  <a:cubicBezTo>
                    <a:pt x="59" y="4"/>
                    <a:pt x="50" y="1"/>
                    <a:pt x="40"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
            <p:cNvSpPr/>
            <p:nvPr/>
          </p:nvSpPr>
          <p:spPr>
            <a:xfrm>
              <a:off x="2303388" y="3931609"/>
              <a:ext cx="19083" cy="28119"/>
            </a:xfrm>
            <a:custGeom>
              <a:avLst/>
              <a:gdLst/>
              <a:ahLst/>
              <a:cxnLst/>
              <a:rect l="l" t="t" r="r" b="b"/>
              <a:pathLst>
                <a:path w="547" h="806" extrusionOk="0">
                  <a:moveTo>
                    <a:pt x="374" y="620"/>
                  </a:moveTo>
                  <a:lnTo>
                    <a:pt x="374" y="620"/>
                  </a:lnTo>
                  <a:cubicBezTo>
                    <a:pt x="387" y="633"/>
                    <a:pt x="400" y="646"/>
                    <a:pt x="413" y="660"/>
                  </a:cubicBezTo>
                  <a:cubicBezTo>
                    <a:pt x="400" y="646"/>
                    <a:pt x="387" y="633"/>
                    <a:pt x="374" y="620"/>
                  </a:cubicBezTo>
                  <a:close/>
                  <a:moveTo>
                    <a:pt x="57" y="0"/>
                  </a:moveTo>
                  <a:cubicBezTo>
                    <a:pt x="36" y="0"/>
                    <a:pt x="13" y="11"/>
                    <a:pt x="13" y="37"/>
                  </a:cubicBezTo>
                  <a:cubicBezTo>
                    <a:pt x="13" y="92"/>
                    <a:pt x="46" y="159"/>
                    <a:pt x="68" y="215"/>
                  </a:cubicBezTo>
                  <a:lnTo>
                    <a:pt x="169" y="381"/>
                  </a:lnTo>
                  <a:cubicBezTo>
                    <a:pt x="175" y="390"/>
                    <a:pt x="182" y="398"/>
                    <a:pt x="188" y="406"/>
                  </a:cubicBezTo>
                  <a:lnTo>
                    <a:pt x="188" y="406"/>
                  </a:lnTo>
                  <a:cubicBezTo>
                    <a:pt x="160" y="373"/>
                    <a:pt x="132" y="338"/>
                    <a:pt x="102" y="304"/>
                  </a:cubicBezTo>
                  <a:cubicBezTo>
                    <a:pt x="96" y="294"/>
                    <a:pt x="84" y="290"/>
                    <a:pt x="71" y="290"/>
                  </a:cubicBezTo>
                  <a:cubicBezTo>
                    <a:pt x="39" y="290"/>
                    <a:pt x="0" y="316"/>
                    <a:pt x="24" y="348"/>
                  </a:cubicBezTo>
                  <a:cubicBezTo>
                    <a:pt x="91" y="437"/>
                    <a:pt x="157" y="537"/>
                    <a:pt x="236" y="626"/>
                  </a:cubicBezTo>
                  <a:cubicBezTo>
                    <a:pt x="268" y="660"/>
                    <a:pt x="302" y="704"/>
                    <a:pt x="335" y="737"/>
                  </a:cubicBezTo>
                  <a:cubicBezTo>
                    <a:pt x="375" y="767"/>
                    <a:pt x="414" y="806"/>
                    <a:pt x="470" y="806"/>
                  </a:cubicBezTo>
                  <a:cubicBezTo>
                    <a:pt x="476" y="806"/>
                    <a:pt x="484" y="805"/>
                    <a:pt x="491" y="804"/>
                  </a:cubicBezTo>
                  <a:cubicBezTo>
                    <a:pt x="502" y="804"/>
                    <a:pt x="547" y="782"/>
                    <a:pt x="535" y="759"/>
                  </a:cubicBezTo>
                  <a:cubicBezTo>
                    <a:pt x="513" y="726"/>
                    <a:pt x="480" y="704"/>
                    <a:pt x="446" y="693"/>
                  </a:cubicBezTo>
                  <a:lnTo>
                    <a:pt x="446" y="693"/>
                  </a:lnTo>
                  <a:cubicBezTo>
                    <a:pt x="451" y="694"/>
                    <a:pt x="456" y="695"/>
                    <a:pt x="461" y="695"/>
                  </a:cubicBezTo>
                  <a:cubicBezTo>
                    <a:pt x="494" y="695"/>
                    <a:pt x="531" y="666"/>
                    <a:pt x="502" y="637"/>
                  </a:cubicBezTo>
                  <a:cubicBezTo>
                    <a:pt x="424" y="548"/>
                    <a:pt x="335" y="448"/>
                    <a:pt x="268" y="348"/>
                  </a:cubicBezTo>
                  <a:cubicBezTo>
                    <a:pt x="236" y="292"/>
                    <a:pt x="202" y="248"/>
                    <a:pt x="179" y="193"/>
                  </a:cubicBezTo>
                  <a:cubicBezTo>
                    <a:pt x="147" y="137"/>
                    <a:pt x="124" y="70"/>
                    <a:pt x="91" y="15"/>
                  </a:cubicBezTo>
                  <a:cubicBezTo>
                    <a:pt x="86" y="5"/>
                    <a:pt x="72" y="0"/>
                    <a:pt x="57"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
            <p:cNvSpPr/>
            <p:nvPr/>
          </p:nvSpPr>
          <p:spPr>
            <a:xfrm>
              <a:off x="2311168" y="3938796"/>
              <a:ext cx="6245" cy="6524"/>
            </a:xfrm>
            <a:custGeom>
              <a:avLst/>
              <a:gdLst/>
              <a:ahLst/>
              <a:cxnLst/>
              <a:rect l="l" t="t" r="r" b="b"/>
              <a:pathLst>
                <a:path w="179" h="187" extrusionOk="0">
                  <a:moveTo>
                    <a:pt x="34" y="0"/>
                  </a:moveTo>
                  <a:cubicBezTo>
                    <a:pt x="26" y="0"/>
                    <a:pt x="18" y="3"/>
                    <a:pt x="13" y="9"/>
                  </a:cubicBezTo>
                  <a:cubicBezTo>
                    <a:pt x="1" y="19"/>
                    <a:pt x="1" y="31"/>
                    <a:pt x="13" y="42"/>
                  </a:cubicBezTo>
                  <a:cubicBezTo>
                    <a:pt x="13" y="53"/>
                    <a:pt x="23" y="64"/>
                    <a:pt x="35" y="76"/>
                  </a:cubicBezTo>
                  <a:cubicBezTo>
                    <a:pt x="45" y="76"/>
                    <a:pt x="57" y="86"/>
                    <a:pt x="57" y="98"/>
                  </a:cubicBezTo>
                  <a:lnTo>
                    <a:pt x="68" y="108"/>
                  </a:lnTo>
                  <a:cubicBezTo>
                    <a:pt x="68" y="120"/>
                    <a:pt x="79" y="120"/>
                    <a:pt x="68" y="120"/>
                  </a:cubicBezTo>
                  <a:lnTo>
                    <a:pt x="79" y="120"/>
                  </a:lnTo>
                  <a:lnTo>
                    <a:pt x="79" y="131"/>
                  </a:lnTo>
                  <a:cubicBezTo>
                    <a:pt x="90" y="142"/>
                    <a:pt x="90" y="153"/>
                    <a:pt x="102" y="165"/>
                  </a:cubicBezTo>
                  <a:cubicBezTo>
                    <a:pt x="112" y="187"/>
                    <a:pt x="134" y="187"/>
                    <a:pt x="157" y="187"/>
                  </a:cubicBezTo>
                  <a:cubicBezTo>
                    <a:pt x="168" y="175"/>
                    <a:pt x="179" y="165"/>
                    <a:pt x="179" y="142"/>
                  </a:cubicBezTo>
                  <a:cubicBezTo>
                    <a:pt x="168" y="120"/>
                    <a:pt x="146" y="86"/>
                    <a:pt x="134" y="64"/>
                  </a:cubicBezTo>
                  <a:cubicBezTo>
                    <a:pt x="112" y="42"/>
                    <a:pt x="90" y="19"/>
                    <a:pt x="57" y="9"/>
                  </a:cubicBezTo>
                  <a:cubicBezTo>
                    <a:pt x="51" y="3"/>
                    <a:pt x="43" y="0"/>
                    <a:pt x="34"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
            <p:cNvSpPr/>
            <p:nvPr/>
          </p:nvSpPr>
          <p:spPr>
            <a:xfrm>
              <a:off x="2287897" y="3940680"/>
              <a:ext cx="70647" cy="44586"/>
            </a:xfrm>
            <a:custGeom>
              <a:avLst/>
              <a:gdLst/>
              <a:ahLst/>
              <a:cxnLst/>
              <a:rect l="l" t="t" r="r" b="b"/>
              <a:pathLst>
                <a:path w="2025" h="1278" extrusionOk="0">
                  <a:moveTo>
                    <a:pt x="1283" y="1"/>
                  </a:moveTo>
                  <a:cubicBezTo>
                    <a:pt x="1143" y="1"/>
                    <a:pt x="982" y="31"/>
                    <a:pt x="801" y="111"/>
                  </a:cubicBezTo>
                  <a:cubicBezTo>
                    <a:pt x="1" y="466"/>
                    <a:pt x="357" y="1278"/>
                    <a:pt x="357" y="1278"/>
                  </a:cubicBezTo>
                  <a:lnTo>
                    <a:pt x="1246" y="1223"/>
                  </a:lnTo>
                  <a:lnTo>
                    <a:pt x="1569" y="1045"/>
                  </a:lnTo>
                  <a:lnTo>
                    <a:pt x="2025" y="377"/>
                  </a:lnTo>
                  <a:cubicBezTo>
                    <a:pt x="2025" y="377"/>
                    <a:pt x="1776" y="1"/>
                    <a:pt x="1283"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
            <p:cNvSpPr/>
            <p:nvPr/>
          </p:nvSpPr>
          <p:spPr>
            <a:xfrm>
              <a:off x="2282106" y="3924806"/>
              <a:ext cx="71415" cy="56308"/>
            </a:xfrm>
            <a:custGeom>
              <a:avLst/>
              <a:gdLst/>
              <a:ahLst/>
              <a:cxnLst/>
              <a:rect l="l" t="t" r="r" b="b"/>
              <a:pathLst>
                <a:path w="2047" h="1614" extrusionOk="0">
                  <a:moveTo>
                    <a:pt x="1520" y="0"/>
                  </a:moveTo>
                  <a:cubicBezTo>
                    <a:pt x="1494" y="0"/>
                    <a:pt x="1466" y="19"/>
                    <a:pt x="1491" y="42"/>
                  </a:cubicBezTo>
                  <a:cubicBezTo>
                    <a:pt x="1568" y="143"/>
                    <a:pt x="1646" y="232"/>
                    <a:pt x="1713" y="332"/>
                  </a:cubicBezTo>
                  <a:cubicBezTo>
                    <a:pt x="1702" y="332"/>
                    <a:pt x="1691" y="343"/>
                    <a:pt x="1691" y="365"/>
                  </a:cubicBezTo>
                  <a:cubicBezTo>
                    <a:pt x="1713" y="388"/>
                    <a:pt x="1724" y="410"/>
                    <a:pt x="1735" y="432"/>
                  </a:cubicBezTo>
                  <a:lnTo>
                    <a:pt x="1702" y="398"/>
                  </a:lnTo>
                  <a:cubicBezTo>
                    <a:pt x="1679" y="398"/>
                    <a:pt x="1669" y="398"/>
                    <a:pt x="1657" y="410"/>
                  </a:cubicBezTo>
                  <a:cubicBezTo>
                    <a:pt x="1624" y="354"/>
                    <a:pt x="1590" y="309"/>
                    <a:pt x="1546" y="254"/>
                  </a:cubicBezTo>
                  <a:cubicBezTo>
                    <a:pt x="1513" y="220"/>
                    <a:pt x="1491" y="187"/>
                    <a:pt x="1457" y="165"/>
                  </a:cubicBezTo>
                  <a:cubicBezTo>
                    <a:pt x="1424" y="121"/>
                    <a:pt x="1390" y="87"/>
                    <a:pt x="1357" y="54"/>
                  </a:cubicBezTo>
                  <a:cubicBezTo>
                    <a:pt x="1353" y="46"/>
                    <a:pt x="1342" y="42"/>
                    <a:pt x="1330" y="42"/>
                  </a:cubicBezTo>
                  <a:cubicBezTo>
                    <a:pt x="1308" y="42"/>
                    <a:pt x="1283" y="54"/>
                    <a:pt x="1290" y="76"/>
                  </a:cubicBezTo>
                  <a:cubicBezTo>
                    <a:pt x="1313" y="154"/>
                    <a:pt x="1390" y="210"/>
                    <a:pt x="1435" y="265"/>
                  </a:cubicBezTo>
                  <a:cubicBezTo>
                    <a:pt x="1501" y="332"/>
                    <a:pt x="1557" y="410"/>
                    <a:pt x="1602" y="487"/>
                  </a:cubicBezTo>
                  <a:cubicBezTo>
                    <a:pt x="1646" y="566"/>
                    <a:pt x="1691" y="643"/>
                    <a:pt x="1713" y="732"/>
                  </a:cubicBezTo>
                  <a:cubicBezTo>
                    <a:pt x="1735" y="776"/>
                    <a:pt x="1746" y="832"/>
                    <a:pt x="1758" y="877"/>
                  </a:cubicBezTo>
                  <a:lnTo>
                    <a:pt x="1758" y="921"/>
                  </a:lnTo>
                  <a:cubicBezTo>
                    <a:pt x="1758" y="932"/>
                    <a:pt x="1746" y="932"/>
                    <a:pt x="1746" y="932"/>
                  </a:cubicBezTo>
                  <a:lnTo>
                    <a:pt x="1746" y="888"/>
                  </a:lnTo>
                  <a:cubicBezTo>
                    <a:pt x="1746" y="865"/>
                    <a:pt x="1724" y="855"/>
                    <a:pt x="1702" y="855"/>
                  </a:cubicBezTo>
                  <a:cubicBezTo>
                    <a:pt x="1691" y="832"/>
                    <a:pt x="1691" y="810"/>
                    <a:pt x="1679" y="788"/>
                  </a:cubicBezTo>
                  <a:cubicBezTo>
                    <a:pt x="1669" y="766"/>
                    <a:pt x="1646" y="743"/>
                    <a:pt x="1624" y="721"/>
                  </a:cubicBezTo>
                  <a:cubicBezTo>
                    <a:pt x="1624" y="710"/>
                    <a:pt x="1602" y="710"/>
                    <a:pt x="1590" y="710"/>
                  </a:cubicBezTo>
                  <a:cubicBezTo>
                    <a:pt x="1580" y="721"/>
                    <a:pt x="1568" y="721"/>
                    <a:pt x="1568" y="743"/>
                  </a:cubicBezTo>
                  <a:cubicBezTo>
                    <a:pt x="1580" y="766"/>
                    <a:pt x="1580" y="788"/>
                    <a:pt x="1590" y="810"/>
                  </a:cubicBezTo>
                  <a:cubicBezTo>
                    <a:pt x="1602" y="832"/>
                    <a:pt x="1602" y="855"/>
                    <a:pt x="1613" y="877"/>
                  </a:cubicBezTo>
                  <a:cubicBezTo>
                    <a:pt x="1613" y="910"/>
                    <a:pt x="1624" y="944"/>
                    <a:pt x="1624" y="966"/>
                  </a:cubicBezTo>
                  <a:cubicBezTo>
                    <a:pt x="1613" y="966"/>
                    <a:pt x="1602" y="977"/>
                    <a:pt x="1590" y="977"/>
                  </a:cubicBezTo>
                  <a:cubicBezTo>
                    <a:pt x="1590" y="944"/>
                    <a:pt x="1580" y="910"/>
                    <a:pt x="1568" y="888"/>
                  </a:cubicBezTo>
                  <a:cubicBezTo>
                    <a:pt x="1535" y="810"/>
                    <a:pt x="1501" y="754"/>
                    <a:pt x="1457" y="699"/>
                  </a:cubicBezTo>
                  <a:cubicBezTo>
                    <a:pt x="1449" y="687"/>
                    <a:pt x="1436" y="682"/>
                    <a:pt x="1423" y="682"/>
                  </a:cubicBezTo>
                  <a:cubicBezTo>
                    <a:pt x="1399" y="682"/>
                    <a:pt x="1376" y="699"/>
                    <a:pt x="1390" y="721"/>
                  </a:cubicBezTo>
                  <a:cubicBezTo>
                    <a:pt x="1435" y="810"/>
                    <a:pt x="1479" y="899"/>
                    <a:pt x="1501" y="988"/>
                  </a:cubicBezTo>
                  <a:lnTo>
                    <a:pt x="1468" y="921"/>
                  </a:lnTo>
                  <a:cubicBezTo>
                    <a:pt x="1424" y="843"/>
                    <a:pt x="1368" y="776"/>
                    <a:pt x="1313" y="710"/>
                  </a:cubicBezTo>
                  <a:cubicBezTo>
                    <a:pt x="1212" y="566"/>
                    <a:pt x="1079" y="443"/>
                    <a:pt x="945" y="332"/>
                  </a:cubicBezTo>
                  <a:cubicBezTo>
                    <a:pt x="939" y="325"/>
                    <a:pt x="929" y="322"/>
                    <a:pt x="920" y="322"/>
                  </a:cubicBezTo>
                  <a:cubicBezTo>
                    <a:pt x="898" y="322"/>
                    <a:pt x="877" y="338"/>
                    <a:pt x="901" y="354"/>
                  </a:cubicBezTo>
                  <a:cubicBezTo>
                    <a:pt x="1023" y="477"/>
                    <a:pt x="1135" y="598"/>
                    <a:pt x="1234" y="732"/>
                  </a:cubicBezTo>
                  <a:cubicBezTo>
                    <a:pt x="1268" y="776"/>
                    <a:pt x="1290" y="821"/>
                    <a:pt x="1313" y="865"/>
                  </a:cubicBezTo>
                  <a:cubicBezTo>
                    <a:pt x="1301" y="843"/>
                    <a:pt x="1290" y="821"/>
                    <a:pt x="1268" y="799"/>
                  </a:cubicBezTo>
                  <a:cubicBezTo>
                    <a:pt x="1257" y="799"/>
                    <a:pt x="1257" y="788"/>
                    <a:pt x="1246" y="776"/>
                  </a:cubicBezTo>
                  <a:cubicBezTo>
                    <a:pt x="1246" y="766"/>
                    <a:pt x="1234" y="766"/>
                    <a:pt x="1234" y="754"/>
                  </a:cubicBezTo>
                  <a:cubicBezTo>
                    <a:pt x="1157" y="643"/>
                    <a:pt x="1034" y="566"/>
                    <a:pt x="923" y="499"/>
                  </a:cubicBezTo>
                  <a:cubicBezTo>
                    <a:pt x="917" y="495"/>
                    <a:pt x="909" y="493"/>
                    <a:pt x="901" y="493"/>
                  </a:cubicBezTo>
                  <a:cubicBezTo>
                    <a:pt x="865" y="493"/>
                    <a:pt x="820" y="527"/>
                    <a:pt x="856" y="554"/>
                  </a:cubicBezTo>
                  <a:cubicBezTo>
                    <a:pt x="967" y="621"/>
                    <a:pt x="1056" y="710"/>
                    <a:pt x="1145" y="810"/>
                  </a:cubicBezTo>
                  <a:cubicBezTo>
                    <a:pt x="1123" y="788"/>
                    <a:pt x="1101" y="766"/>
                    <a:pt x="1068" y="754"/>
                  </a:cubicBezTo>
                  <a:cubicBezTo>
                    <a:pt x="1046" y="754"/>
                    <a:pt x="990" y="766"/>
                    <a:pt x="1023" y="799"/>
                  </a:cubicBezTo>
                  <a:cubicBezTo>
                    <a:pt x="1070" y="855"/>
                    <a:pt x="1116" y="918"/>
                    <a:pt x="1157" y="977"/>
                  </a:cubicBezTo>
                  <a:lnTo>
                    <a:pt x="1157" y="977"/>
                  </a:lnTo>
                  <a:cubicBezTo>
                    <a:pt x="1105" y="925"/>
                    <a:pt x="1053" y="874"/>
                    <a:pt x="1001" y="832"/>
                  </a:cubicBezTo>
                  <a:cubicBezTo>
                    <a:pt x="878" y="721"/>
                    <a:pt x="757" y="621"/>
                    <a:pt x="656" y="499"/>
                  </a:cubicBezTo>
                  <a:cubicBezTo>
                    <a:pt x="653" y="492"/>
                    <a:pt x="647" y="490"/>
                    <a:pt x="640" y="490"/>
                  </a:cubicBezTo>
                  <a:cubicBezTo>
                    <a:pt x="624" y="490"/>
                    <a:pt x="604" y="505"/>
                    <a:pt x="612" y="521"/>
                  </a:cubicBezTo>
                  <a:cubicBezTo>
                    <a:pt x="701" y="655"/>
                    <a:pt x="812" y="754"/>
                    <a:pt x="923" y="865"/>
                  </a:cubicBezTo>
                  <a:cubicBezTo>
                    <a:pt x="979" y="910"/>
                    <a:pt x="1034" y="966"/>
                    <a:pt x="1090" y="1021"/>
                  </a:cubicBezTo>
                  <a:cubicBezTo>
                    <a:pt x="1112" y="1055"/>
                    <a:pt x="1135" y="1077"/>
                    <a:pt x="1157" y="1110"/>
                  </a:cubicBezTo>
                  <a:cubicBezTo>
                    <a:pt x="1157" y="1122"/>
                    <a:pt x="1168" y="1132"/>
                    <a:pt x="1168" y="1132"/>
                  </a:cubicBezTo>
                  <a:lnTo>
                    <a:pt x="1168" y="1144"/>
                  </a:lnTo>
                  <a:cubicBezTo>
                    <a:pt x="1179" y="1144"/>
                    <a:pt x="1179" y="1144"/>
                    <a:pt x="1179" y="1155"/>
                  </a:cubicBezTo>
                  <a:cubicBezTo>
                    <a:pt x="1168" y="1155"/>
                    <a:pt x="1168" y="1144"/>
                    <a:pt x="1157" y="1144"/>
                  </a:cubicBezTo>
                  <a:cubicBezTo>
                    <a:pt x="1149" y="1136"/>
                    <a:pt x="1135" y="1128"/>
                    <a:pt x="1120" y="1128"/>
                  </a:cubicBezTo>
                  <a:cubicBezTo>
                    <a:pt x="1114" y="1128"/>
                    <a:pt x="1107" y="1129"/>
                    <a:pt x="1101" y="1132"/>
                  </a:cubicBezTo>
                  <a:cubicBezTo>
                    <a:pt x="1090" y="1144"/>
                    <a:pt x="1079" y="1155"/>
                    <a:pt x="1090" y="1177"/>
                  </a:cubicBezTo>
                  <a:lnTo>
                    <a:pt x="1090" y="1188"/>
                  </a:lnTo>
                  <a:lnTo>
                    <a:pt x="1034" y="1132"/>
                  </a:lnTo>
                  <a:cubicBezTo>
                    <a:pt x="1029" y="1127"/>
                    <a:pt x="1018" y="1124"/>
                    <a:pt x="1007" y="1124"/>
                  </a:cubicBezTo>
                  <a:cubicBezTo>
                    <a:pt x="995" y="1124"/>
                    <a:pt x="984" y="1127"/>
                    <a:pt x="979" y="1132"/>
                  </a:cubicBezTo>
                  <a:cubicBezTo>
                    <a:pt x="957" y="1144"/>
                    <a:pt x="945" y="1166"/>
                    <a:pt x="967" y="1177"/>
                  </a:cubicBezTo>
                  <a:cubicBezTo>
                    <a:pt x="979" y="1188"/>
                    <a:pt x="979" y="1199"/>
                    <a:pt x="990" y="1211"/>
                  </a:cubicBezTo>
                  <a:lnTo>
                    <a:pt x="890" y="1110"/>
                  </a:lnTo>
                  <a:cubicBezTo>
                    <a:pt x="779" y="999"/>
                    <a:pt x="668" y="888"/>
                    <a:pt x="567" y="776"/>
                  </a:cubicBezTo>
                  <a:cubicBezTo>
                    <a:pt x="561" y="770"/>
                    <a:pt x="552" y="767"/>
                    <a:pt x="544" y="767"/>
                  </a:cubicBezTo>
                  <a:cubicBezTo>
                    <a:pt x="524" y="767"/>
                    <a:pt x="507" y="783"/>
                    <a:pt x="523" y="799"/>
                  </a:cubicBezTo>
                  <a:cubicBezTo>
                    <a:pt x="634" y="932"/>
                    <a:pt x="734" y="1066"/>
                    <a:pt x="856" y="1188"/>
                  </a:cubicBezTo>
                  <a:cubicBezTo>
                    <a:pt x="868" y="1188"/>
                    <a:pt x="868" y="1199"/>
                    <a:pt x="878" y="1199"/>
                  </a:cubicBezTo>
                  <a:cubicBezTo>
                    <a:pt x="868" y="1211"/>
                    <a:pt x="856" y="1211"/>
                    <a:pt x="856" y="1211"/>
                  </a:cubicBezTo>
                  <a:cubicBezTo>
                    <a:pt x="823" y="1188"/>
                    <a:pt x="801" y="1166"/>
                    <a:pt x="767" y="1144"/>
                  </a:cubicBezTo>
                  <a:lnTo>
                    <a:pt x="734" y="1144"/>
                  </a:lnTo>
                  <a:cubicBezTo>
                    <a:pt x="734" y="1132"/>
                    <a:pt x="723" y="1122"/>
                    <a:pt x="712" y="1110"/>
                  </a:cubicBezTo>
                  <a:cubicBezTo>
                    <a:pt x="623" y="1010"/>
                    <a:pt x="534" y="899"/>
                    <a:pt x="456" y="788"/>
                  </a:cubicBezTo>
                  <a:cubicBezTo>
                    <a:pt x="447" y="779"/>
                    <a:pt x="435" y="776"/>
                    <a:pt x="425" y="776"/>
                  </a:cubicBezTo>
                  <a:cubicBezTo>
                    <a:pt x="409" y="776"/>
                    <a:pt x="398" y="785"/>
                    <a:pt x="411" y="799"/>
                  </a:cubicBezTo>
                  <a:cubicBezTo>
                    <a:pt x="478" y="921"/>
                    <a:pt x="567" y="1043"/>
                    <a:pt x="656" y="1155"/>
                  </a:cubicBezTo>
                  <a:cubicBezTo>
                    <a:pt x="701" y="1211"/>
                    <a:pt x="757" y="1266"/>
                    <a:pt x="801" y="1322"/>
                  </a:cubicBezTo>
                  <a:lnTo>
                    <a:pt x="846" y="1366"/>
                  </a:lnTo>
                  <a:cubicBezTo>
                    <a:pt x="834" y="1355"/>
                    <a:pt x="823" y="1355"/>
                    <a:pt x="812" y="1344"/>
                  </a:cubicBezTo>
                  <a:cubicBezTo>
                    <a:pt x="812" y="1344"/>
                    <a:pt x="789" y="1344"/>
                    <a:pt x="789" y="1355"/>
                  </a:cubicBezTo>
                  <a:lnTo>
                    <a:pt x="779" y="1355"/>
                  </a:lnTo>
                  <a:lnTo>
                    <a:pt x="757" y="1333"/>
                  </a:lnTo>
                  <a:cubicBezTo>
                    <a:pt x="701" y="1277"/>
                    <a:pt x="656" y="1221"/>
                    <a:pt x="601" y="1166"/>
                  </a:cubicBezTo>
                  <a:lnTo>
                    <a:pt x="467" y="999"/>
                  </a:lnTo>
                  <a:cubicBezTo>
                    <a:pt x="456" y="988"/>
                    <a:pt x="445" y="988"/>
                    <a:pt x="445" y="977"/>
                  </a:cubicBezTo>
                  <a:cubicBezTo>
                    <a:pt x="401" y="921"/>
                    <a:pt x="367" y="855"/>
                    <a:pt x="312" y="810"/>
                  </a:cubicBezTo>
                  <a:cubicBezTo>
                    <a:pt x="306" y="807"/>
                    <a:pt x="300" y="806"/>
                    <a:pt x="294" y="806"/>
                  </a:cubicBezTo>
                  <a:cubicBezTo>
                    <a:pt x="279" y="806"/>
                    <a:pt x="267" y="816"/>
                    <a:pt x="267" y="832"/>
                  </a:cubicBezTo>
                  <a:cubicBezTo>
                    <a:pt x="278" y="899"/>
                    <a:pt x="334" y="966"/>
                    <a:pt x="378" y="1033"/>
                  </a:cubicBezTo>
                  <a:cubicBezTo>
                    <a:pt x="423" y="1088"/>
                    <a:pt x="467" y="1155"/>
                    <a:pt x="523" y="1211"/>
                  </a:cubicBezTo>
                  <a:cubicBezTo>
                    <a:pt x="601" y="1310"/>
                    <a:pt x="678" y="1389"/>
                    <a:pt x="757" y="1478"/>
                  </a:cubicBezTo>
                  <a:cubicBezTo>
                    <a:pt x="723" y="1466"/>
                    <a:pt x="701" y="1444"/>
                    <a:pt x="678" y="1433"/>
                  </a:cubicBezTo>
                  <a:cubicBezTo>
                    <a:pt x="612" y="1399"/>
                    <a:pt x="567" y="1355"/>
                    <a:pt x="523" y="1300"/>
                  </a:cubicBezTo>
                  <a:cubicBezTo>
                    <a:pt x="411" y="1199"/>
                    <a:pt x="322" y="1077"/>
                    <a:pt x="211" y="977"/>
                  </a:cubicBezTo>
                  <a:cubicBezTo>
                    <a:pt x="207" y="975"/>
                    <a:pt x="203" y="974"/>
                    <a:pt x="198" y="974"/>
                  </a:cubicBezTo>
                  <a:cubicBezTo>
                    <a:pt x="175" y="974"/>
                    <a:pt x="148" y="992"/>
                    <a:pt x="167" y="1010"/>
                  </a:cubicBezTo>
                  <a:cubicBezTo>
                    <a:pt x="278" y="1122"/>
                    <a:pt x="356" y="1244"/>
                    <a:pt x="467" y="1355"/>
                  </a:cubicBezTo>
                  <a:cubicBezTo>
                    <a:pt x="512" y="1399"/>
                    <a:pt x="567" y="1444"/>
                    <a:pt x="623" y="1488"/>
                  </a:cubicBezTo>
                  <a:cubicBezTo>
                    <a:pt x="645" y="1500"/>
                    <a:pt x="668" y="1522"/>
                    <a:pt x="690" y="1533"/>
                  </a:cubicBezTo>
                  <a:lnTo>
                    <a:pt x="656" y="1533"/>
                  </a:lnTo>
                  <a:cubicBezTo>
                    <a:pt x="645" y="1533"/>
                    <a:pt x="634" y="1544"/>
                    <a:pt x="634" y="1544"/>
                  </a:cubicBezTo>
                  <a:cubicBezTo>
                    <a:pt x="500" y="1510"/>
                    <a:pt x="389" y="1411"/>
                    <a:pt x="300" y="1310"/>
                  </a:cubicBezTo>
                  <a:cubicBezTo>
                    <a:pt x="178" y="1177"/>
                    <a:pt x="78" y="1010"/>
                    <a:pt x="67" y="832"/>
                  </a:cubicBezTo>
                  <a:cubicBezTo>
                    <a:pt x="62" y="818"/>
                    <a:pt x="50" y="812"/>
                    <a:pt x="37" y="812"/>
                  </a:cubicBezTo>
                  <a:cubicBezTo>
                    <a:pt x="19" y="812"/>
                    <a:pt x="0" y="824"/>
                    <a:pt x="0" y="843"/>
                  </a:cubicBezTo>
                  <a:cubicBezTo>
                    <a:pt x="11" y="1043"/>
                    <a:pt x="111" y="1211"/>
                    <a:pt x="245" y="1366"/>
                  </a:cubicBezTo>
                  <a:cubicBezTo>
                    <a:pt x="348" y="1490"/>
                    <a:pt x="489" y="1613"/>
                    <a:pt x="659" y="1613"/>
                  </a:cubicBezTo>
                  <a:cubicBezTo>
                    <a:pt x="673" y="1613"/>
                    <a:pt x="687" y="1613"/>
                    <a:pt x="701" y="1611"/>
                  </a:cubicBezTo>
                  <a:cubicBezTo>
                    <a:pt x="712" y="1611"/>
                    <a:pt x="712" y="1599"/>
                    <a:pt x="723" y="1599"/>
                  </a:cubicBezTo>
                  <a:cubicBezTo>
                    <a:pt x="734" y="1599"/>
                    <a:pt x="734" y="1589"/>
                    <a:pt x="745" y="1589"/>
                  </a:cubicBezTo>
                  <a:lnTo>
                    <a:pt x="779" y="1589"/>
                  </a:lnTo>
                  <a:cubicBezTo>
                    <a:pt x="789" y="1589"/>
                    <a:pt x="801" y="1577"/>
                    <a:pt x="801" y="1567"/>
                  </a:cubicBezTo>
                  <a:lnTo>
                    <a:pt x="812" y="1567"/>
                  </a:lnTo>
                  <a:cubicBezTo>
                    <a:pt x="823" y="1567"/>
                    <a:pt x="823" y="1567"/>
                    <a:pt x="834" y="1555"/>
                  </a:cubicBezTo>
                  <a:cubicBezTo>
                    <a:pt x="846" y="1567"/>
                    <a:pt x="846" y="1567"/>
                    <a:pt x="846" y="1577"/>
                  </a:cubicBezTo>
                  <a:cubicBezTo>
                    <a:pt x="851" y="1583"/>
                    <a:pt x="859" y="1586"/>
                    <a:pt x="869" y="1586"/>
                  </a:cubicBezTo>
                  <a:cubicBezTo>
                    <a:pt x="878" y="1586"/>
                    <a:pt x="890" y="1583"/>
                    <a:pt x="901" y="1577"/>
                  </a:cubicBezTo>
                  <a:cubicBezTo>
                    <a:pt x="935" y="1577"/>
                    <a:pt x="979" y="1555"/>
                    <a:pt x="1012" y="1533"/>
                  </a:cubicBezTo>
                  <a:lnTo>
                    <a:pt x="1023" y="1533"/>
                  </a:lnTo>
                  <a:cubicBezTo>
                    <a:pt x="1046" y="1533"/>
                    <a:pt x="1056" y="1533"/>
                    <a:pt x="1068" y="1522"/>
                  </a:cubicBezTo>
                  <a:cubicBezTo>
                    <a:pt x="1090" y="1510"/>
                    <a:pt x="1101" y="1500"/>
                    <a:pt x="1090" y="1488"/>
                  </a:cubicBezTo>
                  <a:cubicBezTo>
                    <a:pt x="1101" y="1478"/>
                    <a:pt x="1112" y="1478"/>
                    <a:pt x="1112" y="1466"/>
                  </a:cubicBezTo>
                  <a:lnTo>
                    <a:pt x="1123" y="1466"/>
                  </a:lnTo>
                  <a:cubicBezTo>
                    <a:pt x="1134" y="1472"/>
                    <a:pt x="1145" y="1475"/>
                    <a:pt x="1155" y="1475"/>
                  </a:cubicBezTo>
                  <a:cubicBezTo>
                    <a:pt x="1165" y="1475"/>
                    <a:pt x="1173" y="1472"/>
                    <a:pt x="1179" y="1466"/>
                  </a:cubicBezTo>
                  <a:lnTo>
                    <a:pt x="1190" y="1466"/>
                  </a:lnTo>
                  <a:cubicBezTo>
                    <a:pt x="1201" y="1478"/>
                    <a:pt x="1224" y="1478"/>
                    <a:pt x="1257" y="1478"/>
                  </a:cubicBezTo>
                  <a:cubicBezTo>
                    <a:pt x="1279" y="1478"/>
                    <a:pt x="1301" y="1455"/>
                    <a:pt x="1301" y="1433"/>
                  </a:cubicBezTo>
                  <a:cubicBezTo>
                    <a:pt x="1301" y="1411"/>
                    <a:pt x="1290" y="1399"/>
                    <a:pt x="1279" y="1389"/>
                  </a:cubicBezTo>
                  <a:cubicBezTo>
                    <a:pt x="1301" y="1377"/>
                    <a:pt x="1323" y="1355"/>
                    <a:pt x="1335" y="1344"/>
                  </a:cubicBezTo>
                  <a:cubicBezTo>
                    <a:pt x="1346" y="1355"/>
                    <a:pt x="1368" y="1355"/>
                    <a:pt x="1379" y="1355"/>
                  </a:cubicBezTo>
                  <a:cubicBezTo>
                    <a:pt x="1446" y="1344"/>
                    <a:pt x="1513" y="1300"/>
                    <a:pt x="1557" y="1244"/>
                  </a:cubicBezTo>
                  <a:cubicBezTo>
                    <a:pt x="1580" y="1233"/>
                    <a:pt x="1590" y="1211"/>
                    <a:pt x="1602" y="1188"/>
                  </a:cubicBezTo>
                  <a:cubicBezTo>
                    <a:pt x="1613" y="1188"/>
                    <a:pt x="1613" y="1177"/>
                    <a:pt x="1624" y="1177"/>
                  </a:cubicBezTo>
                  <a:cubicBezTo>
                    <a:pt x="1679" y="1166"/>
                    <a:pt x="1691" y="1122"/>
                    <a:pt x="1691" y="1066"/>
                  </a:cubicBezTo>
                  <a:cubicBezTo>
                    <a:pt x="1702" y="1066"/>
                    <a:pt x="1724" y="1055"/>
                    <a:pt x="1724" y="1043"/>
                  </a:cubicBezTo>
                  <a:cubicBezTo>
                    <a:pt x="1731" y="1043"/>
                    <a:pt x="1734" y="1048"/>
                    <a:pt x="1738" y="1048"/>
                  </a:cubicBezTo>
                  <a:cubicBezTo>
                    <a:pt x="1740" y="1048"/>
                    <a:pt x="1742" y="1047"/>
                    <a:pt x="1746" y="1043"/>
                  </a:cubicBezTo>
                  <a:cubicBezTo>
                    <a:pt x="1746" y="1043"/>
                    <a:pt x="1758" y="1043"/>
                    <a:pt x="1768" y="1033"/>
                  </a:cubicBezTo>
                  <a:lnTo>
                    <a:pt x="1780" y="1033"/>
                  </a:lnTo>
                  <a:cubicBezTo>
                    <a:pt x="1783" y="1036"/>
                    <a:pt x="1787" y="1037"/>
                    <a:pt x="1791" y="1037"/>
                  </a:cubicBezTo>
                  <a:cubicBezTo>
                    <a:pt x="1802" y="1037"/>
                    <a:pt x="1816" y="1029"/>
                    <a:pt x="1824" y="1021"/>
                  </a:cubicBezTo>
                  <a:cubicBezTo>
                    <a:pt x="1835" y="988"/>
                    <a:pt x="1835" y="954"/>
                    <a:pt x="1835" y="932"/>
                  </a:cubicBezTo>
                  <a:cubicBezTo>
                    <a:pt x="1847" y="932"/>
                    <a:pt x="1857" y="932"/>
                    <a:pt x="1869" y="921"/>
                  </a:cubicBezTo>
                  <a:cubicBezTo>
                    <a:pt x="1879" y="910"/>
                    <a:pt x="1879" y="888"/>
                    <a:pt x="1879" y="865"/>
                  </a:cubicBezTo>
                  <a:cubicBezTo>
                    <a:pt x="1891" y="865"/>
                    <a:pt x="1902" y="855"/>
                    <a:pt x="1902" y="843"/>
                  </a:cubicBezTo>
                  <a:lnTo>
                    <a:pt x="1902" y="799"/>
                  </a:lnTo>
                  <a:cubicBezTo>
                    <a:pt x="1906" y="807"/>
                    <a:pt x="1916" y="811"/>
                    <a:pt x="1926" y="811"/>
                  </a:cubicBezTo>
                  <a:cubicBezTo>
                    <a:pt x="1943" y="811"/>
                    <a:pt x="1962" y="802"/>
                    <a:pt x="1968" y="788"/>
                  </a:cubicBezTo>
                  <a:cubicBezTo>
                    <a:pt x="1968" y="776"/>
                    <a:pt x="1980" y="754"/>
                    <a:pt x="1980" y="743"/>
                  </a:cubicBezTo>
                  <a:lnTo>
                    <a:pt x="1980" y="754"/>
                  </a:lnTo>
                  <a:lnTo>
                    <a:pt x="2013" y="754"/>
                  </a:lnTo>
                  <a:cubicBezTo>
                    <a:pt x="2024" y="754"/>
                    <a:pt x="2024" y="754"/>
                    <a:pt x="2035" y="743"/>
                  </a:cubicBezTo>
                  <a:cubicBezTo>
                    <a:pt x="2047" y="743"/>
                    <a:pt x="2047" y="732"/>
                    <a:pt x="2047" y="721"/>
                  </a:cubicBezTo>
                  <a:lnTo>
                    <a:pt x="2047" y="655"/>
                  </a:lnTo>
                  <a:cubicBezTo>
                    <a:pt x="2047" y="632"/>
                    <a:pt x="2035" y="610"/>
                    <a:pt x="2035" y="588"/>
                  </a:cubicBezTo>
                  <a:cubicBezTo>
                    <a:pt x="2024" y="576"/>
                    <a:pt x="2024" y="576"/>
                    <a:pt x="2024" y="566"/>
                  </a:cubicBezTo>
                  <a:lnTo>
                    <a:pt x="2002" y="566"/>
                  </a:lnTo>
                  <a:cubicBezTo>
                    <a:pt x="1980" y="566"/>
                    <a:pt x="1968" y="576"/>
                    <a:pt x="1968" y="588"/>
                  </a:cubicBezTo>
                  <a:lnTo>
                    <a:pt x="1968" y="665"/>
                  </a:lnTo>
                  <a:lnTo>
                    <a:pt x="1968" y="677"/>
                  </a:lnTo>
                  <a:cubicBezTo>
                    <a:pt x="1968" y="643"/>
                    <a:pt x="1946" y="610"/>
                    <a:pt x="1946" y="576"/>
                  </a:cubicBezTo>
                  <a:cubicBezTo>
                    <a:pt x="1913" y="509"/>
                    <a:pt x="1879" y="432"/>
                    <a:pt x="1847" y="376"/>
                  </a:cubicBezTo>
                  <a:cubicBezTo>
                    <a:pt x="1758" y="243"/>
                    <a:pt x="1657" y="121"/>
                    <a:pt x="1546" y="9"/>
                  </a:cubicBezTo>
                  <a:cubicBezTo>
                    <a:pt x="1540" y="3"/>
                    <a:pt x="1530" y="0"/>
                    <a:pt x="1520"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
            <p:cNvSpPr/>
            <p:nvPr/>
          </p:nvSpPr>
          <p:spPr>
            <a:xfrm>
              <a:off x="2332903" y="3934261"/>
              <a:ext cx="17409" cy="25014"/>
            </a:xfrm>
            <a:custGeom>
              <a:avLst/>
              <a:gdLst/>
              <a:ahLst/>
              <a:cxnLst/>
              <a:rect l="l" t="t" r="r" b="b"/>
              <a:pathLst>
                <a:path w="499" h="717" extrusionOk="0">
                  <a:moveTo>
                    <a:pt x="304" y="475"/>
                  </a:moveTo>
                  <a:cubicBezTo>
                    <a:pt x="314" y="486"/>
                    <a:pt x="324" y="507"/>
                    <a:pt x="324" y="528"/>
                  </a:cubicBezTo>
                  <a:cubicBezTo>
                    <a:pt x="318" y="510"/>
                    <a:pt x="311" y="492"/>
                    <a:pt x="304" y="475"/>
                  </a:cubicBezTo>
                  <a:close/>
                  <a:moveTo>
                    <a:pt x="22" y="1"/>
                  </a:moveTo>
                  <a:cubicBezTo>
                    <a:pt x="12" y="1"/>
                    <a:pt x="1" y="9"/>
                    <a:pt x="1" y="16"/>
                  </a:cubicBezTo>
                  <a:cubicBezTo>
                    <a:pt x="134" y="216"/>
                    <a:pt x="246" y="428"/>
                    <a:pt x="312" y="661"/>
                  </a:cubicBezTo>
                  <a:cubicBezTo>
                    <a:pt x="324" y="661"/>
                    <a:pt x="334" y="673"/>
                    <a:pt x="334" y="673"/>
                  </a:cubicBezTo>
                  <a:lnTo>
                    <a:pt x="334" y="683"/>
                  </a:lnTo>
                  <a:cubicBezTo>
                    <a:pt x="340" y="706"/>
                    <a:pt x="363" y="717"/>
                    <a:pt x="383" y="717"/>
                  </a:cubicBezTo>
                  <a:cubicBezTo>
                    <a:pt x="404" y="717"/>
                    <a:pt x="423" y="706"/>
                    <a:pt x="423" y="683"/>
                  </a:cubicBezTo>
                  <a:cubicBezTo>
                    <a:pt x="435" y="639"/>
                    <a:pt x="435" y="594"/>
                    <a:pt x="435" y="561"/>
                  </a:cubicBezTo>
                  <a:lnTo>
                    <a:pt x="435" y="550"/>
                  </a:lnTo>
                  <a:cubicBezTo>
                    <a:pt x="441" y="553"/>
                    <a:pt x="449" y="554"/>
                    <a:pt x="456" y="554"/>
                  </a:cubicBezTo>
                  <a:cubicBezTo>
                    <a:pt x="477" y="554"/>
                    <a:pt x="499" y="544"/>
                    <a:pt x="490" y="528"/>
                  </a:cubicBezTo>
                  <a:cubicBezTo>
                    <a:pt x="490" y="495"/>
                    <a:pt x="468" y="472"/>
                    <a:pt x="457" y="450"/>
                  </a:cubicBezTo>
                  <a:cubicBezTo>
                    <a:pt x="446" y="428"/>
                    <a:pt x="435" y="394"/>
                    <a:pt x="435" y="372"/>
                  </a:cubicBezTo>
                  <a:cubicBezTo>
                    <a:pt x="423" y="372"/>
                    <a:pt x="423" y="361"/>
                    <a:pt x="423" y="361"/>
                  </a:cubicBezTo>
                  <a:cubicBezTo>
                    <a:pt x="423" y="305"/>
                    <a:pt x="413" y="250"/>
                    <a:pt x="391" y="194"/>
                  </a:cubicBezTo>
                  <a:cubicBezTo>
                    <a:pt x="386" y="186"/>
                    <a:pt x="377" y="183"/>
                    <a:pt x="366" y="183"/>
                  </a:cubicBezTo>
                  <a:cubicBezTo>
                    <a:pt x="347" y="183"/>
                    <a:pt x="324" y="195"/>
                    <a:pt x="324" y="216"/>
                  </a:cubicBezTo>
                  <a:cubicBezTo>
                    <a:pt x="334" y="272"/>
                    <a:pt x="334" y="327"/>
                    <a:pt x="334" y="384"/>
                  </a:cubicBezTo>
                  <a:cubicBezTo>
                    <a:pt x="312" y="339"/>
                    <a:pt x="279" y="295"/>
                    <a:pt x="246" y="261"/>
                  </a:cubicBezTo>
                  <a:cubicBezTo>
                    <a:pt x="242" y="254"/>
                    <a:pt x="236" y="251"/>
                    <a:pt x="230" y="251"/>
                  </a:cubicBezTo>
                  <a:cubicBezTo>
                    <a:pt x="214" y="251"/>
                    <a:pt x="197" y="267"/>
                    <a:pt x="213" y="283"/>
                  </a:cubicBezTo>
                  <a:cubicBezTo>
                    <a:pt x="242" y="334"/>
                    <a:pt x="273" y="393"/>
                    <a:pt x="295" y="453"/>
                  </a:cubicBezTo>
                  <a:lnTo>
                    <a:pt x="295" y="453"/>
                  </a:lnTo>
                  <a:cubicBezTo>
                    <a:pt x="227" y="294"/>
                    <a:pt x="131" y="150"/>
                    <a:pt x="35" y="5"/>
                  </a:cubicBezTo>
                  <a:cubicBezTo>
                    <a:pt x="31" y="2"/>
                    <a:pt x="27" y="1"/>
                    <a:pt x="22"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
            <p:cNvSpPr/>
            <p:nvPr/>
          </p:nvSpPr>
          <p:spPr>
            <a:xfrm>
              <a:off x="2348847" y="3944518"/>
              <a:ext cx="3140" cy="5059"/>
            </a:xfrm>
            <a:custGeom>
              <a:avLst/>
              <a:gdLst/>
              <a:ahLst/>
              <a:cxnLst/>
              <a:rect l="l" t="t" r="r" b="b"/>
              <a:pathLst>
                <a:path w="90" h="145" extrusionOk="0">
                  <a:moveTo>
                    <a:pt x="33" y="1"/>
                  </a:moveTo>
                  <a:cubicBezTo>
                    <a:pt x="23" y="1"/>
                    <a:pt x="0" y="11"/>
                    <a:pt x="0" y="23"/>
                  </a:cubicBezTo>
                  <a:cubicBezTo>
                    <a:pt x="11" y="45"/>
                    <a:pt x="11" y="56"/>
                    <a:pt x="11" y="78"/>
                  </a:cubicBezTo>
                  <a:cubicBezTo>
                    <a:pt x="11" y="90"/>
                    <a:pt x="11" y="112"/>
                    <a:pt x="23" y="122"/>
                  </a:cubicBezTo>
                  <a:cubicBezTo>
                    <a:pt x="23" y="145"/>
                    <a:pt x="33" y="145"/>
                    <a:pt x="55" y="145"/>
                  </a:cubicBezTo>
                  <a:cubicBezTo>
                    <a:pt x="67" y="145"/>
                    <a:pt x="89" y="134"/>
                    <a:pt x="78" y="122"/>
                  </a:cubicBezTo>
                  <a:lnTo>
                    <a:pt x="78" y="67"/>
                  </a:lnTo>
                  <a:cubicBezTo>
                    <a:pt x="67" y="56"/>
                    <a:pt x="67" y="33"/>
                    <a:pt x="67" y="23"/>
                  </a:cubicBezTo>
                  <a:cubicBezTo>
                    <a:pt x="55" y="11"/>
                    <a:pt x="55" y="11"/>
                    <a:pt x="55"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
            <p:cNvSpPr/>
            <p:nvPr/>
          </p:nvSpPr>
          <p:spPr>
            <a:xfrm>
              <a:off x="2312563" y="3953275"/>
              <a:ext cx="15351" cy="19607"/>
            </a:xfrm>
            <a:custGeom>
              <a:avLst/>
              <a:gdLst/>
              <a:ahLst/>
              <a:cxnLst/>
              <a:rect l="l" t="t" r="r" b="b"/>
              <a:pathLst>
                <a:path w="440" h="562" extrusionOk="0">
                  <a:moveTo>
                    <a:pt x="41" y="1"/>
                  </a:moveTo>
                  <a:cubicBezTo>
                    <a:pt x="20" y="1"/>
                    <a:pt x="1" y="11"/>
                    <a:pt x="17" y="27"/>
                  </a:cubicBezTo>
                  <a:cubicBezTo>
                    <a:pt x="94" y="105"/>
                    <a:pt x="161" y="183"/>
                    <a:pt x="217" y="272"/>
                  </a:cubicBezTo>
                  <a:lnTo>
                    <a:pt x="284" y="405"/>
                  </a:lnTo>
                  <a:cubicBezTo>
                    <a:pt x="306" y="450"/>
                    <a:pt x="328" y="506"/>
                    <a:pt x="351" y="550"/>
                  </a:cubicBezTo>
                  <a:cubicBezTo>
                    <a:pt x="354" y="558"/>
                    <a:pt x="364" y="562"/>
                    <a:pt x="374" y="562"/>
                  </a:cubicBezTo>
                  <a:cubicBezTo>
                    <a:pt x="394" y="562"/>
                    <a:pt x="417" y="549"/>
                    <a:pt x="417" y="528"/>
                  </a:cubicBezTo>
                  <a:lnTo>
                    <a:pt x="428" y="528"/>
                  </a:lnTo>
                  <a:lnTo>
                    <a:pt x="428" y="517"/>
                  </a:lnTo>
                  <a:cubicBezTo>
                    <a:pt x="428" y="517"/>
                    <a:pt x="428" y="506"/>
                    <a:pt x="440" y="506"/>
                  </a:cubicBezTo>
                  <a:lnTo>
                    <a:pt x="428" y="506"/>
                  </a:lnTo>
                  <a:lnTo>
                    <a:pt x="428" y="494"/>
                  </a:lnTo>
                  <a:cubicBezTo>
                    <a:pt x="417" y="494"/>
                    <a:pt x="417" y="484"/>
                    <a:pt x="417" y="484"/>
                  </a:cubicBezTo>
                  <a:lnTo>
                    <a:pt x="406" y="484"/>
                  </a:lnTo>
                  <a:cubicBezTo>
                    <a:pt x="395" y="450"/>
                    <a:pt x="373" y="417"/>
                    <a:pt x="361" y="383"/>
                  </a:cubicBezTo>
                  <a:cubicBezTo>
                    <a:pt x="339" y="339"/>
                    <a:pt x="306" y="294"/>
                    <a:pt x="272" y="250"/>
                  </a:cubicBezTo>
                  <a:cubicBezTo>
                    <a:pt x="217" y="161"/>
                    <a:pt x="139" y="83"/>
                    <a:pt x="62" y="5"/>
                  </a:cubicBezTo>
                  <a:cubicBezTo>
                    <a:pt x="56" y="2"/>
                    <a:pt x="48" y="1"/>
                    <a:pt x="41"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
            <p:cNvSpPr/>
            <p:nvPr/>
          </p:nvSpPr>
          <p:spPr>
            <a:xfrm>
              <a:off x="2319576" y="3955961"/>
              <a:ext cx="22119" cy="16188"/>
            </a:xfrm>
            <a:custGeom>
              <a:avLst/>
              <a:gdLst/>
              <a:ahLst/>
              <a:cxnLst/>
              <a:rect l="l" t="t" r="r" b="b"/>
              <a:pathLst>
                <a:path w="634" h="464" extrusionOk="0">
                  <a:moveTo>
                    <a:pt x="305" y="284"/>
                  </a:moveTo>
                  <a:lnTo>
                    <a:pt x="316" y="295"/>
                  </a:lnTo>
                  <a:lnTo>
                    <a:pt x="328" y="295"/>
                  </a:lnTo>
                  <a:cubicBezTo>
                    <a:pt x="338" y="306"/>
                    <a:pt x="338" y="306"/>
                    <a:pt x="350" y="306"/>
                  </a:cubicBezTo>
                  <a:lnTo>
                    <a:pt x="338" y="306"/>
                  </a:lnTo>
                  <a:cubicBezTo>
                    <a:pt x="338" y="306"/>
                    <a:pt x="338" y="318"/>
                    <a:pt x="328" y="318"/>
                  </a:cubicBezTo>
                  <a:cubicBezTo>
                    <a:pt x="316" y="318"/>
                    <a:pt x="294" y="328"/>
                    <a:pt x="305" y="340"/>
                  </a:cubicBezTo>
                  <a:cubicBezTo>
                    <a:pt x="294" y="328"/>
                    <a:pt x="294" y="318"/>
                    <a:pt x="283" y="318"/>
                  </a:cubicBezTo>
                  <a:cubicBezTo>
                    <a:pt x="283" y="306"/>
                    <a:pt x="272" y="295"/>
                    <a:pt x="261" y="284"/>
                  </a:cubicBezTo>
                  <a:close/>
                  <a:moveTo>
                    <a:pt x="608" y="0"/>
                  </a:moveTo>
                  <a:cubicBezTo>
                    <a:pt x="594" y="0"/>
                    <a:pt x="578" y="6"/>
                    <a:pt x="572" y="17"/>
                  </a:cubicBezTo>
                  <a:lnTo>
                    <a:pt x="539" y="117"/>
                  </a:lnTo>
                  <a:cubicBezTo>
                    <a:pt x="539" y="140"/>
                    <a:pt x="528" y="150"/>
                    <a:pt x="528" y="173"/>
                  </a:cubicBezTo>
                  <a:lnTo>
                    <a:pt x="516" y="184"/>
                  </a:lnTo>
                  <a:cubicBezTo>
                    <a:pt x="506" y="184"/>
                    <a:pt x="483" y="184"/>
                    <a:pt x="472" y="195"/>
                  </a:cubicBezTo>
                  <a:cubicBezTo>
                    <a:pt x="469" y="188"/>
                    <a:pt x="462" y="186"/>
                    <a:pt x="454" y="186"/>
                  </a:cubicBezTo>
                  <a:cubicBezTo>
                    <a:pt x="434" y="186"/>
                    <a:pt x="408" y="201"/>
                    <a:pt x="417" y="217"/>
                  </a:cubicBezTo>
                  <a:cubicBezTo>
                    <a:pt x="417" y="229"/>
                    <a:pt x="417" y="229"/>
                    <a:pt x="427" y="239"/>
                  </a:cubicBezTo>
                  <a:cubicBezTo>
                    <a:pt x="417" y="229"/>
                    <a:pt x="405" y="229"/>
                    <a:pt x="394" y="229"/>
                  </a:cubicBezTo>
                  <a:cubicBezTo>
                    <a:pt x="383" y="217"/>
                    <a:pt x="372" y="195"/>
                    <a:pt x="361" y="184"/>
                  </a:cubicBezTo>
                  <a:cubicBezTo>
                    <a:pt x="354" y="178"/>
                    <a:pt x="345" y="175"/>
                    <a:pt x="335" y="175"/>
                  </a:cubicBezTo>
                  <a:cubicBezTo>
                    <a:pt x="313" y="175"/>
                    <a:pt x="290" y="191"/>
                    <a:pt x="305" y="206"/>
                  </a:cubicBezTo>
                  <a:cubicBezTo>
                    <a:pt x="316" y="217"/>
                    <a:pt x="328" y="229"/>
                    <a:pt x="338" y="251"/>
                  </a:cubicBezTo>
                  <a:cubicBezTo>
                    <a:pt x="328" y="239"/>
                    <a:pt x="316" y="229"/>
                    <a:pt x="305" y="229"/>
                  </a:cubicBezTo>
                  <a:cubicBezTo>
                    <a:pt x="294" y="229"/>
                    <a:pt x="294" y="217"/>
                    <a:pt x="283" y="217"/>
                  </a:cubicBezTo>
                  <a:cubicBezTo>
                    <a:pt x="283" y="229"/>
                    <a:pt x="272" y="229"/>
                    <a:pt x="272" y="229"/>
                  </a:cubicBezTo>
                  <a:lnTo>
                    <a:pt x="239" y="229"/>
                  </a:lnTo>
                  <a:lnTo>
                    <a:pt x="239" y="239"/>
                  </a:lnTo>
                  <a:cubicBezTo>
                    <a:pt x="227" y="229"/>
                    <a:pt x="227" y="217"/>
                    <a:pt x="216" y="206"/>
                  </a:cubicBezTo>
                  <a:cubicBezTo>
                    <a:pt x="172" y="140"/>
                    <a:pt x="116" y="84"/>
                    <a:pt x="49" y="28"/>
                  </a:cubicBezTo>
                  <a:cubicBezTo>
                    <a:pt x="46" y="22"/>
                    <a:pt x="40" y="19"/>
                    <a:pt x="34" y="19"/>
                  </a:cubicBezTo>
                  <a:cubicBezTo>
                    <a:pt x="18" y="19"/>
                    <a:pt x="0" y="35"/>
                    <a:pt x="16" y="51"/>
                  </a:cubicBezTo>
                  <a:cubicBezTo>
                    <a:pt x="71" y="117"/>
                    <a:pt x="127" y="184"/>
                    <a:pt x="172" y="262"/>
                  </a:cubicBezTo>
                  <a:cubicBezTo>
                    <a:pt x="194" y="306"/>
                    <a:pt x="216" y="340"/>
                    <a:pt x="239" y="384"/>
                  </a:cubicBezTo>
                  <a:cubicBezTo>
                    <a:pt x="249" y="407"/>
                    <a:pt x="249" y="429"/>
                    <a:pt x="261" y="451"/>
                  </a:cubicBezTo>
                  <a:cubicBezTo>
                    <a:pt x="274" y="457"/>
                    <a:pt x="290" y="464"/>
                    <a:pt x="306" y="464"/>
                  </a:cubicBezTo>
                  <a:cubicBezTo>
                    <a:pt x="318" y="464"/>
                    <a:pt x="329" y="460"/>
                    <a:pt x="338" y="451"/>
                  </a:cubicBezTo>
                  <a:cubicBezTo>
                    <a:pt x="338" y="440"/>
                    <a:pt x="350" y="440"/>
                    <a:pt x="338" y="429"/>
                  </a:cubicBezTo>
                  <a:lnTo>
                    <a:pt x="350" y="429"/>
                  </a:lnTo>
                  <a:cubicBezTo>
                    <a:pt x="361" y="429"/>
                    <a:pt x="361" y="417"/>
                    <a:pt x="372" y="417"/>
                  </a:cubicBezTo>
                  <a:lnTo>
                    <a:pt x="372" y="407"/>
                  </a:lnTo>
                  <a:cubicBezTo>
                    <a:pt x="372" y="407"/>
                    <a:pt x="383" y="395"/>
                    <a:pt x="394" y="395"/>
                  </a:cubicBezTo>
                  <a:cubicBezTo>
                    <a:pt x="405" y="395"/>
                    <a:pt x="405" y="384"/>
                    <a:pt x="417" y="373"/>
                  </a:cubicBezTo>
                  <a:cubicBezTo>
                    <a:pt x="427" y="373"/>
                    <a:pt x="439" y="373"/>
                    <a:pt x="439" y="362"/>
                  </a:cubicBezTo>
                  <a:lnTo>
                    <a:pt x="450" y="351"/>
                  </a:lnTo>
                  <a:cubicBezTo>
                    <a:pt x="454" y="355"/>
                    <a:pt x="463" y="358"/>
                    <a:pt x="472" y="358"/>
                  </a:cubicBezTo>
                  <a:cubicBezTo>
                    <a:pt x="485" y="358"/>
                    <a:pt x="499" y="353"/>
                    <a:pt x="506" y="340"/>
                  </a:cubicBezTo>
                  <a:lnTo>
                    <a:pt x="506" y="295"/>
                  </a:lnTo>
                  <a:cubicBezTo>
                    <a:pt x="528" y="295"/>
                    <a:pt x="539" y="295"/>
                    <a:pt x="539" y="273"/>
                  </a:cubicBezTo>
                  <a:cubicBezTo>
                    <a:pt x="550" y="262"/>
                    <a:pt x="539" y="239"/>
                    <a:pt x="539" y="229"/>
                  </a:cubicBezTo>
                  <a:cubicBezTo>
                    <a:pt x="561" y="217"/>
                    <a:pt x="583" y="195"/>
                    <a:pt x="595" y="173"/>
                  </a:cubicBezTo>
                  <a:cubicBezTo>
                    <a:pt x="605" y="117"/>
                    <a:pt x="617" y="73"/>
                    <a:pt x="628" y="17"/>
                  </a:cubicBezTo>
                  <a:cubicBezTo>
                    <a:pt x="633" y="6"/>
                    <a:pt x="622" y="0"/>
                    <a:pt x="608"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
            <p:cNvSpPr/>
            <p:nvPr/>
          </p:nvSpPr>
          <p:spPr>
            <a:xfrm>
              <a:off x="2298608" y="3961823"/>
              <a:ext cx="23096" cy="16432"/>
            </a:xfrm>
            <a:custGeom>
              <a:avLst/>
              <a:gdLst/>
              <a:ahLst/>
              <a:cxnLst/>
              <a:rect l="l" t="t" r="r" b="b"/>
              <a:pathLst>
                <a:path w="662" h="471" extrusionOk="0">
                  <a:moveTo>
                    <a:pt x="40" y="0"/>
                  </a:moveTo>
                  <a:cubicBezTo>
                    <a:pt x="20" y="0"/>
                    <a:pt x="0" y="11"/>
                    <a:pt x="17" y="27"/>
                  </a:cubicBezTo>
                  <a:cubicBezTo>
                    <a:pt x="94" y="127"/>
                    <a:pt x="172" y="227"/>
                    <a:pt x="261" y="316"/>
                  </a:cubicBezTo>
                  <a:cubicBezTo>
                    <a:pt x="306" y="360"/>
                    <a:pt x="361" y="394"/>
                    <a:pt x="405" y="427"/>
                  </a:cubicBezTo>
                  <a:cubicBezTo>
                    <a:pt x="435" y="449"/>
                    <a:pt x="473" y="471"/>
                    <a:pt x="509" y="471"/>
                  </a:cubicBezTo>
                  <a:cubicBezTo>
                    <a:pt x="528" y="471"/>
                    <a:pt x="546" y="465"/>
                    <a:pt x="561" y="449"/>
                  </a:cubicBezTo>
                  <a:cubicBezTo>
                    <a:pt x="583" y="449"/>
                    <a:pt x="606" y="439"/>
                    <a:pt x="606" y="417"/>
                  </a:cubicBezTo>
                  <a:lnTo>
                    <a:pt x="606" y="405"/>
                  </a:lnTo>
                  <a:lnTo>
                    <a:pt x="606" y="394"/>
                  </a:lnTo>
                  <a:cubicBezTo>
                    <a:pt x="617" y="383"/>
                    <a:pt x="617" y="372"/>
                    <a:pt x="617" y="360"/>
                  </a:cubicBezTo>
                  <a:lnTo>
                    <a:pt x="606" y="350"/>
                  </a:lnTo>
                  <a:lnTo>
                    <a:pt x="650" y="350"/>
                  </a:lnTo>
                  <a:lnTo>
                    <a:pt x="662" y="338"/>
                  </a:lnTo>
                  <a:lnTo>
                    <a:pt x="662" y="328"/>
                  </a:lnTo>
                  <a:cubicBezTo>
                    <a:pt x="662" y="316"/>
                    <a:pt x="650" y="316"/>
                    <a:pt x="650" y="316"/>
                  </a:cubicBezTo>
                  <a:lnTo>
                    <a:pt x="639" y="305"/>
                  </a:lnTo>
                  <a:lnTo>
                    <a:pt x="628" y="305"/>
                  </a:lnTo>
                  <a:lnTo>
                    <a:pt x="617" y="294"/>
                  </a:lnTo>
                  <a:cubicBezTo>
                    <a:pt x="606" y="283"/>
                    <a:pt x="595" y="283"/>
                    <a:pt x="595" y="283"/>
                  </a:cubicBezTo>
                  <a:lnTo>
                    <a:pt x="561" y="283"/>
                  </a:lnTo>
                  <a:cubicBezTo>
                    <a:pt x="561" y="294"/>
                    <a:pt x="550" y="294"/>
                    <a:pt x="550" y="305"/>
                  </a:cubicBezTo>
                  <a:lnTo>
                    <a:pt x="550" y="328"/>
                  </a:lnTo>
                  <a:cubicBezTo>
                    <a:pt x="561" y="328"/>
                    <a:pt x="561" y="338"/>
                    <a:pt x="573" y="338"/>
                  </a:cubicBezTo>
                  <a:lnTo>
                    <a:pt x="583" y="338"/>
                  </a:lnTo>
                  <a:cubicBezTo>
                    <a:pt x="573" y="338"/>
                    <a:pt x="561" y="350"/>
                    <a:pt x="561" y="350"/>
                  </a:cubicBezTo>
                  <a:cubicBezTo>
                    <a:pt x="550" y="338"/>
                    <a:pt x="539" y="338"/>
                    <a:pt x="528" y="328"/>
                  </a:cubicBezTo>
                  <a:lnTo>
                    <a:pt x="494" y="294"/>
                  </a:lnTo>
                  <a:cubicBezTo>
                    <a:pt x="489" y="288"/>
                    <a:pt x="481" y="286"/>
                    <a:pt x="471" y="286"/>
                  </a:cubicBezTo>
                  <a:cubicBezTo>
                    <a:pt x="462" y="286"/>
                    <a:pt x="450" y="288"/>
                    <a:pt x="439" y="294"/>
                  </a:cubicBezTo>
                  <a:cubicBezTo>
                    <a:pt x="428" y="294"/>
                    <a:pt x="417" y="316"/>
                    <a:pt x="428" y="328"/>
                  </a:cubicBezTo>
                  <a:cubicBezTo>
                    <a:pt x="433" y="339"/>
                    <a:pt x="439" y="347"/>
                    <a:pt x="445" y="352"/>
                  </a:cubicBezTo>
                  <a:lnTo>
                    <a:pt x="445" y="352"/>
                  </a:lnTo>
                  <a:cubicBezTo>
                    <a:pt x="427" y="344"/>
                    <a:pt x="409" y="336"/>
                    <a:pt x="383" y="328"/>
                  </a:cubicBezTo>
                  <a:cubicBezTo>
                    <a:pt x="350" y="305"/>
                    <a:pt x="316" y="272"/>
                    <a:pt x="284" y="249"/>
                  </a:cubicBezTo>
                  <a:cubicBezTo>
                    <a:pt x="205" y="172"/>
                    <a:pt x="128" y="94"/>
                    <a:pt x="61" y="5"/>
                  </a:cubicBezTo>
                  <a:cubicBezTo>
                    <a:pt x="55" y="2"/>
                    <a:pt x="48" y="0"/>
                    <a:pt x="40"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
            <p:cNvSpPr/>
            <p:nvPr/>
          </p:nvSpPr>
          <p:spPr>
            <a:xfrm>
              <a:off x="2321285" y="3970894"/>
              <a:ext cx="3524" cy="2023"/>
            </a:xfrm>
            <a:custGeom>
              <a:avLst/>
              <a:gdLst/>
              <a:ahLst/>
              <a:cxnLst/>
              <a:rect l="l" t="t" r="r" b="b"/>
              <a:pathLst>
                <a:path w="101" h="58" extrusionOk="0">
                  <a:moveTo>
                    <a:pt x="45" y="1"/>
                  </a:moveTo>
                  <a:cubicBezTo>
                    <a:pt x="4" y="11"/>
                    <a:pt x="1" y="58"/>
                    <a:pt x="33" y="58"/>
                  </a:cubicBezTo>
                  <a:cubicBezTo>
                    <a:pt x="37" y="58"/>
                    <a:pt x="41" y="57"/>
                    <a:pt x="45" y="56"/>
                  </a:cubicBezTo>
                  <a:cubicBezTo>
                    <a:pt x="101" y="56"/>
                    <a:pt x="89" y="1"/>
                    <a:pt x="45"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
            <p:cNvSpPr/>
            <p:nvPr/>
          </p:nvSpPr>
          <p:spPr>
            <a:xfrm>
              <a:off x="2302655" y="3954601"/>
              <a:ext cx="67961" cy="47517"/>
            </a:xfrm>
            <a:custGeom>
              <a:avLst/>
              <a:gdLst/>
              <a:ahLst/>
              <a:cxnLst/>
              <a:rect l="l" t="t" r="r" b="b"/>
              <a:pathLst>
                <a:path w="1948" h="1362" extrusionOk="0">
                  <a:moveTo>
                    <a:pt x="1903" y="1"/>
                  </a:moveTo>
                  <a:lnTo>
                    <a:pt x="1535" y="45"/>
                  </a:lnTo>
                  <a:cubicBezTo>
                    <a:pt x="1535" y="45"/>
                    <a:pt x="1179" y="223"/>
                    <a:pt x="968" y="412"/>
                  </a:cubicBezTo>
                  <a:cubicBezTo>
                    <a:pt x="757" y="601"/>
                    <a:pt x="679" y="679"/>
                    <a:pt x="457" y="679"/>
                  </a:cubicBezTo>
                  <a:cubicBezTo>
                    <a:pt x="234" y="690"/>
                    <a:pt x="89" y="768"/>
                    <a:pt x="45" y="824"/>
                  </a:cubicBezTo>
                  <a:cubicBezTo>
                    <a:pt x="0" y="890"/>
                    <a:pt x="34" y="979"/>
                    <a:pt x="34" y="979"/>
                  </a:cubicBezTo>
                  <a:cubicBezTo>
                    <a:pt x="34" y="979"/>
                    <a:pt x="58" y="961"/>
                    <a:pt x="123" y="961"/>
                  </a:cubicBezTo>
                  <a:cubicBezTo>
                    <a:pt x="182" y="961"/>
                    <a:pt x="274" y="976"/>
                    <a:pt x="412" y="1035"/>
                  </a:cubicBezTo>
                  <a:cubicBezTo>
                    <a:pt x="690" y="1157"/>
                    <a:pt x="768" y="1213"/>
                    <a:pt x="912" y="1291"/>
                  </a:cubicBezTo>
                  <a:cubicBezTo>
                    <a:pt x="1012" y="1337"/>
                    <a:pt x="1075" y="1362"/>
                    <a:pt x="1144" y="1362"/>
                  </a:cubicBezTo>
                  <a:cubicBezTo>
                    <a:pt x="1175" y="1362"/>
                    <a:pt x="1208" y="1357"/>
                    <a:pt x="1246" y="1346"/>
                  </a:cubicBezTo>
                  <a:cubicBezTo>
                    <a:pt x="1379" y="1302"/>
                    <a:pt x="1413" y="1279"/>
                    <a:pt x="1502" y="1257"/>
                  </a:cubicBezTo>
                  <a:cubicBezTo>
                    <a:pt x="1521" y="1250"/>
                    <a:pt x="1536" y="1248"/>
                    <a:pt x="1547" y="1248"/>
                  </a:cubicBezTo>
                  <a:cubicBezTo>
                    <a:pt x="1563" y="1248"/>
                    <a:pt x="1573" y="1252"/>
                    <a:pt x="1583" y="1252"/>
                  </a:cubicBezTo>
                  <a:cubicBezTo>
                    <a:pt x="1599" y="1252"/>
                    <a:pt x="1613" y="1241"/>
                    <a:pt x="1646" y="1180"/>
                  </a:cubicBezTo>
                  <a:cubicBezTo>
                    <a:pt x="1713" y="1057"/>
                    <a:pt x="1636" y="979"/>
                    <a:pt x="1658" y="745"/>
                  </a:cubicBezTo>
                  <a:cubicBezTo>
                    <a:pt x="1680" y="512"/>
                    <a:pt x="1680" y="357"/>
                    <a:pt x="1747" y="312"/>
                  </a:cubicBezTo>
                  <a:cubicBezTo>
                    <a:pt x="1777" y="287"/>
                    <a:pt x="1821" y="280"/>
                    <a:pt x="1860" y="280"/>
                  </a:cubicBezTo>
                  <a:cubicBezTo>
                    <a:pt x="1907" y="280"/>
                    <a:pt x="1947" y="290"/>
                    <a:pt x="1947" y="290"/>
                  </a:cubicBezTo>
                  <a:lnTo>
                    <a:pt x="1903" y="1"/>
                  </a:ln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3"/>
            <p:cNvSpPr/>
            <p:nvPr/>
          </p:nvSpPr>
          <p:spPr>
            <a:xfrm>
              <a:off x="2302655" y="3954601"/>
              <a:ext cx="67961" cy="42737"/>
            </a:xfrm>
            <a:custGeom>
              <a:avLst/>
              <a:gdLst/>
              <a:ahLst/>
              <a:cxnLst/>
              <a:rect l="l" t="t" r="r" b="b"/>
              <a:pathLst>
                <a:path w="1948" h="1225" extrusionOk="0">
                  <a:moveTo>
                    <a:pt x="1903" y="1"/>
                  </a:moveTo>
                  <a:lnTo>
                    <a:pt x="1535" y="45"/>
                  </a:lnTo>
                  <a:cubicBezTo>
                    <a:pt x="1535" y="45"/>
                    <a:pt x="1179" y="223"/>
                    <a:pt x="968" y="412"/>
                  </a:cubicBezTo>
                  <a:cubicBezTo>
                    <a:pt x="757" y="601"/>
                    <a:pt x="679" y="679"/>
                    <a:pt x="457" y="679"/>
                  </a:cubicBezTo>
                  <a:cubicBezTo>
                    <a:pt x="234" y="690"/>
                    <a:pt x="89" y="768"/>
                    <a:pt x="45" y="824"/>
                  </a:cubicBezTo>
                  <a:cubicBezTo>
                    <a:pt x="0" y="890"/>
                    <a:pt x="34" y="979"/>
                    <a:pt x="34" y="979"/>
                  </a:cubicBezTo>
                  <a:cubicBezTo>
                    <a:pt x="34" y="979"/>
                    <a:pt x="58" y="961"/>
                    <a:pt x="123" y="961"/>
                  </a:cubicBezTo>
                  <a:cubicBezTo>
                    <a:pt x="182" y="961"/>
                    <a:pt x="274" y="976"/>
                    <a:pt x="412" y="1035"/>
                  </a:cubicBezTo>
                  <a:cubicBezTo>
                    <a:pt x="423" y="1035"/>
                    <a:pt x="423" y="1046"/>
                    <a:pt x="434" y="1046"/>
                  </a:cubicBezTo>
                  <a:cubicBezTo>
                    <a:pt x="467" y="1035"/>
                    <a:pt x="490" y="1024"/>
                    <a:pt x="523" y="1024"/>
                  </a:cubicBezTo>
                  <a:cubicBezTo>
                    <a:pt x="607" y="1002"/>
                    <a:pt x="693" y="991"/>
                    <a:pt x="779" y="991"/>
                  </a:cubicBezTo>
                  <a:cubicBezTo>
                    <a:pt x="865" y="991"/>
                    <a:pt x="951" y="1002"/>
                    <a:pt x="1035" y="1024"/>
                  </a:cubicBezTo>
                  <a:cubicBezTo>
                    <a:pt x="1179" y="1068"/>
                    <a:pt x="1313" y="1135"/>
                    <a:pt x="1458" y="1180"/>
                  </a:cubicBezTo>
                  <a:cubicBezTo>
                    <a:pt x="1513" y="1202"/>
                    <a:pt x="1557" y="1213"/>
                    <a:pt x="1613" y="1224"/>
                  </a:cubicBezTo>
                  <a:cubicBezTo>
                    <a:pt x="1624" y="1213"/>
                    <a:pt x="1636" y="1202"/>
                    <a:pt x="1646" y="1180"/>
                  </a:cubicBezTo>
                  <a:cubicBezTo>
                    <a:pt x="1713" y="1057"/>
                    <a:pt x="1636" y="979"/>
                    <a:pt x="1658" y="745"/>
                  </a:cubicBezTo>
                  <a:cubicBezTo>
                    <a:pt x="1680" y="512"/>
                    <a:pt x="1680" y="357"/>
                    <a:pt x="1747" y="312"/>
                  </a:cubicBezTo>
                  <a:cubicBezTo>
                    <a:pt x="1777" y="287"/>
                    <a:pt x="1821" y="280"/>
                    <a:pt x="1860" y="280"/>
                  </a:cubicBezTo>
                  <a:cubicBezTo>
                    <a:pt x="1907" y="280"/>
                    <a:pt x="1947" y="290"/>
                    <a:pt x="1947" y="290"/>
                  </a:cubicBezTo>
                  <a:lnTo>
                    <a:pt x="1903" y="1"/>
                  </a:ln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3"/>
            <p:cNvSpPr/>
            <p:nvPr/>
          </p:nvSpPr>
          <p:spPr>
            <a:xfrm>
              <a:off x="2356976" y="3948600"/>
              <a:ext cx="42249" cy="26514"/>
            </a:xfrm>
            <a:custGeom>
              <a:avLst/>
              <a:gdLst/>
              <a:ahLst/>
              <a:cxnLst/>
              <a:rect l="l" t="t" r="r" b="b"/>
              <a:pathLst>
                <a:path w="1211" h="760" extrusionOk="0">
                  <a:moveTo>
                    <a:pt x="831" y="1"/>
                  </a:moveTo>
                  <a:cubicBezTo>
                    <a:pt x="722" y="1"/>
                    <a:pt x="553" y="50"/>
                    <a:pt x="401" y="50"/>
                  </a:cubicBezTo>
                  <a:cubicBezTo>
                    <a:pt x="223" y="61"/>
                    <a:pt x="101" y="28"/>
                    <a:pt x="0" y="183"/>
                  </a:cubicBezTo>
                  <a:lnTo>
                    <a:pt x="12" y="618"/>
                  </a:lnTo>
                  <a:cubicBezTo>
                    <a:pt x="12" y="618"/>
                    <a:pt x="96" y="428"/>
                    <a:pt x="245" y="428"/>
                  </a:cubicBezTo>
                  <a:cubicBezTo>
                    <a:pt x="249" y="428"/>
                    <a:pt x="253" y="428"/>
                    <a:pt x="257" y="428"/>
                  </a:cubicBezTo>
                  <a:cubicBezTo>
                    <a:pt x="423" y="450"/>
                    <a:pt x="401" y="573"/>
                    <a:pt x="601" y="673"/>
                  </a:cubicBezTo>
                  <a:cubicBezTo>
                    <a:pt x="721" y="736"/>
                    <a:pt x="760" y="760"/>
                    <a:pt x="821" y="760"/>
                  </a:cubicBezTo>
                  <a:cubicBezTo>
                    <a:pt x="856" y="760"/>
                    <a:pt x="899" y="752"/>
                    <a:pt x="968" y="739"/>
                  </a:cubicBezTo>
                  <a:cubicBezTo>
                    <a:pt x="1157" y="695"/>
                    <a:pt x="1046" y="640"/>
                    <a:pt x="1146" y="539"/>
                  </a:cubicBezTo>
                  <a:cubicBezTo>
                    <a:pt x="1208" y="470"/>
                    <a:pt x="1211" y="460"/>
                    <a:pt x="1207" y="460"/>
                  </a:cubicBezTo>
                  <a:cubicBezTo>
                    <a:pt x="1205" y="460"/>
                    <a:pt x="1202" y="462"/>
                    <a:pt x="1202" y="462"/>
                  </a:cubicBezTo>
                  <a:cubicBezTo>
                    <a:pt x="1202" y="462"/>
                    <a:pt x="1157" y="473"/>
                    <a:pt x="1068" y="473"/>
                  </a:cubicBezTo>
                  <a:cubicBezTo>
                    <a:pt x="983" y="482"/>
                    <a:pt x="946" y="533"/>
                    <a:pt x="916" y="533"/>
                  </a:cubicBezTo>
                  <a:cubicBezTo>
                    <a:pt x="911" y="533"/>
                    <a:pt x="906" y="532"/>
                    <a:pt x="902" y="529"/>
                  </a:cubicBezTo>
                  <a:cubicBezTo>
                    <a:pt x="868" y="506"/>
                    <a:pt x="879" y="484"/>
                    <a:pt x="890" y="351"/>
                  </a:cubicBezTo>
                  <a:cubicBezTo>
                    <a:pt x="902" y="206"/>
                    <a:pt x="991" y="28"/>
                    <a:pt x="879" y="5"/>
                  </a:cubicBezTo>
                  <a:cubicBezTo>
                    <a:pt x="865" y="2"/>
                    <a:pt x="849" y="1"/>
                    <a:pt x="83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3"/>
            <p:cNvSpPr/>
            <p:nvPr/>
          </p:nvSpPr>
          <p:spPr>
            <a:xfrm>
              <a:off x="2291770" y="3975987"/>
              <a:ext cx="36143" cy="45772"/>
            </a:xfrm>
            <a:custGeom>
              <a:avLst/>
              <a:gdLst/>
              <a:ahLst/>
              <a:cxnLst/>
              <a:rect l="l" t="t" r="r" b="b"/>
              <a:pathLst>
                <a:path w="1036" h="1312" extrusionOk="0">
                  <a:moveTo>
                    <a:pt x="852" y="1"/>
                  </a:moveTo>
                  <a:cubicBezTo>
                    <a:pt x="770" y="1"/>
                    <a:pt x="651" y="28"/>
                    <a:pt x="569" y="66"/>
                  </a:cubicBezTo>
                  <a:cubicBezTo>
                    <a:pt x="545" y="76"/>
                    <a:pt x="521" y="80"/>
                    <a:pt x="496" y="80"/>
                  </a:cubicBezTo>
                  <a:cubicBezTo>
                    <a:pt x="430" y="80"/>
                    <a:pt x="357" y="54"/>
                    <a:pt x="284" y="54"/>
                  </a:cubicBezTo>
                  <a:cubicBezTo>
                    <a:pt x="238" y="54"/>
                    <a:pt x="191" y="64"/>
                    <a:pt x="146" y="100"/>
                  </a:cubicBezTo>
                  <a:cubicBezTo>
                    <a:pt x="1" y="221"/>
                    <a:pt x="90" y="255"/>
                    <a:pt x="134" y="478"/>
                  </a:cubicBezTo>
                  <a:cubicBezTo>
                    <a:pt x="168" y="700"/>
                    <a:pt x="79" y="678"/>
                    <a:pt x="79" y="844"/>
                  </a:cubicBezTo>
                  <a:cubicBezTo>
                    <a:pt x="68" y="1012"/>
                    <a:pt x="124" y="1200"/>
                    <a:pt x="223" y="1234"/>
                  </a:cubicBezTo>
                  <a:cubicBezTo>
                    <a:pt x="312" y="1267"/>
                    <a:pt x="557" y="1311"/>
                    <a:pt x="557" y="1311"/>
                  </a:cubicBezTo>
                  <a:cubicBezTo>
                    <a:pt x="557" y="1311"/>
                    <a:pt x="535" y="1267"/>
                    <a:pt x="457" y="1212"/>
                  </a:cubicBezTo>
                  <a:cubicBezTo>
                    <a:pt x="379" y="1156"/>
                    <a:pt x="279" y="1111"/>
                    <a:pt x="346" y="856"/>
                  </a:cubicBezTo>
                  <a:cubicBezTo>
                    <a:pt x="413" y="600"/>
                    <a:pt x="357" y="656"/>
                    <a:pt x="635" y="377"/>
                  </a:cubicBezTo>
                  <a:cubicBezTo>
                    <a:pt x="913" y="110"/>
                    <a:pt x="1036" y="132"/>
                    <a:pt x="935" y="21"/>
                  </a:cubicBezTo>
                  <a:cubicBezTo>
                    <a:pt x="921" y="7"/>
                    <a:pt x="890" y="1"/>
                    <a:pt x="852"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
            <p:cNvSpPr/>
            <p:nvPr/>
          </p:nvSpPr>
          <p:spPr>
            <a:xfrm>
              <a:off x="2312738" y="3946088"/>
              <a:ext cx="58227" cy="51599"/>
            </a:xfrm>
            <a:custGeom>
              <a:avLst/>
              <a:gdLst/>
              <a:ahLst/>
              <a:cxnLst/>
              <a:rect l="l" t="t" r="r" b="b"/>
              <a:pathLst>
                <a:path w="1669" h="1479" extrusionOk="0">
                  <a:moveTo>
                    <a:pt x="1095" y="0"/>
                  </a:moveTo>
                  <a:cubicBezTo>
                    <a:pt x="1056" y="0"/>
                    <a:pt x="1038" y="30"/>
                    <a:pt x="946" y="122"/>
                  </a:cubicBezTo>
                  <a:cubicBezTo>
                    <a:pt x="779" y="278"/>
                    <a:pt x="880" y="300"/>
                    <a:pt x="646" y="400"/>
                  </a:cubicBezTo>
                  <a:cubicBezTo>
                    <a:pt x="423" y="512"/>
                    <a:pt x="356" y="489"/>
                    <a:pt x="212" y="522"/>
                  </a:cubicBezTo>
                  <a:cubicBezTo>
                    <a:pt x="79" y="567"/>
                    <a:pt x="134" y="545"/>
                    <a:pt x="101" y="611"/>
                  </a:cubicBezTo>
                  <a:cubicBezTo>
                    <a:pt x="0" y="789"/>
                    <a:pt x="435" y="1023"/>
                    <a:pt x="646" y="1123"/>
                  </a:cubicBezTo>
                  <a:cubicBezTo>
                    <a:pt x="846" y="1234"/>
                    <a:pt x="1113" y="1268"/>
                    <a:pt x="1357" y="1335"/>
                  </a:cubicBezTo>
                  <a:cubicBezTo>
                    <a:pt x="1602" y="1412"/>
                    <a:pt x="1669" y="1479"/>
                    <a:pt x="1669" y="1479"/>
                  </a:cubicBezTo>
                  <a:cubicBezTo>
                    <a:pt x="1669" y="1479"/>
                    <a:pt x="1580" y="1246"/>
                    <a:pt x="1491" y="1101"/>
                  </a:cubicBezTo>
                  <a:cubicBezTo>
                    <a:pt x="1402" y="967"/>
                    <a:pt x="1369" y="811"/>
                    <a:pt x="1369" y="522"/>
                  </a:cubicBezTo>
                  <a:cubicBezTo>
                    <a:pt x="1369" y="222"/>
                    <a:pt x="1413" y="67"/>
                    <a:pt x="1235" y="33"/>
                  </a:cubicBezTo>
                  <a:cubicBezTo>
                    <a:pt x="1158" y="15"/>
                    <a:pt x="1121" y="0"/>
                    <a:pt x="1095"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
            <p:cNvSpPr/>
            <p:nvPr/>
          </p:nvSpPr>
          <p:spPr>
            <a:xfrm>
              <a:off x="2423334" y="4131729"/>
              <a:ext cx="128107" cy="102255"/>
            </a:xfrm>
            <a:custGeom>
              <a:avLst/>
              <a:gdLst/>
              <a:ahLst/>
              <a:cxnLst/>
              <a:rect l="l" t="t" r="r" b="b"/>
              <a:pathLst>
                <a:path w="3672" h="2931" extrusionOk="0">
                  <a:moveTo>
                    <a:pt x="2473" y="1"/>
                  </a:moveTo>
                  <a:cubicBezTo>
                    <a:pt x="2350" y="1"/>
                    <a:pt x="2204" y="49"/>
                    <a:pt x="2047" y="140"/>
                  </a:cubicBezTo>
                  <a:cubicBezTo>
                    <a:pt x="1847" y="262"/>
                    <a:pt x="1502" y="729"/>
                    <a:pt x="957" y="1052"/>
                  </a:cubicBezTo>
                  <a:cubicBezTo>
                    <a:pt x="633" y="1233"/>
                    <a:pt x="361" y="1271"/>
                    <a:pt x="192" y="1271"/>
                  </a:cubicBezTo>
                  <a:cubicBezTo>
                    <a:pt x="70" y="1271"/>
                    <a:pt x="1" y="1252"/>
                    <a:pt x="1" y="1252"/>
                  </a:cubicBezTo>
                  <a:lnTo>
                    <a:pt x="1" y="1252"/>
                  </a:lnTo>
                  <a:lnTo>
                    <a:pt x="245" y="2554"/>
                  </a:lnTo>
                  <a:cubicBezTo>
                    <a:pt x="245" y="2554"/>
                    <a:pt x="1324" y="2831"/>
                    <a:pt x="2258" y="2920"/>
                  </a:cubicBezTo>
                  <a:cubicBezTo>
                    <a:pt x="2331" y="2927"/>
                    <a:pt x="2402" y="2930"/>
                    <a:pt x="2468" y="2930"/>
                  </a:cubicBezTo>
                  <a:cubicBezTo>
                    <a:pt x="3262" y="2930"/>
                    <a:pt x="3595" y="2475"/>
                    <a:pt x="3627" y="2331"/>
                  </a:cubicBezTo>
                  <a:cubicBezTo>
                    <a:pt x="3671" y="2186"/>
                    <a:pt x="3515" y="2186"/>
                    <a:pt x="3449" y="2097"/>
                  </a:cubicBezTo>
                  <a:cubicBezTo>
                    <a:pt x="3370" y="2020"/>
                    <a:pt x="3449" y="1842"/>
                    <a:pt x="3370" y="1642"/>
                  </a:cubicBezTo>
                  <a:cubicBezTo>
                    <a:pt x="3304" y="1452"/>
                    <a:pt x="3059" y="1241"/>
                    <a:pt x="3037" y="1118"/>
                  </a:cubicBezTo>
                  <a:cubicBezTo>
                    <a:pt x="3004" y="985"/>
                    <a:pt x="3070" y="874"/>
                    <a:pt x="3093" y="740"/>
                  </a:cubicBezTo>
                  <a:cubicBezTo>
                    <a:pt x="3115" y="596"/>
                    <a:pt x="3004" y="562"/>
                    <a:pt x="2959" y="374"/>
                  </a:cubicBezTo>
                  <a:cubicBezTo>
                    <a:pt x="2925" y="184"/>
                    <a:pt x="2725" y="73"/>
                    <a:pt x="2592" y="18"/>
                  </a:cubicBezTo>
                  <a:cubicBezTo>
                    <a:pt x="2555" y="6"/>
                    <a:pt x="2516" y="1"/>
                    <a:pt x="2473" y="1"/>
                  </a:cubicBezTo>
                  <a:close/>
                </a:path>
              </a:pathLst>
            </a:custGeom>
            <a:solidFill>
              <a:srgbClr val="C0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
            <p:cNvSpPr/>
            <p:nvPr/>
          </p:nvSpPr>
          <p:spPr>
            <a:xfrm>
              <a:off x="2423334" y="4169966"/>
              <a:ext cx="125351" cy="64019"/>
            </a:xfrm>
            <a:custGeom>
              <a:avLst/>
              <a:gdLst/>
              <a:ahLst/>
              <a:cxnLst/>
              <a:rect l="l" t="t" r="r" b="b"/>
              <a:pathLst>
                <a:path w="3593" h="1835" extrusionOk="0">
                  <a:moveTo>
                    <a:pt x="879" y="0"/>
                  </a:moveTo>
                  <a:lnTo>
                    <a:pt x="879" y="0"/>
                  </a:lnTo>
                  <a:cubicBezTo>
                    <a:pt x="592" y="144"/>
                    <a:pt x="351" y="175"/>
                    <a:pt x="195" y="175"/>
                  </a:cubicBezTo>
                  <a:cubicBezTo>
                    <a:pt x="72" y="175"/>
                    <a:pt x="1" y="156"/>
                    <a:pt x="1" y="156"/>
                  </a:cubicBezTo>
                  <a:lnTo>
                    <a:pt x="1" y="156"/>
                  </a:lnTo>
                  <a:lnTo>
                    <a:pt x="245" y="1458"/>
                  </a:lnTo>
                  <a:cubicBezTo>
                    <a:pt x="245" y="1458"/>
                    <a:pt x="1324" y="1735"/>
                    <a:pt x="2258" y="1824"/>
                  </a:cubicBezTo>
                  <a:cubicBezTo>
                    <a:pt x="2333" y="1831"/>
                    <a:pt x="2405" y="1835"/>
                    <a:pt x="2473" y="1835"/>
                  </a:cubicBezTo>
                  <a:cubicBezTo>
                    <a:pt x="3150" y="1835"/>
                    <a:pt x="3482" y="1505"/>
                    <a:pt x="3593" y="1312"/>
                  </a:cubicBezTo>
                  <a:lnTo>
                    <a:pt x="3593" y="1312"/>
                  </a:lnTo>
                  <a:cubicBezTo>
                    <a:pt x="3560" y="1324"/>
                    <a:pt x="3538" y="1324"/>
                    <a:pt x="3504" y="1324"/>
                  </a:cubicBezTo>
                  <a:cubicBezTo>
                    <a:pt x="3315" y="1369"/>
                    <a:pt x="3137" y="1480"/>
                    <a:pt x="2959" y="1569"/>
                  </a:cubicBezTo>
                  <a:cubicBezTo>
                    <a:pt x="2823" y="1637"/>
                    <a:pt x="2673" y="1698"/>
                    <a:pt x="2525" y="1698"/>
                  </a:cubicBezTo>
                  <a:cubicBezTo>
                    <a:pt x="2480" y="1698"/>
                    <a:pt x="2436" y="1693"/>
                    <a:pt x="2392" y="1680"/>
                  </a:cubicBezTo>
                  <a:cubicBezTo>
                    <a:pt x="2247" y="1635"/>
                    <a:pt x="2136" y="1524"/>
                    <a:pt x="1991" y="1502"/>
                  </a:cubicBezTo>
                  <a:cubicBezTo>
                    <a:pt x="1972" y="1500"/>
                    <a:pt x="1952" y="1499"/>
                    <a:pt x="1934" y="1499"/>
                  </a:cubicBezTo>
                  <a:cubicBezTo>
                    <a:pt x="1857" y="1499"/>
                    <a:pt x="1785" y="1515"/>
                    <a:pt x="1714" y="1524"/>
                  </a:cubicBezTo>
                  <a:cubicBezTo>
                    <a:pt x="1698" y="1526"/>
                    <a:pt x="1682" y="1527"/>
                    <a:pt x="1666" y="1527"/>
                  </a:cubicBezTo>
                  <a:cubicBezTo>
                    <a:pt x="1582" y="1527"/>
                    <a:pt x="1503" y="1502"/>
                    <a:pt x="1447" y="1446"/>
                  </a:cubicBezTo>
                  <a:cubicBezTo>
                    <a:pt x="1358" y="1346"/>
                    <a:pt x="1413" y="1191"/>
                    <a:pt x="1457" y="1068"/>
                  </a:cubicBezTo>
                  <a:cubicBezTo>
                    <a:pt x="1513" y="946"/>
                    <a:pt x="1469" y="868"/>
                    <a:pt x="1380" y="768"/>
                  </a:cubicBezTo>
                  <a:cubicBezTo>
                    <a:pt x="1324" y="690"/>
                    <a:pt x="1324" y="590"/>
                    <a:pt x="1224" y="590"/>
                  </a:cubicBezTo>
                  <a:cubicBezTo>
                    <a:pt x="1135" y="578"/>
                    <a:pt x="1035" y="578"/>
                    <a:pt x="957" y="523"/>
                  </a:cubicBezTo>
                  <a:cubicBezTo>
                    <a:pt x="868" y="467"/>
                    <a:pt x="824" y="356"/>
                    <a:pt x="824" y="245"/>
                  </a:cubicBezTo>
                  <a:cubicBezTo>
                    <a:pt x="824" y="167"/>
                    <a:pt x="846" y="78"/>
                    <a:pt x="879"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3"/>
            <p:cNvSpPr/>
            <p:nvPr/>
          </p:nvSpPr>
          <p:spPr>
            <a:xfrm>
              <a:off x="2431882" y="4152104"/>
              <a:ext cx="62100" cy="30910"/>
            </a:xfrm>
            <a:custGeom>
              <a:avLst/>
              <a:gdLst/>
              <a:ahLst/>
              <a:cxnLst/>
              <a:rect l="l" t="t" r="r" b="b"/>
              <a:pathLst>
                <a:path w="1780" h="886" extrusionOk="0">
                  <a:moveTo>
                    <a:pt x="1780" y="0"/>
                  </a:moveTo>
                  <a:lnTo>
                    <a:pt x="1780" y="0"/>
                  </a:lnTo>
                  <a:cubicBezTo>
                    <a:pt x="1613" y="34"/>
                    <a:pt x="1469" y="123"/>
                    <a:pt x="1324" y="212"/>
                  </a:cubicBezTo>
                  <a:cubicBezTo>
                    <a:pt x="1179" y="301"/>
                    <a:pt x="1046" y="401"/>
                    <a:pt x="912" y="501"/>
                  </a:cubicBezTo>
                  <a:cubicBezTo>
                    <a:pt x="767" y="590"/>
                    <a:pt x="634" y="679"/>
                    <a:pt x="478" y="746"/>
                  </a:cubicBezTo>
                  <a:cubicBezTo>
                    <a:pt x="334" y="813"/>
                    <a:pt x="178" y="846"/>
                    <a:pt x="0" y="846"/>
                  </a:cubicBezTo>
                  <a:lnTo>
                    <a:pt x="0" y="857"/>
                  </a:lnTo>
                  <a:cubicBezTo>
                    <a:pt x="61" y="877"/>
                    <a:pt x="124" y="886"/>
                    <a:pt x="187" y="886"/>
                  </a:cubicBezTo>
                  <a:cubicBezTo>
                    <a:pt x="299" y="886"/>
                    <a:pt x="413" y="859"/>
                    <a:pt x="512" y="823"/>
                  </a:cubicBezTo>
                  <a:cubicBezTo>
                    <a:pt x="678" y="768"/>
                    <a:pt x="812" y="657"/>
                    <a:pt x="945" y="557"/>
                  </a:cubicBezTo>
                  <a:cubicBezTo>
                    <a:pt x="1079" y="457"/>
                    <a:pt x="1212" y="346"/>
                    <a:pt x="1346" y="245"/>
                  </a:cubicBezTo>
                  <a:cubicBezTo>
                    <a:pt x="1479" y="145"/>
                    <a:pt x="1624" y="57"/>
                    <a:pt x="1780"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3"/>
            <p:cNvSpPr/>
            <p:nvPr/>
          </p:nvSpPr>
          <p:spPr>
            <a:xfrm>
              <a:off x="2430696" y="4161000"/>
              <a:ext cx="81148" cy="29933"/>
            </a:xfrm>
            <a:custGeom>
              <a:avLst/>
              <a:gdLst/>
              <a:ahLst/>
              <a:cxnLst/>
              <a:rect l="l" t="t" r="r" b="b"/>
              <a:pathLst>
                <a:path w="2326" h="858" extrusionOk="0">
                  <a:moveTo>
                    <a:pt x="2270" y="0"/>
                  </a:moveTo>
                  <a:cubicBezTo>
                    <a:pt x="2077" y="0"/>
                    <a:pt x="1886" y="53"/>
                    <a:pt x="1713" y="124"/>
                  </a:cubicBezTo>
                  <a:cubicBezTo>
                    <a:pt x="1513" y="202"/>
                    <a:pt x="1335" y="302"/>
                    <a:pt x="1147" y="391"/>
                  </a:cubicBezTo>
                  <a:cubicBezTo>
                    <a:pt x="957" y="480"/>
                    <a:pt x="768" y="558"/>
                    <a:pt x="579" y="635"/>
                  </a:cubicBezTo>
                  <a:cubicBezTo>
                    <a:pt x="390" y="724"/>
                    <a:pt x="201" y="791"/>
                    <a:pt x="1" y="847"/>
                  </a:cubicBezTo>
                  <a:lnTo>
                    <a:pt x="1" y="858"/>
                  </a:lnTo>
                  <a:cubicBezTo>
                    <a:pt x="212" y="858"/>
                    <a:pt x="423" y="803"/>
                    <a:pt x="623" y="736"/>
                  </a:cubicBezTo>
                  <a:cubicBezTo>
                    <a:pt x="824" y="669"/>
                    <a:pt x="1002" y="558"/>
                    <a:pt x="1180" y="457"/>
                  </a:cubicBezTo>
                  <a:cubicBezTo>
                    <a:pt x="1369" y="358"/>
                    <a:pt x="1547" y="257"/>
                    <a:pt x="1736" y="168"/>
                  </a:cubicBezTo>
                  <a:cubicBezTo>
                    <a:pt x="1914" y="79"/>
                    <a:pt x="2114" y="12"/>
                    <a:pt x="2326" y="2"/>
                  </a:cubicBezTo>
                  <a:cubicBezTo>
                    <a:pt x="2307" y="1"/>
                    <a:pt x="2288" y="0"/>
                    <a:pt x="2270"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3"/>
            <p:cNvSpPr/>
            <p:nvPr/>
          </p:nvSpPr>
          <p:spPr>
            <a:xfrm>
              <a:off x="2433417" y="4184340"/>
              <a:ext cx="72217" cy="12943"/>
            </a:xfrm>
            <a:custGeom>
              <a:avLst/>
              <a:gdLst/>
              <a:ahLst/>
              <a:cxnLst/>
              <a:rect l="l" t="t" r="r" b="b"/>
              <a:pathLst>
                <a:path w="2070" h="371" extrusionOk="0">
                  <a:moveTo>
                    <a:pt x="2070" y="0"/>
                  </a:moveTo>
                  <a:cubicBezTo>
                    <a:pt x="1892" y="0"/>
                    <a:pt x="1714" y="45"/>
                    <a:pt x="1546" y="89"/>
                  </a:cubicBezTo>
                  <a:cubicBezTo>
                    <a:pt x="1380" y="134"/>
                    <a:pt x="1213" y="189"/>
                    <a:pt x="1035" y="222"/>
                  </a:cubicBezTo>
                  <a:cubicBezTo>
                    <a:pt x="868" y="255"/>
                    <a:pt x="690" y="267"/>
                    <a:pt x="523" y="289"/>
                  </a:cubicBezTo>
                  <a:cubicBezTo>
                    <a:pt x="345" y="300"/>
                    <a:pt x="179" y="311"/>
                    <a:pt x="1" y="322"/>
                  </a:cubicBezTo>
                  <a:cubicBezTo>
                    <a:pt x="128" y="356"/>
                    <a:pt x="261" y="371"/>
                    <a:pt x="396" y="371"/>
                  </a:cubicBezTo>
                  <a:cubicBezTo>
                    <a:pt x="438" y="371"/>
                    <a:pt x="481" y="369"/>
                    <a:pt x="523" y="367"/>
                  </a:cubicBezTo>
                  <a:cubicBezTo>
                    <a:pt x="701" y="367"/>
                    <a:pt x="879" y="334"/>
                    <a:pt x="1057" y="289"/>
                  </a:cubicBezTo>
                  <a:cubicBezTo>
                    <a:pt x="1224" y="245"/>
                    <a:pt x="1391" y="189"/>
                    <a:pt x="1558" y="134"/>
                  </a:cubicBezTo>
                  <a:cubicBezTo>
                    <a:pt x="1724" y="77"/>
                    <a:pt x="1892" y="22"/>
                    <a:pt x="2070"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3"/>
            <p:cNvSpPr/>
            <p:nvPr/>
          </p:nvSpPr>
          <p:spPr>
            <a:xfrm>
              <a:off x="2433801" y="4201785"/>
              <a:ext cx="95906" cy="10641"/>
            </a:xfrm>
            <a:custGeom>
              <a:avLst/>
              <a:gdLst/>
              <a:ahLst/>
              <a:cxnLst/>
              <a:rect l="l" t="t" r="r" b="b"/>
              <a:pathLst>
                <a:path w="2749" h="305" extrusionOk="0">
                  <a:moveTo>
                    <a:pt x="1" y="0"/>
                  </a:moveTo>
                  <a:lnTo>
                    <a:pt x="1" y="12"/>
                  </a:lnTo>
                  <a:cubicBezTo>
                    <a:pt x="212" y="111"/>
                    <a:pt x="435" y="190"/>
                    <a:pt x="657" y="245"/>
                  </a:cubicBezTo>
                  <a:cubicBezTo>
                    <a:pt x="839" y="288"/>
                    <a:pt x="1027" y="305"/>
                    <a:pt x="1212" y="305"/>
                  </a:cubicBezTo>
                  <a:cubicBezTo>
                    <a:pt x="1265" y="305"/>
                    <a:pt x="1317" y="303"/>
                    <a:pt x="1369" y="301"/>
                  </a:cubicBezTo>
                  <a:cubicBezTo>
                    <a:pt x="1491" y="301"/>
                    <a:pt x="1602" y="289"/>
                    <a:pt x="1725" y="267"/>
                  </a:cubicBezTo>
                  <a:cubicBezTo>
                    <a:pt x="1836" y="245"/>
                    <a:pt x="1958" y="212"/>
                    <a:pt x="2069" y="178"/>
                  </a:cubicBezTo>
                  <a:cubicBezTo>
                    <a:pt x="2275" y="116"/>
                    <a:pt x="2480" y="55"/>
                    <a:pt x="2694" y="55"/>
                  </a:cubicBezTo>
                  <a:cubicBezTo>
                    <a:pt x="2712" y="55"/>
                    <a:pt x="2730" y="55"/>
                    <a:pt x="2748" y="56"/>
                  </a:cubicBezTo>
                  <a:lnTo>
                    <a:pt x="2748" y="45"/>
                  </a:lnTo>
                  <a:cubicBezTo>
                    <a:pt x="2699" y="38"/>
                    <a:pt x="2649" y="35"/>
                    <a:pt x="2599" y="35"/>
                  </a:cubicBezTo>
                  <a:cubicBezTo>
                    <a:pt x="2415" y="35"/>
                    <a:pt x="2231" y="76"/>
                    <a:pt x="2047" y="111"/>
                  </a:cubicBezTo>
                  <a:cubicBezTo>
                    <a:pt x="1849" y="161"/>
                    <a:pt x="1650" y="202"/>
                    <a:pt x="1444" y="202"/>
                  </a:cubicBezTo>
                  <a:cubicBezTo>
                    <a:pt x="1419" y="202"/>
                    <a:pt x="1394" y="202"/>
                    <a:pt x="1369" y="200"/>
                  </a:cubicBezTo>
                  <a:cubicBezTo>
                    <a:pt x="1135" y="200"/>
                    <a:pt x="913" y="156"/>
                    <a:pt x="690" y="111"/>
                  </a:cubicBezTo>
                  <a:cubicBezTo>
                    <a:pt x="457" y="78"/>
                    <a:pt x="235" y="34"/>
                    <a:pt x="1"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3"/>
            <p:cNvSpPr/>
            <p:nvPr/>
          </p:nvSpPr>
          <p:spPr>
            <a:xfrm>
              <a:off x="2396540" y="4204890"/>
              <a:ext cx="159122" cy="126118"/>
            </a:xfrm>
            <a:custGeom>
              <a:avLst/>
              <a:gdLst/>
              <a:ahLst/>
              <a:cxnLst/>
              <a:rect l="l" t="t" r="r" b="b"/>
              <a:pathLst>
                <a:path w="4561" h="3615" extrusionOk="0">
                  <a:moveTo>
                    <a:pt x="835" y="0"/>
                  </a:moveTo>
                  <a:lnTo>
                    <a:pt x="1" y="256"/>
                  </a:lnTo>
                  <a:cubicBezTo>
                    <a:pt x="1" y="256"/>
                    <a:pt x="423" y="2080"/>
                    <a:pt x="735" y="2725"/>
                  </a:cubicBezTo>
                  <a:cubicBezTo>
                    <a:pt x="1046" y="3371"/>
                    <a:pt x="1513" y="3448"/>
                    <a:pt x="1792" y="3537"/>
                  </a:cubicBezTo>
                  <a:cubicBezTo>
                    <a:pt x="1956" y="3599"/>
                    <a:pt x="2158" y="3614"/>
                    <a:pt x="2374" y="3614"/>
                  </a:cubicBezTo>
                  <a:cubicBezTo>
                    <a:pt x="2510" y="3614"/>
                    <a:pt x="2651" y="3608"/>
                    <a:pt x="2793" y="3604"/>
                  </a:cubicBezTo>
                  <a:cubicBezTo>
                    <a:pt x="3149" y="3604"/>
                    <a:pt x="3149" y="3371"/>
                    <a:pt x="3305" y="3226"/>
                  </a:cubicBezTo>
                  <a:cubicBezTo>
                    <a:pt x="3367" y="3167"/>
                    <a:pt x="3414" y="3158"/>
                    <a:pt x="3458" y="3158"/>
                  </a:cubicBezTo>
                  <a:cubicBezTo>
                    <a:pt x="3480" y="3158"/>
                    <a:pt x="3501" y="3160"/>
                    <a:pt x="3523" y="3160"/>
                  </a:cubicBezTo>
                  <a:cubicBezTo>
                    <a:pt x="3570" y="3160"/>
                    <a:pt x="3621" y="3151"/>
                    <a:pt x="3693" y="3092"/>
                  </a:cubicBezTo>
                  <a:cubicBezTo>
                    <a:pt x="3883" y="2959"/>
                    <a:pt x="3772" y="2703"/>
                    <a:pt x="3805" y="2603"/>
                  </a:cubicBezTo>
                  <a:cubicBezTo>
                    <a:pt x="3849" y="2503"/>
                    <a:pt x="3861" y="2491"/>
                    <a:pt x="4094" y="2392"/>
                  </a:cubicBezTo>
                  <a:cubicBezTo>
                    <a:pt x="4328" y="2291"/>
                    <a:pt x="4361" y="2069"/>
                    <a:pt x="4461" y="1880"/>
                  </a:cubicBezTo>
                  <a:cubicBezTo>
                    <a:pt x="4561" y="1691"/>
                    <a:pt x="4472" y="1546"/>
                    <a:pt x="4239" y="1458"/>
                  </a:cubicBezTo>
                  <a:cubicBezTo>
                    <a:pt x="3994" y="1369"/>
                    <a:pt x="3861" y="1401"/>
                    <a:pt x="3527" y="1357"/>
                  </a:cubicBezTo>
                  <a:cubicBezTo>
                    <a:pt x="3193" y="1324"/>
                    <a:pt x="2593" y="1124"/>
                    <a:pt x="2037" y="912"/>
                  </a:cubicBezTo>
                  <a:cubicBezTo>
                    <a:pt x="1481" y="701"/>
                    <a:pt x="835" y="0"/>
                    <a:pt x="835" y="0"/>
                  </a:cubicBezTo>
                  <a:close/>
                </a:path>
              </a:pathLst>
            </a:custGeom>
            <a:solidFill>
              <a:srgbClr val="C0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3"/>
            <p:cNvSpPr/>
            <p:nvPr/>
          </p:nvSpPr>
          <p:spPr>
            <a:xfrm>
              <a:off x="2396540" y="4204890"/>
              <a:ext cx="62518" cy="121095"/>
            </a:xfrm>
            <a:custGeom>
              <a:avLst/>
              <a:gdLst/>
              <a:ahLst/>
              <a:cxnLst/>
              <a:rect l="l" t="t" r="r" b="b"/>
              <a:pathLst>
                <a:path w="1792" h="3471" extrusionOk="0">
                  <a:moveTo>
                    <a:pt x="835" y="0"/>
                  </a:moveTo>
                  <a:lnTo>
                    <a:pt x="1" y="256"/>
                  </a:lnTo>
                  <a:cubicBezTo>
                    <a:pt x="1" y="256"/>
                    <a:pt x="423" y="2080"/>
                    <a:pt x="735" y="2725"/>
                  </a:cubicBezTo>
                  <a:cubicBezTo>
                    <a:pt x="969" y="3215"/>
                    <a:pt x="1291" y="3381"/>
                    <a:pt x="1558" y="3470"/>
                  </a:cubicBezTo>
                  <a:cubicBezTo>
                    <a:pt x="1691" y="3348"/>
                    <a:pt x="1792" y="3193"/>
                    <a:pt x="1758" y="3025"/>
                  </a:cubicBezTo>
                  <a:cubicBezTo>
                    <a:pt x="1725" y="2903"/>
                    <a:pt x="1625" y="2803"/>
                    <a:pt x="1592" y="2681"/>
                  </a:cubicBezTo>
                  <a:cubicBezTo>
                    <a:pt x="1558" y="2536"/>
                    <a:pt x="1625" y="2402"/>
                    <a:pt x="1658" y="2258"/>
                  </a:cubicBezTo>
                  <a:cubicBezTo>
                    <a:pt x="1758" y="1913"/>
                    <a:pt x="1703" y="1524"/>
                    <a:pt x="1513" y="1224"/>
                  </a:cubicBezTo>
                  <a:cubicBezTo>
                    <a:pt x="1458" y="1146"/>
                    <a:pt x="1402" y="1068"/>
                    <a:pt x="1392" y="968"/>
                  </a:cubicBezTo>
                  <a:cubicBezTo>
                    <a:pt x="1369" y="868"/>
                    <a:pt x="1414" y="756"/>
                    <a:pt x="1447" y="657"/>
                  </a:cubicBezTo>
                  <a:cubicBezTo>
                    <a:pt x="1458" y="623"/>
                    <a:pt x="1458" y="601"/>
                    <a:pt x="1469" y="568"/>
                  </a:cubicBezTo>
                  <a:cubicBezTo>
                    <a:pt x="1113" y="301"/>
                    <a:pt x="835" y="0"/>
                    <a:pt x="835"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3"/>
            <p:cNvSpPr/>
            <p:nvPr/>
          </p:nvSpPr>
          <p:spPr>
            <a:xfrm>
              <a:off x="2411298" y="4211867"/>
              <a:ext cx="41551" cy="79195"/>
            </a:xfrm>
            <a:custGeom>
              <a:avLst/>
              <a:gdLst/>
              <a:ahLst/>
              <a:cxnLst/>
              <a:rect l="l" t="t" r="r" b="b"/>
              <a:pathLst>
                <a:path w="1191" h="2270" extrusionOk="0">
                  <a:moveTo>
                    <a:pt x="12" y="0"/>
                  </a:moveTo>
                  <a:lnTo>
                    <a:pt x="0" y="12"/>
                  </a:lnTo>
                  <a:cubicBezTo>
                    <a:pt x="57" y="223"/>
                    <a:pt x="134" y="423"/>
                    <a:pt x="212" y="623"/>
                  </a:cubicBezTo>
                  <a:cubicBezTo>
                    <a:pt x="290" y="823"/>
                    <a:pt x="390" y="1013"/>
                    <a:pt x="479" y="1213"/>
                  </a:cubicBezTo>
                  <a:cubicBezTo>
                    <a:pt x="568" y="1413"/>
                    <a:pt x="646" y="1602"/>
                    <a:pt x="735" y="1814"/>
                  </a:cubicBezTo>
                  <a:cubicBezTo>
                    <a:pt x="824" y="2002"/>
                    <a:pt x="969" y="2202"/>
                    <a:pt x="1191" y="2269"/>
                  </a:cubicBezTo>
                  <a:lnTo>
                    <a:pt x="1191" y="2259"/>
                  </a:lnTo>
                  <a:cubicBezTo>
                    <a:pt x="1001" y="2158"/>
                    <a:pt x="880" y="1969"/>
                    <a:pt x="813" y="1769"/>
                  </a:cubicBezTo>
                  <a:cubicBezTo>
                    <a:pt x="746" y="1580"/>
                    <a:pt x="679" y="1369"/>
                    <a:pt x="601" y="1157"/>
                  </a:cubicBezTo>
                  <a:cubicBezTo>
                    <a:pt x="534" y="957"/>
                    <a:pt x="468" y="746"/>
                    <a:pt x="368" y="556"/>
                  </a:cubicBezTo>
                  <a:cubicBezTo>
                    <a:pt x="267" y="368"/>
                    <a:pt x="156" y="178"/>
                    <a:pt x="12"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
            <p:cNvSpPr/>
            <p:nvPr/>
          </p:nvSpPr>
          <p:spPr>
            <a:xfrm>
              <a:off x="2415170" y="4211100"/>
              <a:ext cx="62135" cy="78043"/>
            </a:xfrm>
            <a:custGeom>
              <a:avLst/>
              <a:gdLst/>
              <a:ahLst/>
              <a:cxnLst/>
              <a:rect l="l" t="t" r="r" b="b"/>
              <a:pathLst>
                <a:path w="1781" h="2237" extrusionOk="0">
                  <a:moveTo>
                    <a:pt x="12" y="0"/>
                  </a:moveTo>
                  <a:lnTo>
                    <a:pt x="1" y="12"/>
                  </a:lnTo>
                  <a:cubicBezTo>
                    <a:pt x="146" y="200"/>
                    <a:pt x="268" y="400"/>
                    <a:pt x="390" y="612"/>
                  </a:cubicBezTo>
                  <a:cubicBezTo>
                    <a:pt x="512" y="812"/>
                    <a:pt x="635" y="1023"/>
                    <a:pt x="779" y="1223"/>
                  </a:cubicBezTo>
                  <a:cubicBezTo>
                    <a:pt x="924" y="1413"/>
                    <a:pt x="1068" y="1613"/>
                    <a:pt x="1213" y="1802"/>
                  </a:cubicBezTo>
                  <a:cubicBezTo>
                    <a:pt x="1280" y="1902"/>
                    <a:pt x="1369" y="1991"/>
                    <a:pt x="1458" y="2069"/>
                  </a:cubicBezTo>
                  <a:cubicBezTo>
                    <a:pt x="1547" y="2147"/>
                    <a:pt x="1658" y="2214"/>
                    <a:pt x="1780" y="2236"/>
                  </a:cubicBezTo>
                  <a:lnTo>
                    <a:pt x="1780" y="2224"/>
                  </a:lnTo>
                  <a:cubicBezTo>
                    <a:pt x="1669" y="2192"/>
                    <a:pt x="1558" y="2125"/>
                    <a:pt x="1480" y="2047"/>
                  </a:cubicBezTo>
                  <a:cubicBezTo>
                    <a:pt x="1391" y="1969"/>
                    <a:pt x="1313" y="1869"/>
                    <a:pt x="1246" y="1780"/>
                  </a:cubicBezTo>
                  <a:cubicBezTo>
                    <a:pt x="1102" y="1579"/>
                    <a:pt x="969" y="1379"/>
                    <a:pt x="835" y="1179"/>
                  </a:cubicBezTo>
                  <a:cubicBezTo>
                    <a:pt x="702" y="979"/>
                    <a:pt x="601" y="768"/>
                    <a:pt x="468" y="568"/>
                  </a:cubicBezTo>
                  <a:cubicBezTo>
                    <a:pt x="334" y="367"/>
                    <a:pt x="190" y="167"/>
                    <a:pt x="12"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
            <p:cNvSpPr/>
            <p:nvPr/>
          </p:nvSpPr>
          <p:spPr>
            <a:xfrm>
              <a:off x="2414403" y="4205273"/>
              <a:ext cx="72985" cy="57843"/>
            </a:xfrm>
            <a:custGeom>
              <a:avLst/>
              <a:gdLst/>
              <a:ahLst/>
              <a:cxnLst/>
              <a:rect l="l" t="t" r="r" b="b"/>
              <a:pathLst>
                <a:path w="2092" h="1658" extrusionOk="0">
                  <a:moveTo>
                    <a:pt x="12" y="1"/>
                  </a:moveTo>
                  <a:lnTo>
                    <a:pt x="0" y="11"/>
                  </a:lnTo>
                  <a:cubicBezTo>
                    <a:pt x="156" y="167"/>
                    <a:pt x="301" y="334"/>
                    <a:pt x="445" y="501"/>
                  </a:cubicBezTo>
                  <a:cubicBezTo>
                    <a:pt x="601" y="668"/>
                    <a:pt x="757" y="812"/>
                    <a:pt x="935" y="968"/>
                  </a:cubicBezTo>
                  <a:cubicBezTo>
                    <a:pt x="1102" y="1113"/>
                    <a:pt x="1291" y="1246"/>
                    <a:pt x="1480" y="1368"/>
                  </a:cubicBezTo>
                  <a:cubicBezTo>
                    <a:pt x="1669" y="1479"/>
                    <a:pt x="1869" y="1580"/>
                    <a:pt x="2081" y="1657"/>
                  </a:cubicBezTo>
                  <a:lnTo>
                    <a:pt x="2091" y="1647"/>
                  </a:lnTo>
                  <a:cubicBezTo>
                    <a:pt x="1891" y="1546"/>
                    <a:pt x="1691" y="1435"/>
                    <a:pt x="1513" y="1313"/>
                  </a:cubicBezTo>
                  <a:cubicBezTo>
                    <a:pt x="1335" y="1180"/>
                    <a:pt x="1157" y="1046"/>
                    <a:pt x="1001" y="890"/>
                  </a:cubicBezTo>
                  <a:cubicBezTo>
                    <a:pt x="846" y="735"/>
                    <a:pt x="702" y="567"/>
                    <a:pt x="546" y="412"/>
                  </a:cubicBezTo>
                  <a:cubicBezTo>
                    <a:pt x="379" y="256"/>
                    <a:pt x="212" y="100"/>
                    <a:pt x="12"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
            <p:cNvSpPr/>
            <p:nvPr/>
          </p:nvSpPr>
          <p:spPr>
            <a:xfrm>
              <a:off x="2297631" y="4209146"/>
              <a:ext cx="128840" cy="121618"/>
            </a:xfrm>
            <a:custGeom>
              <a:avLst/>
              <a:gdLst/>
              <a:ahLst/>
              <a:cxnLst/>
              <a:rect l="l" t="t" r="r" b="b"/>
              <a:pathLst>
                <a:path w="3693" h="3486" extrusionOk="0">
                  <a:moveTo>
                    <a:pt x="2369" y="1"/>
                  </a:moveTo>
                  <a:cubicBezTo>
                    <a:pt x="2369" y="1"/>
                    <a:pt x="2124" y="367"/>
                    <a:pt x="1913" y="601"/>
                  </a:cubicBezTo>
                  <a:cubicBezTo>
                    <a:pt x="1701" y="835"/>
                    <a:pt x="1412" y="1135"/>
                    <a:pt x="1112" y="1235"/>
                  </a:cubicBezTo>
                  <a:cubicBezTo>
                    <a:pt x="823" y="1346"/>
                    <a:pt x="411" y="1346"/>
                    <a:pt x="211" y="1635"/>
                  </a:cubicBezTo>
                  <a:cubicBezTo>
                    <a:pt x="0" y="1936"/>
                    <a:pt x="89" y="2136"/>
                    <a:pt x="289" y="2169"/>
                  </a:cubicBezTo>
                  <a:cubicBezTo>
                    <a:pt x="490" y="2203"/>
                    <a:pt x="556" y="2248"/>
                    <a:pt x="712" y="2369"/>
                  </a:cubicBezTo>
                  <a:cubicBezTo>
                    <a:pt x="868" y="2492"/>
                    <a:pt x="967" y="2592"/>
                    <a:pt x="957" y="2737"/>
                  </a:cubicBezTo>
                  <a:cubicBezTo>
                    <a:pt x="945" y="2870"/>
                    <a:pt x="890" y="3059"/>
                    <a:pt x="1190" y="3104"/>
                  </a:cubicBezTo>
                  <a:cubicBezTo>
                    <a:pt x="1311" y="3127"/>
                    <a:pt x="1392" y="3129"/>
                    <a:pt x="1451" y="3129"/>
                  </a:cubicBezTo>
                  <a:cubicBezTo>
                    <a:pt x="1463" y="3129"/>
                    <a:pt x="1473" y="3129"/>
                    <a:pt x="1483" y="3129"/>
                  </a:cubicBezTo>
                  <a:cubicBezTo>
                    <a:pt x="1546" y="3129"/>
                    <a:pt x="1585" y="3132"/>
                    <a:pt x="1635" y="3170"/>
                  </a:cubicBezTo>
                  <a:cubicBezTo>
                    <a:pt x="1735" y="3249"/>
                    <a:pt x="1757" y="3471"/>
                    <a:pt x="1958" y="3482"/>
                  </a:cubicBezTo>
                  <a:cubicBezTo>
                    <a:pt x="1997" y="3484"/>
                    <a:pt x="2039" y="3486"/>
                    <a:pt x="2083" y="3486"/>
                  </a:cubicBezTo>
                  <a:cubicBezTo>
                    <a:pt x="2260" y="3486"/>
                    <a:pt x="2468" y="3456"/>
                    <a:pt x="2692" y="3304"/>
                  </a:cubicBezTo>
                  <a:cubicBezTo>
                    <a:pt x="2981" y="3126"/>
                    <a:pt x="3270" y="3071"/>
                    <a:pt x="3481" y="2414"/>
                  </a:cubicBezTo>
                  <a:cubicBezTo>
                    <a:pt x="3693" y="1769"/>
                    <a:pt x="3448" y="434"/>
                    <a:pt x="3448" y="434"/>
                  </a:cubicBezTo>
                  <a:lnTo>
                    <a:pt x="2369" y="1"/>
                  </a:lnTo>
                  <a:close/>
                </a:path>
              </a:pathLst>
            </a:custGeom>
            <a:solidFill>
              <a:srgbClr val="C0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
            <p:cNvSpPr/>
            <p:nvPr/>
          </p:nvSpPr>
          <p:spPr>
            <a:xfrm>
              <a:off x="2314691" y="4209146"/>
              <a:ext cx="106721" cy="54843"/>
            </a:xfrm>
            <a:custGeom>
              <a:avLst/>
              <a:gdLst/>
              <a:ahLst/>
              <a:cxnLst/>
              <a:rect l="l" t="t" r="r" b="b"/>
              <a:pathLst>
                <a:path w="3059" h="1572" extrusionOk="0">
                  <a:moveTo>
                    <a:pt x="1880" y="1"/>
                  </a:moveTo>
                  <a:cubicBezTo>
                    <a:pt x="1880" y="1"/>
                    <a:pt x="1635" y="367"/>
                    <a:pt x="1424" y="601"/>
                  </a:cubicBezTo>
                  <a:cubicBezTo>
                    <a:pt x="1212" y="835"/>
                    <a:pt x="923" y="1135"/>
                    <a:pt x="623" y="1235"/>
                  </a:cubicBezTo>
                  <a:cubicBezTo>
                    <a:pt x="445" y="1313"/>
                    <a:pt x="201" y="1336"/>
                    <a:pt x="1" y="1413"/>
                  </a:cubicBezTo>
                  <a:cubicBezTo>
                    <a:pt x="45" y="1480"/>
                    <a:pt x="112" y="1536"/>
                    <a:pt x="189" y="1558"/>
                  </a:cubicBezTo>
                  <a:cubicBezTo>
                    <a:pt x="225" y="1568"/>
                    <a:pt x="261" y="1572"/>
                    <a:pt x="297" y="1572"/>
                  </a:cubicBezTo>
                  <a:cubicBezTo>
                    <a:pt x="383" y="1572"/>
                    <a:pt x="470" y="1548"/>
                    <a:pt x="557" y="1524"/>
                  </a:cubicBezTo>
                  <a:cubicBezTo>
                    <a:pt x="824" y="1447"/>
                    <a:pt x="1079" y="1346"/>
                    <a:pt x="1324" y="1213"/>
                  </a:cubicBezTo>
                  <a:cubicBezTo>
                    <a:pt x="1390" y="1180"/>
                    <a:pt x="1469" y="1135"/>
                    <a:pt x="1546" y="1135"/>
                  </a:cubicBezTo>
                  <a:cubicBezTo>
                    <a:pt x="1635" y="1146"/>
                    <a:pt x="1724" y="1202"/>
                    <a:pt x="1825" y="1213"/>
                  </a:cubicBezTo>
                  <a:cubicBezTo>
                    <a:pt x="1836" y="1214"/>
                    <a:pt x="1848" y="1214"/>
                    <a:pt x="1859" y="1214"/>
                  </a:cubicBezTo>
                  <a:cubicBezTo>
                    <a:pt x="1958" y="1214"/>
                    <a:pt x="2058" y="1178"/>
                    <a:pt x="2157" y="1178"/>
                  </a:cubicBezTo>
                  <a:cubicBezTo>
                    <a:pt x="2168" y="1178"/>
                    <a:pt x="2180" y="1179"/>
                    <a:pt x="2191" y="1180"/>
                  </a:cubicBezTo>
                  <a:cubicBezTo>
                    <a:pt x="2292" y="1190"/>
                    <a:pt x="2369" y="1247"/>
                    <a:pt x="2458" y="1269"/>
                  </a:cubicBezTo>
                  <a:cubicBezTo>
                    <a:pt x="2530" y="1293"/>
                    <a:pt x="2601" y="1302"/>
                    <a:pt x="2673" y="1302"/>
                  </a:cubicBezTo>
                  <a:cubicBezTo>
                    <a:pt x="2801" y="1302"/>
                    <a:pt x="2930" y="1271"/>
                    <a:pt x="3059" y="1235"/>
                  </a:cubicBezTo>
                  <a:cubicBezTo>
                    <a:pt x="3026" y="790"/>
                    <a:pt x="2959" y="434"/>
                    <a:pt x="2959" y="434"/>
                  </a:cubicBezTo>
                  <a:lnTo>
                    <a:pt x="1880" y="1"/>
                  </a:ln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
            <p:cNvSpPr/>
            <p:nvPr/>
          </p:nvSpPr>
          <p:spPr>
            <a:xfrm>
              <a:off x="2348429" y="4213402"/>
              <a:ext cx="40016" cy="53203"/>
            </a:xfrm>
            <a:custGeom>
              <a:avLst/>
              <a:gdLst/>
              <a:ahLst/>
              <a:cxnLst/>
              <a:rect l="l" t="t" r="r" b="b"/>
              <a:pathLst>
                <a:path w="1147" h="1525" extrusionOk="0">
                  <a:moveTo>
                    <a:pt x="1124" y="1"/>
                  </a:moveTo>
                  <a:cubicBezTo>
                    <a:pt x="1080" y="146"/>
                    <a:pt x="1002" y="279"/>
                    <a:pt x="902" y="413"/>
                  </a:cubicBezTo>
                  <a:cubicBezTo>
                    <a:pt x="813" y="535"/>
                    <a:pt x="713" y="646"/>
                    <a:pt x="601" y="769"/>
                  </a:cubicBezTo>
                  <a:cubicBezTo>
                    <a:pt x="479" y="880"/>
                    <a:pt x="368" y="980"/>
                    <a:pt x="257" y="1102"/>
                  </a:cubicBezTo>
                  <a:cubicBezTo>
                    <a:pt x="146" y="1224"/>
                    <a:pt x="35" y="1358"/>
                    <a:pt x="1" y="1525"/>
                  </a:cubicBezTo>
                  <a:lnTo>
                    <a:pt x="12" y="1525"/>
                  </a:lnTo>
                  <a:cubicBezTo>
                    <a:pt x="57" y="1369"/>
                    <a:pt x="179" y="1258"/>
                    <a:pt x="290" y="1147"/>
                  </a:cubicBezTo>
                  <a:cubicBezTo>
                    <a:pt x="413" y="1036"/>
                    <a:pt x="535" y="935"/>
                    <a:pt x="657" y="835"/>
                  </a:cubicBezTo>
                  <a:cubicBezTo>
                    <a:pt x="779" y="724"/>
                    <a:pt x="913" y="613"/>
                    <a:pt x="1002" y="468"/>
                  </a:cubicBezTo>
                  <a:cubicBezTo>
                    <a:pt x="1091" y="334"/>
                    <a:pt x="1147" y="168"/>
                    <a:pt x="1135"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
            <p:cNvSpPr/>
            <p:nvPr/>
          </p:nvSpPr>
          <p:spPr>
            <a:xfrm>
              <a:off x="2365524" y="4218077"/>
              <a:ext cx="29131" cy="67158"/>
            </a:xfrm>
            <a:custGeom>
              <a:avLst/>
              <a:gdLst/>
              <a:ahLst/>
              <a:cxnLst/>
              <a:rect l="l" t="t" r="r" b="b"/>
              <a:pathLst>
                <a:path w="835" h="1925" extrusionOk="0">
                  <a:moveTo>
                    <a:pt x="812" y="0"/>
                  </a:moveTo>
                  <a:cubicBezTo>
                    <a:pt x="756" y="167"/>
                    <a:pt x="701" y="334"/>
                    <a:pt x="645" y="490"/>
                  </a:cubicBezTo>
                  <a:cubicBezTo>
                    <a:pt x="578" y="657"/>
                    <a:pt x="534" y="823"/>
                    <a:pt x="457" y="979"/>
                  </a:cubicBezTo>
                  <a:cubicBezTo>
                    <a:pt x="378" y="1135"/>
                    <a:pt x="289" y="1280"/>
                    <a:pt x="200" y="1424"/>
                  </a:cubicBezTo>
                  <a:cubicBezTo>
                    <a:pt x="111" y="1580"/>
                    <a:pt x="22" y="1747"/>
                    <a:pt x="0" y="1925"/>
                  </a:cubicBezTo>
                  <a:lnTo>
                    <a:pt x="12" y="1925"/>
                  </a:lnTo>
                  <a:cubicBezTo>
                    <a:pt x="56" y="1758"/>
                    <a:pt x="145" y="1602"/>
                    <a:pt x="256" y="1468"/>
                  </a:cubicBezTo>
                  <a:cubicBezTo>
                    <a:pt x="356" y="1324"/>
                    <a:pt x="457" y="1179"/>
                    <a:pt x="546" y="1023"/>
                  </a:cubicBezTo>
                  <a:cubicBezTo>
                    <a:pt x="634" y="868"/>
                    <a:pt x="723" y="701"/>
                    <a:pt x="768" y="534"/>
                  </a:cubicBezTo>
                  <a:cubicBezTo>
                    <a:pt x="812" y="356"/>
                    <a:pt x="835" y="178"/>
                    <a:pt x="823"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
            <p:cNvSpPr/>
            <p:nvPr/>
          </p:nvSpPr>
          <p:spPr>
            <a:xfrm>
              <a:off x="2390330" y="4210716"/>
              <a:ext cx="19851" cy="78776"/>
            </a:xfrm>
            <a:custGeom>
              <a:avLst/>
              <a:gdLst/>
              <a:ahLst/>
              <a:cxnLst/>
              <a:rect l="l" t="t" r="r" b="b"/>
              <a:pathLst>
                <a:path w="569" h="2258" extrusionOk="0">
                  <a:moveTo>
                    <a:pt x="468" y="0"/>
                  </a:moveTo>
                  <a:cubicBezTo>
                    <a:pt x="457" y="201"/>
                    <a:pt x="446" y="389"/>
                    <a:pt x="424" y="579"/>
                  </a:cubicBezTo>
                  <a:cubicBezTo>
                    <a:pt x="391" y="767"/>
                    <a:pt x="379" y="957"/>
                    <a:pt x="335" y="1135"/>
                  </a:cubicBezTo>
                  <a:cubicBezTo>
                    <a:pt x="302" y="1323"/>
                    <a:pt x="235" y="1501"/>
                    <a:pt x="157" y="1691"/>
                  </a:cubicBezTo>
                  <a:cubicBezTo>
                    <a:pt x="90" y="1869"/>
                    <a:pt x="23" y="2058"/>
                    <a:pt x="1" y="2247"/>
                  </a:cubicBezTo>
                  <a:lnTo>
                    <a:pt x="12" y="2258"/>
                  </a:lnTo>
                  <a:cubicBezTo>
                    <a:pt x="57" y="2069"/>
                    <a:pt x="146" y="1891"/>
                    <a:pt x="235" y="1713"/>
                  </a:cubicBezTo>
                  <a:cubicBezTo>
                    <a:pt x="312" y="1546"/>
                    <a:pt x="401" y="1357"/>
                    <a:pt x="457" y="1168"/>
                  </a:cubicBezTo>
                  <a:cubicBezTo>
                    <a:pt x="513" y="979"/>
                    <a:pt x="569" y="790"/>
                    <a:pt x="569" y="589"/>
                  </a:cubicBezTo>
                  <a:cubicBezTo>
                    <a:pt x="569" y="389"/>
                    <a:pt x="546" y="189"/>
                    <a:pt x="490"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
            <p:cNvSpPr/>
            <p:nvPr/>
          </p:nvSpPr>
          <p:spPr>
            <a:xfrm>
              <a:off x="2396540" y="4211867"/>
              <a:ext cx="18316" cy="96673"/>
            </a:xfrm>
            <a:custGeom>
              <a:avLst/>
              <a:gdLst/>
              <a:ahLst/>
              <a:cxnLst/>
              <a:rect l="l" t="t" r="r" b="b"/>
              <a:pathLst>
                <a:path w="525" h="2771" extrusionOk="0">
                  <a:moveTo>
                    <a:pt x="401" y="0"/>
                  </a:moveTo>
                  <a:lnTo>
                    <a:pt x="401" y="0"/>
                  </a:lnTo>
                  <a:cubicBezTo>
                    <a:pt x="413" y="245"/>
                    <a:pt x="423" y="490"/>
                    <a:pt x="423" y="724"/>
                  </a:cubicBezTo>
                  <a:cubicBezTo>
                    <a:pt x="423" y="968"/>
                    <a:pt x="423" y="1201"/>
                    <a:pt x="413" y="1446"/>
                  </a:cubicBezTo>
                  <a:cubicBezTo>
                    <a:pt x="391" y="1680"/>
                    <a:pt x="368" y="1925"/>
                    <a:pt x="335" y="2158"/>
                  </a:cubicBezTo>
                  <a:cubicBezTo>
                    <a:pt x="312" y="2269"/>
                    <a:pt x="279" y="2392"/>
                    <a:pt x="223" y="2492"/>
                  </a:cubicBezTo>
                  <a:cubicBezTo>
                    <a:pt x="168" y="2603"/>
                    <a:pt x="101" y="2703"/>
                    <a:pt x="1" y="2770"/>
                  </a:cubicBezTo>
                  <a:cubicBezTo>
                    <a:pt x="112" y="2714"/>
                    <a:pt x="190" y="2614"/>
                    <a:pt x="246" y="2503"/>
                  </a:cubicBezTo>
                  <a:cubicBezTo>
                    <a:pt x="312" y="2403"/>
                    <a:pt x="346" y="2281"/>
                    <a:pt x="368" y="2158"/>
                  </a:cubicBezTo>
                  <a:cubicBezTo>
                    <a:pt x="423" y="1925"/>
                    <a:pt x="457" y="1691"/>
                    <a:pt x="480" y="1446"/>
                  </a:cubicBezTo>
                  <a:cubicBezTo>
                    <a:pt x="502" y="1201"/>
                    <a:pt x="524" y="968"/>
                    <a:pt x="512" y="724"/>
                  </a:cubicBezTo>
                  <a:cubicBezTo>
                    <a:pt x="502" y="479"/>
                    <a:pt x="468" y="234"/>
                    <a:pt x="401"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
            <p:cNvSpPr/>
            <p:nvPr/>
          </p:nvSpPr>
          <p:spPr>
            <a:xfrm>
              <a:off x="2372118" y="4056649"/>
              <a:ext cx="103616" cy="121095"/>
            </a:xfrm>
            <a:custGeom>
              <a:avLst/>
              <a:gdLst/>
              <a:ahLst/>
              <a:cxnLst/>
              <a:rect l="l" t="t" r="r" b="b"/>
              <a:pathLst>
                <a:path w="2970" h="3471" extrusionOk="0">
                  <a:moveTo>
                    <a:pt x="1806" y="1"/>
                  </a:moveTo>
                  <a:cubicBezTo>
                    <a:pt x="1650" y="1"/>
                    <a:pt x="1453" y="23"/>
                    <a:pt x="1313" y="23"/>
                  </a:cubicBezTo>
                  <a:cubicBezTo>
                    <a:pt x="1306" y="22"/>
                    <a:pt x="1300" y="22"/>
                    <a:pt x="1293" y="22"/>
                  </a:cubicBezTo>
                  <a:cubicBezTo>
                    <a:pt x="1052" y="22"/>
                    <a:pt x="761" y="208"/>
                    <a:pt x="512" y="479"/>
                  </a:cubicBezTo>
                  <a:cubicBezTo>
                    <a:pt x="245" y="746"/>
                    <a:pt x="45" y="1035"/>
                    <a:pt x="23" y="1469"/>
                  </a:cubicBezTo>
                  <a:cubicBezTo>
                    <a:pt x="1" y="1903"/>
                    <a:pt x="379" y="3115"/>
                    <a:pt x="379" y="3115"/>
                  </a:cubicBezTo>
                  <a:lnTo>
                    <a:pt x="1446" y="3471"/>
                  </a:lnTo>
                  <a:cubicBezTo>
                    <a:pt x="1446" y="3471"/>
                    <a:pt x="2181" y="3382"/>
                    <a:pt x="2569" y="2892"/>
                  </a:cubicBezTo>
                  <a:cubicBezTo>
                    <a:pt x="2959" y="2403"/>
                    <a:pt x="2925" y="1814"/>
                    <a:pt x="2948" y="1569"/>
                  </a:cubicBezTo>
                  <a:cubicBezTo>
                    <a:pt x="2970" y="1313"/>
                    <a:pt x="2970" y="1335"/>
                    <a:pt x="2892" y="1235"/>
                  </a:cubicBezTo>
                  <a:cubicBezTo>
                    <a:pt x="2803" y="1146"/>
                    <a:pt x="2592" y="1024"/>
                    <a:pt x="2470" y="868"/>
                  </a:cubicBezTo>
                  <a:cubicBezTo>
                    <a:pt x="2336" y="712"/>
                    <a:pt x="2181" y="657"/>
                    <a:pt x="2158" y="534"/>
                  </a:cubicBezTo>
                  <a:cubicBezTo>
                    <a:pt x="2124" y="412"/>
                    <a:pt x="2114" y="156"/>
                    <a:pt x="2047" y="56"/>
                  </a:cubicBezTo>
                  <a:cubicBezTo>
                    <a:pt x="2018" y="13"/>
                    <a:pt x="1924" y="1"/>
                    <a:pt x="1806" y="1"/>
                  </a:cubicBezTo>
                  <a:close/>
                </a:path>
              </a:pathLst>
            </a:custGeom>
            <a:solidFill>
              <a:srgbClr val="C0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
            <p:cNvSpPr/>
            <p:nvPr/>
          </p:nvSpPr>
          <p:spPr>
            <a:xfrm>
              <a:off x="2374839" y="4123844"/>
              <a:ext cx="98208" cy="53901"/>
            </a:xfrm>
            <a:custGeom>
              <a:avLst/>
              <a:gdLst/>
              <a:ahLst/>
              <a:cxnLst/>
              <a:rect l="l" t="t" r="r" b="b"/>
              <a:pathLst>
                <a:path w="2815" h="1545" extrusionOk="0">
                  <a:moveTo>
                    <a:pt x="137" y="0"/>
                  </a:moveTo>
                  <a:cubicBezTo>
                    <a:pt x="88" y="0"/>
                    <a:pt x="43" y="17"/>
                    <a:pt x="0" y="43"/>
                  </a:cubicBezTo>
                  <a:cubicBezTo>
                    <a:pt x="101" y="555"/>
                    <a:pt x="301" y="1189"/>
                    <a:pt x="301" y="1189"/>
                  </a:cubicBezTo>
                  <a:lnTo>
                    <a:pt x="1368" y="1545"/>
                  </a:lnTo>
                  <a:cubicBezTo>
                    <a:pt x="1368" y="1545"/>
                    <a:pt x="2103" y="1456"/>
                    <a:pt x="2491" y="966"/>
                  </a:cubicBezTo>
                  <a:cubicBezTo>
                    <a:pt x="2681" y="733"/>
                    <a:pt x="2770" y="477"/>
                    <a:pt x="2814" y="254"/>
                  </a:cubicBezTo>
                  <a:cubicBezTo>
                    <a:pt x="2756" y="230"/>
                    <a:pt x="2691" y="217"/>
                    <a:pt x="2630" y="217"/>
                  </a:cubicBezTo>
                  <a:cubicBezTo>
                    <a:pt x="2609" y="217"/>
                    <a:pt x="2589" y="218"/>
                    <a:pt x="2570" y="221"/>
                  </a:cubicBezTo>
                  <a:cubicBezTo>
                    <a:pt x="2506" y="234"/>
                    <a:pt x="2435" y="254"/>
                    <a:pt x="2371" y="254"/>
                  </a:cubicBezTo>
                  <a:cubicBezTo>
                    <a:pt x="2323" y="254"/>
                    <a:pt x="2280" y="243"/>
                    <a:pt x="2247" y="210"/>
                  </a:cubicBezTo>
                  <a:lnTo>
                    <a:pt x="2180" y="110"/>
                  </a:lnTo>
                  <a:cubicBezTo>
                    <a:pt x="2154" y="89"/>
                    <a:pt x="2121" y="81"/>
                    <a:pt x="2086" y="81"/>
                  </a:cubicBezTo>
                  <a:cubicBezTo>
                    <a:pt x="2047" y="81"/>
                    <a:pt x="2005" y="92"/>
                    <a:pt x="1969" y="110"/>
                  </a:cubicBezTo>
                  <a:cubicBezTo>
                    <a:pt x="1902" y="143"/>
                    <a:pt x="1846" y="199"/>
                    <a:pt x="1791" y="232"/>
                  </a:cubicBezTo>
                  <a:cubicBezTo>
                    <a:pt x="1668" y="321"/>
                    <a:pt x="1513" y="343"/>
                    <a:pt x="1368" y="377"/>
                  </a:cubicBezTo>
                  <a:cubicBezTo>
                    <a:pt x="1309" y="386"/>
                    <a:pt x="1246" y="395"/>
                    <a:pt x="1186" y="395"/>
                  </a:cubicBezTo>
                  <a:cubicBezTo>
                    <a:pt x="1099" y="395"/>
                    <a:pt x="1016" y="376"/>
                    <a:pt x="957" y="310"/>
                  </a:cubicBezTo>
                  <a:cubicBezTo>
                    <a:pt x="901" y="244"/>
                    <a:pt x="868" y="155"/>
                    <a:pt x="790" y="132"/>
                  </a:cubicBezTo>
                  <a:cubicBezTo>
                    <a:pt x="782" y="131"/>
                    <a:pt x="775" y="130"/>
                    <a:pt x="767" y="130"/>
                  </a:cubicBezTo>
                  <a:cubicBezTo>
                    <a:pt x="680" y="130"/>
                    <a:pt x="600" y="233"/>
                    <a:pt x="513" y="233"/>
                  </a:cubicBezTo>
                  <a:cubicBezTo>
                    <a:pt x="509" y="233"/>
                    <a:pt x="505" y="233"/>
                    <a:pt x="501" y="232"/>
                  </a:cubicBezTo>
                  <a:cubicBezTo>
                    <a:pt x="412" y="221"/>
                    <a:pt x="378" y="121"/>
                    <a:pt x="311" y="66"/>
                  </a:cubicBezTo>
                  <a:cubicBezTo>
                    <a:pt x="248" y="19"/>
                    <a:pt x="190" y="0"/>
                    <a:pt x="137"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
            <p:cNvSpPr/>
            <p:nvPr/>
          </p:nvSpPr>
          <p:spPr>
            <a:xfrm>
              <a:off x="2381817" y="4069837"/>
              <a:ext cx="34574" cy="105570"/>
            </a:xfrm>
            <a:custGeom>
              <a:avLst/>
              <a:gdLst/>
              <a:ahLst/>
              <a:cxnLst/>
              <a:rect l="l" t="t" r="r" b="b"/>
              <a:pathLst>
                <a:path w="991" h="3026" extrusionOk="0">
                  <a:moveTo>
                    <a:pt x="991" y="1"/>
                  </a:moveTo>
                  <a:cubicBezTo>
                    <a:pt x="734" y="123"/>
                    <a:pt x="523" y="324"/>
                    <a:pt x="356" y="557"/>
                  </a:cubicBezTo>
                  <a:cubicBezTo>
                    <a:pt x="200" y="801"/>
                    <a:pt x="89" y="1080"/>
                    <a:pt x="45" y="1357"/>
                  </a:cubicBezTo>
                  <a:cubicBezTo>
                    <a:pt x="0" y="1647"/>
                    <a:pt x="0" y="1936"/>
                    <a:pt x="56" y="2225"/>
                  </a:cubicBezTo>
                  <a:cubicBezTo>
                    <a:pt x="111" y="2503"/>
                    <a:pt x="212" y="2770"/>
                    <a:pt x="345" y="3026"/>
                  </a:cubicBezTo>
                  <a:lnTo>
                    <a:pt x="356" y="3015"/>
                  </a:lnTo>
                  <a:cubicBezTo>
                    <a:pt x="279" y="2748"/>
                    <a:pt x="212" y="2470"/>
                    <a:pt x="167" y="2203"/>
                  </a:cubicBezTo>
                  <a:cubicBezTo>
                    <a:pt x="134" y="1925"/>
                    <a:pt x="111" y="1647"/>
                    <a:pt x="145" y="1380"/>
                  </a:cubicBezTo>
                  <a:cubicBezTo>
                    <a:pt x="178" y="1102"/>
                    <a:pt x="267" y="835"/>
                    <a:pt x="412" y="590"/>
                  </a:cubicBezTo>
                  <a:cubicBezTo>
                    <a:pt x="546" y="356"/>
                    <a:pt x="746" y="146"/>
                    <a:pt x="991" y="12"/>
                  </a:cubicBezTo>
                  <a:lnTo>
                    <a:pt x="991" y="1"/>
                  </a:ln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
            <p:cNvSpPr/>
            <p:nvPr/>
          </p:nvSpPr>
          <p:spPr>
            <a:xfrm>
              <a:off x="2391900" y="4093526"/>
              <a:ext cx="17862" cy="84637"/>
            </a:xfrm>
            <a:custGeom>
              <a:avLst/>
              <a:gdLst/>
              <a:ahLst/>
              <a:cxnLst/>
              <a:rect l="l" t="t" r="r" b="b"/>
              <a:pathLst>
                <a:path w="512" h="2426" extrusionOk="0">
                  <a:moveTo>
                    <a:pt x="501" y="0"/>
                  </a:moveTo>
                  <a:cubicBezTo>
                    <a:pt x="201" y="300"/>
                    <a:pt x="12" y="723"/>
                    <a:pt x="0" y="1157"/>
                  </a:cubicBezTo>
                  <a:cubicBezTo>
                    <a:pt x="0" y="1380"/>
                    <a:pt x="34" y="1590"/>
                    <a:pt x="89" y="1802"/>
                  </a:cubicBezTo>
                  <a:cubicBezTo>
                    <a:pt x="145" y="2013"/>
                    <a:pt x="201" y="2213"/>
                    <a:pt x="245" y="2425"/>
                  </a:cubicBezTo>
                  <a:lnTo>
                    <a:pt x="257" y="2425"/>
                  </a:lnTo>
                  <a:cubicBezTo>
                    <a:pt x="257" y="2203"/>
                    <a:pt x="212" y="1991"/>
                    <a:pt x="178" y="1780"/>
                  </a:cubicBezTo>
                  <a:cubicBezTo>
                    <a:pt x="134" y="1580"/>
                    <a:pt x="79" y="1368"/>
                    <a:pt x="79" y="1157"/>
                  </a:cubicBezTo>
                  <a:cubicBezTo>
                    <a:pt x="67" y="745"/>
                    <a:pt x="223" y="323"/>
                    <a:pt x="512"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
            <p:cNvSpPr/>
            <p:nvPr/>
          </p:nvSpPr>
          <p:spPr>
            <a:xfrm>
              <a:off x="2400447" y="4092340"/>
              <a:ext cx="35725" cy="86940"/>
            </a:xfrm>
            <a:custGeom>
              <a:avLst/>
              <a:gdLst/>
              <a:ahLst/>
              <a:cxnLst/>
              <a:rect l="l" t="t" r="r" b="b"/>
              <a:pathLst>
                <a:path w="1024" h="2492" extrusionOk="0">
                  <a:moveTo>
                    <a:pt x="1013" y="1"/>
                  </a:moveTo>
                  <a:cubicBezTo>
                    <a:pt x="857" y="168"/>
                    <a:pt x="712" y="346"/>
                    <a:pt x="556" y="524"/>
                  </a:cubicBezTo>
                  <a:cubicBezTo>
                    <a:pt x="400" y="702"/>
                    <a:pt x="267" y="890"/>
                    <a:pt x="156" y="1102"/>
                  </a:cubicBezTo>
                  <a:cubicBezTo>
                    <a:pt x="111" y="1213"/>
                    <a:pt x="67" y="1325"/>
                    <a:pt x="34" y="1436"/>
                  </a:cubicBezTo>
                  <a:cubicBezTo>
                    <a:pt x="12" y="1558"/>
                    <a:pt x="0" y="1681"/>
                    <a:pt x="12" y="1802"/>
                  </a:cubicBezTo>
                  <a:cubicBezTo>
                    <a:pt x="45" y="2047"/>
                    <a:pt x="145" y="2247"/>
                    <a:pt x="123" y="2481"/>
                  </a:cubicBezTo>
                  <a:lnTo>
                    <a:pt x="145" y="2492"/>
                  </a:lnTo>
                  <a:cubicBezTo>
                    <a:pt x="190" y="2381"/>
                    <a:pt x="200" y="2247"/>
                    <a:pt x="190" y="2136"/>
                  </a:cubicBezTo>
                  <a:cubicBezTo>
                    <a:pt x="178" y="2014"/>
                    <a:pt x="156" y="1903"/>
                    <a:pt x="156" y="1792"/>
                  </a:cubicBezTo>
                  <a:cubicBezTo>
                    <a:pt x="145" y="1580"/>
                    <a:pt x="178" y="1358"/>
                    <a:pt x="256" y="1147"/>
                  </a:cubicBezTo>
                  <a:cubicBezTo>
                    <a:pt x="345" y="935"/>
                    <a:pt x="467" y="746"/>
                    <a:pt x="612" y="557"/>
                  </a:cubicBezTo>
                  <a:cubicBezTo>
                    <a:pt x="746" y="379"/>
                    <a:pt x="890" y="190"/>
                    <a:pt x="1023"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
            <p:cNvSpPr/>
            <p:nvPr/>
          </p:nvSpPr>
          <p:spPr>
            <a:xfrm>
              <a:off x="2408960" y="4117599"/>
              <a:ext cx="34608" cy="61681"/>
            </a:xfrm>
            <a:custGeom>
              <a:avLst/>
              <a:gdLst/>
              <a:ahLst/>
              <a:cxnLst/>
              <a:rect l="l" t="t" r="r" b="b"/>
              <a:pathLst>
                <a:path w="992" h="1768" extrusionOk="0">
                  <a:moveTo>
                    <a:pt x="980" y="0"/>
                  </a:moveTo>
                  <a:cubicBezTo>
                    <a:pt x="846" y="100"/>
                    <a:pt x="713" y="211"/>
                    <a:pt x="591" y="344"/>
                  </a:cubicBezTo>
                  <a:cubicBezTo>
                    <a:pt x="479" y="467"/>
                    <a:pt x="379" y="611"/>
                    <a:pt x="301" y="767"/>
                  </a:cubicBezTo>
                  <a:cubicBezTo>
                    <a:pt x="213" y="923"/>
                    <a:pt x="156" y="1101"/>
                    <a:pt x="134" y="1268"/>
                  </a:cubicBezTo>
                  <a:cubicBezTo>
                    <a:pt x="101" y="1434"/>
                    <a:pt x="79" y="1602"/>
                    <a:pt x="1" y="1757"/>
                  </a:cubicBezTo>
                  <a:lnTo>
                    <a:pt x="12" y="1768"/>
                  </a:lnTo>
                  <a:cubicBezTo>
                    <a:pt x="134" y="1635"/>
                    <a:pt x="179" y="1446"/>
                    <a:pt x="213" y="1290"/>
                  </a:cubicBezTo>
                  <a:cubicBezTo>
                    <a:pt x="257" y="1123"/>
                    <a:pt x="290" y="957"/>
                    <a:pt x="357" y="801"/>
                  </a:cubicBezTo>
                  <a:cubicBezTo>
                    <a:pt x="502" y="489"/>
                    <a:pt x="724" y="222"/>
                    <a:pt x="991"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
            <p:cNvSpPr/>
            <p:nvPr/>
          </p:nvSpPr>
          <p:spPr>
            <a:xfrm>
              <a:off x="2410146" y="4124926"/>
              <a:ext cx="47761" cy="57111"/>
            </a:xfrm>
            <a:custGeom>
              <a:avLst/>
              <a:gdLst/>
              <a:ahLst/>
              <a:cxnLst/>
              <a:rect l="l" t="t" r="r" b="b"/>
              <a:pathLst>
                <a:path w="1369" h="1637" extrusionOk="0">
                  <a:moveTo>
                    <a:pt x="1357" y="1"/>
                  </a:moveTo>
                  <a:cubicBezTo>
                    <a:pt x="1324" y="168"/>
                    <a:pt x="1224" y="324"/>
                    <a:pt x="1113" y="457"/>
                  </a:cubicBezTo>
                  <a:cubicBezTo>
                    <a:pt x="1002" y="591"/>
                    <a:pt x="868" y="702"/>
                    <a:pt x="735" y="813"/>
                  </a:cubicBezTo>
                  <a:cubicBezTo>
                    <a:pt x="601" y="924"/>
                    <a:pt x="445" y="1036"/>
                    <a:pt x="334" y="1180"/>
                  </a:cubicBezTo>
                  <a:cubicBezTo>
                    <a:pt x="323" y="1191"/>
                    <a:pt x="312" y="1214"/>
                    <a:pt x="300" y="1224"/>
                  </a:cubicBezTo>
                  <a:cubicBezTo>
                    <a:pt x="323" y="1158"/>
                    <a:pt x="345" y="1080"/>
                    <a:pt x="356" y="1013"/>
                  </a:cubicBezTo>
                  <a:cubicBezTo>
                    <a:pt x="389" y="902"/>
                    <a:pt x="412" y="802"/>
                    <a:pt x="468" y="702"/>
                  </a:cubicBezTo>
                  <a:cubicBezTo>
                    <a:pt x="512" y="613"/>
                    <a:pt x="601" y="524"/>
                    <a:pt x="701" y="502"/>
                  </a:cubicBezTo>
                  <a:lnTo>
                    <a:pt x="701" y="490"/>
                  </a:lnTo>
                  <a:cubicBezTo>
                    <a:pt x="590" y="502"/>
                    <a:pt x="490" y="591"/>
                    <a:pt x="434" y="680"/>
                  </a:cubicBezTo>
                  <a:cubicBezTo>
                    <a:pt x="367" y="779"/>
                    <a:pt x="334" y="891"/>
                    <a:pt x="290" y="991"/>
                  </a:cubicBezTo>
                  <a:cubicBezTo>
                    <a:pt x="256" y="1102"/>
                    <a:pt x="211" y="1191"/>
                    <a:pt x="167" y="1291"/>
                  </a:cubicBezTo>
                  <a:cubicBezTo>
                    <a:pt x="122" y="1392"/>
                    <a:pt x="67" y="1481"/>
                    <a:pt x="1" y="1580"/>
                  </a:cubicBezTo>
                  <a:lnTo>
                    <a:pt x="11" y="1580"/>
                  </a:lnTo>
                  <a:cubicBezTo>
                    <a:pt x="56" y="1558"/>
                    <a:pt x="90" y="1525"/>
                    <a:pt x="134" y="1481"/>
                  </a:cubicBezTo>
                  <a:lnTo>
                    <a:pt x="134" y="1481"/>
                  </a:lnTo>
                  <a:cubicBezTo>
                    <a:pt x="100" y="1536"/>
                    <a:pt x="78" y="1580"/>
                    <a:pt x="56" y="1636"/>
                  </a:cubicBezTo>
                  <a:lnTo>
                    <a:pt x="67" y="1636"/>
                  </a:lnTo>
                  <a:lnTo>
                    <a:pt x="434" y="1258"/>
                  </a:lnTo>
                  <a:cubicBezTo>
                    <a:pt x="557" y="1135"/>
                    <a:pt x="668" y="1013"/>
                    <a:pt x="801" y="891"/>
                  </a:cubicBezTo>
                  <a:cubicBezTo>
                    <a:pt x="935" y="769"/>
                    <a:pt x="1057" y="646"/>
                    <a:pt x="1168" y="490"/>
                  </a:cubicBezTo>
                  <a:cubicBezTo>
                    <a:pt x="1268" y="346"/>
                    <a:pt x="1357" y="179"/>
                    <a:pt x="1368"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
            <p:cNvSpPr/>
            <p:nvPr/>
          </p:nvSpPr>
          <p:spPr>
            <a:xfrm>
              <a:off x="2257265" y="4028250"/>
              <a:ext cx="134282" cy="159192"/>
            </a:xfrm>
            <a:custGeom>
              <a:avLst/>
              <a:gdLst/>
              <a:ahLst/>
              <a:cxnLst/>
              <a:rect l="l" t="t" r="r" b="b"/>
              <a:pathLst>
                <a:path w="3849" h="4563" extrusionOk="0">
                  <a:moveTo>
                    <a:pt x="1495" y="1"/>
                  </a:moveTo>
                  <a:cubicBezTo>
                    <a:pt x="1483" y="1"/>
                    <a:pt x="1470" y="1"/>
                    <a:pt x="1457" y="3"/>
                  </a:cubicBezTo>
                  <a:cubicBezTo>
                    <a:pt x="1257" y="25"/>
                    <a:pt x="1024" y="414"/>
                    <a:pt x="834" y="481"/>
                  </a:cubicBezTo>
                  <a:cubicBezTo>
                    <a:pt x="634" y="547"/>
                    <a:pt x="478" y="592"/>
                    <a:pt x="234" y="814"/>
                  </a:cubicBezTo>
                  <a:cubicBezTo>
                    <a:pt x="0" y="1037"/>
                    <a:pt x="0" y="1371"/>
                    <a:pt x="156" y="1782"/>
                  </a:cubicBezTo>
                  <a:cubicBezTo>
                    <a:pt x="312" y="2194"/>
                    <a:pt x="623" y="2794"/>
                    <a:pt x="1090" y="3328"/>
                  </a:cubicBezTo>
                  <a:cubicBezTo>
                    <a:pt x="1558" y="3862"/>
                    <a:pt x="2203" y="4207"/>
                    <a:pt x="2480" y="4307"/>
                  </a:cubicBezTo>
                  <a:cubicBezTo>
                    <a:pt x="2759" y="4407"/>
                    <a:pt x="3259" y="4563"/>
                    <a:pt x="3259" y="4563"/>
                  </a:cubicBezTo>
                  <a:lnTo>
                    <a:pt x="3849" y="3773"/>
                  </a:lnTo>
                  <a:cubicBezTo>
                    <a:pt x="3849" y="3773"/>
                    <a:pt x="3303" y="3128"/>
                    <a:pt x="3115" y="2549"/>
                  </a:cubicBezTo>
                  <a:cubicBezTo>
                    <a:pt x="2937" y="1983"/>
                    <a:pt x="2803" y="1815"/>
                    <a:pt x="2781" y="1504"/>
                  </a:cubicBezTo>
                  <a:cubicBezTo>
                    <a:pt x="2759" y="1204"/>
                    <a:pt x="2736" y="715"/>
                    <a:pt x="2636" y="614"/>
                  </a:cubicBezTo>
                  <a:cubicBezTo>
                    <a:pt x="2525" y="503"/>
                    <a:pt x="2091" y="448"/>
                    <a:pt x="1913" y="292"/>
                  </a:cubicBezTo>
                  <a:cubicBezTo>
                    <a:pt x="1748" y="136"/>
                    <a:pt x="1659" y="1"/>
                    <a:pt x="1495" y="1"/>
                  </a:cubicBezTo>
                  <a:close/>
                </a:path>
              </a:pathLst>
            </a:custGeom>
            <a:solidFill>
              <a:srgbClr val="C0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
            <p:cNvSpPr/>
            <p:nvPr/>
          </p:nvSpPr>
          <p:spPr>
            <a:xfrm>
              <a:off x="2270069" y="4106714"/>
              <a:ext cx="121478" cy="80730"/>
            </a:xfrm>
            <a:custGeom>
              <a:avLst/>
              <a:gdLst/>
              <a:ahLst/>
              <a:cxnLst/>
              <a:rect l="l" t="t" r="r" b="b"/>
              <a:pathLst>
                <a:path w="3482" h="2314" extrusionOk="0">
                  <a:moveTo>
                    <a:pt x="0" y="1"/>
                  </a:moveTo>
                  <a:cubicBezTo>
                    <a:pt x="167" y="334"/>
                    <a:pt x="412" y="723"/>
                    <a:pt x="723" y="1079"/>
                  </a:cubicBezTo>
                  <a:cubicBezTo>
                    <a:pt x="1191" y="1613"/>
                    <a:pt x="1836" y="1958"/>
                    <a:pt x="2113" y="2058"/>
                  </a:cubicBezTo>
                  <a:cubicBezTo>
                    <a:pt x="2392" y="2158"/>
                    <a:pt x="2892" y="2314"/>
                    <a:pt x="2892" y="2314"/>
                  </a:cubicBezTo>
                  <a:lnTo>
                    <a:pt x="3482" y="1524"/>
                  </a:lnTo>
                  <a:cubicBezTo>
                    <a:pt x="3482" y="1524"/>
                    <a:pt x="3225" y="1224"/>
                    <a:pt x="3003" y="846"/>
                  </a:cubicBezTo>
                  <a:cubicBezTo>
                    <a:pt x="2948" y="846"/>
                    <a:pt x="2881" y="857"/>
                    <a:pt x="2814" y="890"/>
                  </a:cubicBezTo>
                  <a:cubicBezTo>
                    <a:pt x="2748" y="923"/>
                    <a:pt x="2692" y="979"/>
                    <a:pt x="2625" y="979"/>
                  </a:cubicBezTo>
                  <a:cubicBezTo>
                    <a:pt x="2613" y="982"/>
                    <a:pt x="2601" y="983"/>
                    <a:pt x="2590" y="983"/>
                  </a:cubicBezTo>
                  <a:cubicBezTo>
                    <a:pt x="2506" y="983"/>
                    <a:pt x="2436" y="918"/>
                    <a:pt x="2358" y="879"/>
                  </a:cubicBezTo>
                  <a:cubicBezTo>
                    <a:pt x="2256" y="823"/>
                    <a:pt x="2139" y="798"/>
                    <a:pt x="2025" y="798"/>
                  </a:cubicBezTo>
                  <a:cubicBezTo>
                    <a:pt x="2002" y="798"/>
                    <a:pt x="1980" y="799"/>
                    <a:pt x="1958" y="801"/>
                  </a:cubicBezTo>
                  <a:cubicBezTo>
                    <a:pt x="1891" y="812"/>
                    <a:pt x="1836" y="868"/>
                    <a:pt x="1802" y="923"/>
                  </a:cubicBezTo>
                  <a:cubicBezTo>
                    <a:pt x="1802" y="935"/>
                    <a:pt x="1802" y="935"/>
                    <a:pt x="1791" y="935"/>
                  </a:cubicBezTo>
                  <a:cubicBezTo>
                    <a:pt x="1763" y="939"/>
                    <a:pt x="1735" y="940"/>
                    <a:pt x="1707" y="940"/>
                  </a:cubicBezTo>
                  <a:cubicBezTo>
                    <a:pt x="1241" y="940"/>
                    <a:pt x="741" y="438"/>
                    <a:pt x="301" y="145"/>
                  </a:cubicBezTo>
                  <a:cubicBezTo>
                    <a:pt x="212" y="90"/>
                    <a:pt x="123" y="34"/>
                    <a:pt x="34"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
            <p:cNvSpPr/>
            <p:nvPr/>
          </p:nvSpPr>
          <p:spPr>
            <a:xfrm>
              <a:off x="2302655" y="4080338"/>
              <a:ext cx="72601" cy="100127"/>
            </a:xfrm>
            <a:custGeom>
              <a:avLst/>
              <a:gdLst/>
              <a:ahLst/>
              <a:cxnLst/>
              <a:rect l="l" t="t" r="r" b="b"/>
              <a:pathLst>
                <a:path w="2081" h="2870" extrusionOk="0">
                  <a:moveTo>
                    <a:pt x="23" y="0"/>
                  </a:moveTo>
                  <a:lnTo>
                    <a:pt x="0" y="11"/>
                  </a:lnTo>
                  <a:cubicBezTo>
                    <a:pt x="112" y="122"/>
                    <a:pt x="168" y="267"/>
                    <a:pt x="200" y="401"/>
                  </a:cubicBezTo>
                  <a:cubicBezTo>
                    <a:pt x="245" y="545"/>
                    <a:pt x="257" y="701"/>
                    <a:pt x="301" y="846"/>
                  </a:cubicBezTo>
                  <a:cubicBezTo>
                    <a:pt x="378" y="1145"/>
                    <a:pt x="534" y="1424"/>
                    <a:pt x="712" y="1669"/>
                  </a:cubicBezTo>
                  <a:cubicBezTo>
                    <a:pt x="902" y="1913"/>
                    <a:pt x="1080" y="2158"/>
                    <a:pt x="1302" y="2358"/>
                  </a:cubicBezTo>
                  <a:cubicBezTo>
                    <a:pt x="1535" y="2569"/>
                    <a:pt x="1780" y="2759"/>
                    <a:pt x="2069" y="2870"/>
                  </a:cubicBezTo>
                  <a:lnTo>
                    <a:pt x="2081" y="2848"/>
                  </a:lnTo>
                  <a:cubicBezTo>
                    <a:pt x="1847" y="2658"/>
                    <a:pt x="1636" y="2458"/>
                    <a:pt x="1424" y="2235"/>
                  </a:cubicBezTo>
                  <a:cubicBezTo>
                    <a:pt x="1224" y="2025"/>
                    <a:pt x="1013" y="1813"/>
                    <a:pt x="823" y="1580"/>
                  </a:cubicBezTo>
                  <a:cubicBezTo>
                    <a:pt x="635" y="1357"/>
                    <a:pt x="467" y="1101"/>
                    <a:pt x="378" y="823"/>
                  </a:cubicBezTo>
                  <a:cubicBezTo>
                    <a:pt x="334" y="678"/>
                    <a:pt x="301" y="534"/>
                    <a:pt x="257" y="389"/>
                  </a:cubicBezTo>
                  <a:cubicBezTo>
                    <a:pt x="200" y="245"/>
                    <a:pt x="134" y="100"/>
                    <a:pt x="23"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
            <p:cNvSpPr/>
            <p:nvPr/>
          </p:nvSpPr>
          <p:spPr>
            <a:xfrm>
              <a:off x="2327879" y="4088083"/>
              <a:ext cx="53971" cy="80765"/>
            </a:xfrm>
            <a:custGeom>
              <a:avLst/>
              <a:gdLst/>
              <a:ahLst/>
              <a:cxnLst/>
              <a:rect l="l" t="t" r="r" b="b"/>
              <a:pathLst>
                <a:path w="1547" h="2315" extrusionOk="0">
                  <a:moveTo>
                    <a:pt x="11" y="1"/>
                  </a:moveTo>
                  <a:lnTo>
                    <a:pt x="1" y="11"/>
                  </a:lnTo>
                  <a:cubicBezTo>
                    <a:pt x="67" y="234"/>
                    <a:pt x="145" y="456"/>
                    <a:pt x="234" y="679"/>
                  </a:cubicBezTo>
                  <a:cubicBezTo>
                    <a:pt x="323" y="901"/>
                    <a:pt x="412" y="1124"/>
                    <a:pt x="535" y="1324"/>
                  </a:cubicBezTo>
                  <a:cubicBezTo>
                    <a:pt x="646" y="1536"/>
                    <a:pt x="779" y="1746"/>
                    <a:pt x="946" y="1914"/>
                  </a:cubicBezTo>
                  <a:cubicBezTo>
                    <a:pt x="1124" y="2092"/>
                    <a:pt x="1324" y="2236"/>
                    <a:pt x="1546" y="2314"/>
                  </a:cubicBezTo>
                  <a:lnTo>
                    <a:pt x="1546" y="2303"/>
                  </a:lnTo>
                  <a:cubicBezTo>
                    <a:pt x="1368" y="2158"/>
                    <a:pt x="1202" y="2003"/>
                    <a:pt x="1046" y="1825"/>
                  </a:cubicBezTo>
                  <a:cubicBezTo>
                    <a:pt x="901" y="1647"/>
                    <a:pt x="757" y="1469"/>
                    <a:pt x="624" y="1269"/>
                  </a:cubicBezTo>
                  <a:cubicBezTo>
                    <a:pt x="501" y="1079"/>
                    <a:pt x="390" y="868"/>
                    <a:pt x="301" y="656"/>
                  </a:cubicBezTo>
                  <a:cubicBezTo>
                    <a:pt x="189" y="446"/>
                    <a:pt x="100" y="223"/>
                    <a:pt x="11"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
            <p:cNvSpPr/>
            <p:nvPr/>
          </p:nvSpPr>
          <p:spPr>
            <a:xfrm>
              <a:off x="2339113" y="4083025"/>
              <a:ext cx="47377" cy="79613"/>
            </a:xfrm>
            <a:custGeom>
              <a:avLst/>
              <a:gdLst/>
              <a:ahLst/>
              <a:cxnLst/>
              <a:rect l="l" t="t" r="r" b="b"/>
              <a:pathLst>
                <a:path w="1358" h="2282" extrusionOk="0">
                  <a:moveTo>
                    <a:pt x="1" y="1"/>
                  </a:moveTo>
                  <a:cubicBezTo>
                    <a:pt x="101" y="201"/>
                    <a:pt x="168" y="413"/>
                    <a:pt x="235" y="624"/>
                  </a:cubicBezTo>
                  <a:cubicBezTo>
                    <a:pt x="312" y="835"/>
                    <a:pt x="390" y="1058"/>
                    <a:pt x="490" y="1258"/>
                  </a:cubicBezTo>
                  <a:cubicBezTo>
                    <a:pt x="591" y="1458"/>
                    <a:pt x="702" y="1658"/>
                    <a:pt x="846" y="1825"/>
                  </a:cubicBezTo>
                  <a:cubicBezTo>
                    <a:pt x="991" y="2003"/>
                    <a:pt x="1157" y="2158"/>
                    <a:pt x="1347" y="2281"/>
                  </a:cubicBezTo>
                  <a:lnTo>
                    <a:pt x="1358" y="2270"/>
                  </a:lnTo>
                  <a:cubicBezTo>
                    <a:pt x="1214" y="2103"/>
                    <a:pt x="1068" y="1936"/>
                    <a:pt x="935" y="1758"/>
                  </a:cubicBezTo>
                  <a:cubicBezTo>
                    <a:pt x="813" y="1580"/>
                    <a:pt x="680" y="1402"/>
                    <a:pt x="568" y="1213"/>
                  </a:cubicBezTo>
                  <a:cubicBezTo>
                    <a:pt x="457" y="1024"/>
                    <a:pt x="368" y="813"/>
                    <a:pt x="290" y="613"/>
                  </a:cubicBezTo>
                  <a:cubicBezTo>
                    <a:pt x="201" y="401"/>
                    <a:pt x="124" y="190"/>
                    <a:pt x="12"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
            <p:cNvSpPr/>
            <p:nvPr/>
          </p:nvSpPr>
          <p:spPr>
            <a:xfrm>
              <a:off x="2298399" y="4117599"/>
              <a:ext cx="72217" cy="64786"/>
            </a:xfrm>
            <a:custGeom>
              <a:avLst/>
              <a:gdLst/>
              <a:ahLst/>
              <a:cxnLst/>
              <a:rect l="l" t="t" r="r" b="b"/>
              <a:pathLst>
                <a:path w="2070" h="1857" extrusionOk="0">
                  <a:moveTo>
                    <a:pt x="0" y="0"/>
                  </a:moveTo>
                  <a:cubicBezTo>
                    <a:pt x="122" y="200"/>
                    <a:pt x="245" y="411"/>
                    <a:pt x="379" y="601"/>
                  </a:cubicBezTo>
                  <a:cubicBezTo>
                    <a:pt x="523" y="801"/>
                    <a:pt x="668" y="989"/>
                    <a:pt x="834" y="1167"/>
                  </a:cubicBezTo>
                  <a:cubicBezTo>
                    <a:pt x="990" y="1345"/>
                    <a:pt x="1179" y="1501"/>
                    <a:pt x="1390" y="1624"/>
                  </a:cubicBezTo>
                  <a:cubicBezTo>
                    <a:pt x="1590" y="1746"/>
                    <a:pt x="1824" y="1835"/>
                    <a:pt x="2069" y="1857"/>
                  </a:cubicBezTo>
                  <a:lnTo>
                    <a:pt x="2069" y="1846"/>
                  </a:lnTo>
                  <a:cubicBezTo>
                    <a:pt x="1847" y="1768"/>
                    <a:pt x="1635" y="1657"/>
                    <a:pt x="1446" y="1535"/>
                  </a:cubicBezTo>
                  <a:cubicBezTo>
                    <a:pt x="1246" y="1401"/>
                    <a:pt x="1068" y="1268"/>
                    <a:pt x="890" y="1101"/>
                  </a:cubicBezTo>
                  <a:cubicBezTo>
                    <a:pt x="723" y="934"/>
                    <a:pt x="567" y="756"/>
                    <a:pt x="423" y="567"/>
                  </a:cubicBezTo>
                  <a:cubicBezTo>
                    <a:pt x="278" y="389"/>
                    <a:pt x="145" y="189"/>
                    <a:pt x="11"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
            <p:cNvSpPr/>
            <p:nvPr/>
          </p:nvSpPr>
          <p:spPr>
            <a:xfrm>
              <a:off x="2237449" y="4113308"/>
              <a:ext cx="148656" cy="131247"/>
            </a:xfrm>
            <a:custGeom>
              <a:avLst/>
              <a:gdLst/>
              <a:ahLst/>
              <a:cxnLst/>
              <a:rect l="l" t="t" r="r" b="b"/>
              <a:pathLst>
                <a:path w="4261" h="3762" extrusionOk="0">
                  <a:moveTo>
                    <a:pt x="1" y="0"/>
                  </a:moveTo>
                  <a:lnTo>
                    <a:pt x="1102" y="3348"/>
                  </a:lnTo>
                  <a:cubicBezTo>
                    <a:pt x="1102" y="3348"/>
                    <a:pt x="1046" y="3615"/>
                    <a:pt x="1214" y="3704"/>
                  </a:cubicBezTo>
                  <a:cubicBezTo>
                    <a:pt x="1286" y="3747"/>
                    <a:pt x="1395" y="3762"/>
                    <a:pt x="1514" y="3762"/>
                  </a:cubicBezTo>
                  <a:cubicBezTo>
                    <a:pt x="1704" y="3762"/>
                    <a:pt x="1918" y="3725"/>
                    <a:pt x="2047" y="3704"/>
                  </a:cubicBezTo>
                  <a:cubicBezTo>
                    <a:pt x="2425" y="3638"/>
                    <a:pt x="2837" y="3504"/>
                    <a:pt x="3315" y="3326"/>
                  </a:cubicBezTo>
                  <a:cubicBezTo>
                    <a:pt x="3794" y="3159"/>
                    <a:pt x="4261" y="2859"/>
                    <a:pt x="4261" y="2859"/>
                  </a:cubicBezTo>
                  <a:lnTo>
                    <a:pt x="3816" y="1925"/>
                  </a:lnTo>
                  <a:cubicBezTo>
                    <a:pt x="3816" y="1925"/>
                    <a:pt x="2603" y="1424"/>
                    <a:pt x="2047" y="902"/>
                  </a:cubicBezTo>
                  <a:cubicBezTo>
                    <a:pt x="1491" y="390"/>
                    <a:pt x="1491" y="267"/>
                    <a:pt x="1046" y="145"/>
                  </a:cubicBezTo>
                  <a:cubicBezTo>
                    <a:pt x="591" y="22"/>
                    <a:pt x="1" y="0"/>
                    <a:pt x="1" y="0"/>
                  </a:cubicBezTo>
                  <a:close/>
                </a:path>
              </a:pathLst>
            </a:custGeom>
            <a:solidFill>
              <a:srgbClr val="C0D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
            <p:cNvSpPr/>
            <p:nvPr/>
          </p:nvSpPr>
          <p:spPr>
            <a:xfrm>
              <a:off x="2308865" y="4179282"/>
              <a:ext cx="76090" cy="37923"/>
            </a:xfrm>
            <a:custGeom>
              <a:avLst/>
              <a:gdLst/>
              <a:ahLst/>
              <a:cxnLst/>
              <a:rect l="l" t="t" r="r" b="b"/>
              <a:pathLst>
                <a:path w="2181" h="1087" extrusionOk="0">
                  <a:moveTo>
                    <a:pt x="1669" y="0"/>
                  </a:moveTo>
                  <a:cubicBezTo>
                    <a:pt x="1513" y="67"/>
                    <a:pt x="1346" y="145"/>
                    <a:pt x="1179" y="178"/>
                  </a:cubicBezTo>
                  <a:cubicBezTo>
                    <a:pt x="979" y="222"/>
                    <a:pt x="768" y="222"/>
                    <a:pt x="568" y="267"/>
                  </a:cubicBezTo>
                  <a:cubicBezTo>
                    <a:pt x="368" y="311"/>
                    <a:pt x="156" y="412"/>
                    <a:pt x="56" y="590"/>
                  </a:cubicBezTo>
                  <a:cubicBezTo>
                    <a:pt x="22" y="634"/>
                    <a:pt x="0" y="690"/>
                    <a:pt x="12" y="734"/>
                  </a:cubicBezTo>
                  <a:cubicBezTo>
                    <a:pt x="34" y="823"/>
                    <a:pt x="134" y="879"/>
                    <a:pt x="223" y="890"/>
                  </a:cubicBezTo>
                  <a:cubicBezTo>
                    <a:pt x="312" y="901"/>
                    <a:pt x="412" y="890"/>
                    <a:pt x="501" y="934"/>
                  </a:cubicBezTo>
                  <a:cubicBezTo>
                    <a:pt x="579" y="968"/>
                    <a:pt x="645" y="1035"/>
                    <a:pt x="734" y="1068"/>
                  </a:cubicBezTo>
                  <a:cubicBezTo>
                    <a:pt x="774" y="1081"/>
                    <a:pt x="821" y="1086"/>
                    <a:pt x="869" y="1086"/>
                  </a:cubicBezTo>
                  <a:cubicBezTo>
                    <a:pt x="902" y="1086"/>
                    <a:pt x="936" y="1084"/>
                    <a:pt x="968" y="1079"/>
                  </a:cubicBezTo>
                  <a:cubicBezTo>
                    <a:pt x="1146" y="1057"/>
                    <a:pt x="1324" y="1045"/>
                    <a:pt x="1502" y="1001"/>
                  </a:cubicBezTo>
                  <a:cubicBezTo>
                    <a:pt x="1669" y="968"/>
                    <a:pt x="1824" y="912"/>
                    <a:pt x="2002" y="901"/>
                  </a:cubicBezTo>
                  <a:lnTo>
                    <a:pt x="2180" y="901"/>
                  </a:lnTo>
                  <a:lnTo>
                    <a:pt x="1769" y="34"/>
                  </a:lnTo>
                  <a:lnTo>
                    <a:pt x="1669" y="0"/>
                  </a:ln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
            <p:cNvSpPr/>
            <p:nvPr/>
          </p:nvSpPr>
          <p:spPr>
            <a:xfrm>
              <a:off x="2274326" y="4125344"/>
              <a:ext cx="105953" cy="57041"/>
            </a:xfrm>
            <a:custGeom>
              <a:avLst/>
              <a:gdLst/>
              <a:ahLst/>
              <a:cxnLst/>
              <a:rect l="l" t="t" r="r" b="b"/>
              <a:pathLst>
                <a:path w="3037" h="1635" extrusionOk="0">
                  <a:moveTo>
                    <a:pt x="1" y="0"/>
                  </a:moveTo>
                  <a:lnTo>
                    <a:pt x="1" y="11"/>
                  </a:lnTo>
                  <a:cubicBezTo>
                    <a:pt x="278" y="112"/>
                    <a:pt x="523" y="290"/>
                    <a:pt x="735" y="478"/>
                  </a:cubicBezTo>
                  <a:cubicBezTo>
                    <a:pt x="957" y="678"/>
                    <a:pt x="1158" y="890"/>
                    <a:pt x="1380" y="1090"/>
                  </a:cubicBezTo>
                  <a:cubicBezTo>
                    <a:pt x="1602" y="1291"/>
                    <a:pt x="1858" y="1457"/>
                    <a:pt x="2147" y="1546"/>
                  </a:cubicBezTo>
                  <a:cubicBezTo>
                    <a:pt x="2340" y="1605"/>
                    <a:pt x="2542" y="1635"/>
                    <a:pt x="2742" y="1635"/>
                  </a:cubicBezTo>
                  <a:cubicBezTo>
                    <a:pt x="2841" y="1635"/>
                    <a:pt x="2940" y="1628"/>
                    <a:pt x="3037" y="1613"/>
                  </a:cubicBezTo>
                  <a:lnTo>
                    <a:pt x="3037" y="1602"/>
                  </a:lnTo>
                  <a:cubicBezTo>
                    <a:pt x="2737" y="1602"/>
                    <a:pt x="2448" y="1568"/>
                    <a:pt x="2181" y="1469"/>
                  </a:cubicBezTo>
                  <a:cubicBezTo>
                    <a:pt x="1902" y="1368"/>
                    <a:pt x="1647" y="1224"/>
                    <a:pt x="1424" y="1034"/>
                  </a:cubicBezTo>
                  <a:cubicBezTo>
                    <a:pt x="1202" y="856"/>
                    <a:pt x="990" y="646"/>
                    <a:pt x="768" y="445"/>
                  </a:cubicBezTo>
                  <a:cubicBezTo>
                    <a:pt x="535" y="256"/>
                    <a:pt x="290" y="89"/>
                    <a:pt x="1"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
            <p:cNvSpPr/>
            <p:nvPr/>
          </p:nvSpPr>
          <p:spPr>
            <a:xfrm>
              <a:off x="2286746" y="4162954"/>
              <a:ext cx="97825" cy="27247"/>
            </a:xfrm>
            <a:custGeom>
              <a:avLst/>
              <a:gdLst/>
              <a:ahLst/>
              <a:cxnLst/>
              <a:rect l="l" t="t" r="r" b="b"/>
              <a:pathLst>
                <a:path w="2804" h="781" extrusionOk="0">
                  <a:moveTo>
                    <a:pt x="1" y="1"/>
                  </a:moveTo>
                  <a:lnTo>
                    <a:pt x="1" y="12"/>
                  </a:lnTo>
                  <a:cubicBezTo>
                    <a:pt x="245" y="57"/>
                    <a:pt x="468" y="157"/>
                    <a:pt x="690" y="257"/>
                  </a:cubicBezTo>
                  <a:cubicBezTo>
                    <a:pt x="901" y="368"/>
                    <a:pt x="1124" y="480"/>
                    <a:pt x="1346" y="579"/>
                  </a:cubicBezTo>
                  <a:cubicBezTo>
                    <a:pt x="1569" y="680"/>
                    <a:pt x="1813" y="769"/>
                    <a:pt x="2069" y="779"/>
                  </a:cubicBezTo>
                  <a:cubicBezTo>
                    <a:pt x="2092" y="780"/>
                    <a:pt x="2114" y="781"/>
                    <a:pt x="2136" y="781"/>
                  </a:cubicBezTo>
                  <a:cubicBezTo>
                    <a:pt x="2367" y="781"/>
                    <a:pt x="2590" y="726"/>
                    <a:pt x="2804" y="635"/>
                  </a:cubicBezTo>
                  <a:lnTo>
                    <a:pt x="2804" y="624"/>
                  </a:lnTo>
                  <a:cubicBezTo>
                    <a:pt x="2620" y="649"/>
                    <a:pt x="2437" y="680"/>
                    <a:pt x="2259" y="680"/>
                  </a:cubicBezTo>
                  <a:cubicBezTo>
                    <a:pt x="2199" y="680"/>
                    <a:pt x="2139" y="677"/>
                    <a:pt x="2080" y="668"/>
                  </a:cubicBezTo>
                  <a:cubicBezTo>
                    <a:pt x="1847" y="646"/>
                    <a:pt x="1613" y="591"/>
                    <a:pt x="1380" y="502"/>
                  </a:cubicBezTo>
                  <a:cubicBezTo>
                    <a:pt x="1157" y="413"/>
                    <a:pt x="935" y="302"/>
                    <a:pt x="713" y="213"/>
                  </a:cubicBezTo>
                  <a:cubicBezTo>
                    <a:pt x="479" y="112"/>
                    <a:pt x="245" y="35"/>
                    <a:pt x="1"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
            <p:cNvSpPr/>
            <p:nvPr/>
          </p:nvSpPr>
          <p:spPr>
            <a:xfrm>
              <a:off x="2301085" y="4191318"/>
              <a:ext cx="88510" cy="7257"/>
            </a:xfrm>
            <a:custGeom>
              <a:avLst/>
              <a:gdLst/>
              <a:ahLst/>
              <a:cxnLst/>
              <a:rect l="l" t="t" r="r" b="b"/>
              <a:pathLst>
                <a:path w="2537" h="208" extrusionOk="0">
                  <a:moveTo>
                    <a:pt x="1" y="0"/>
                  </a:moveTo>
                  <a:lnTo>
                    <a:pt x="1" y="11"/>
                  </a:lnTo>
                  <a:cubicBezTo>
                    <a:pt x="413" y="111"/>
                    <a:pt x="835" y="167"/>
                    <a:pt x="1258" y="189"/>
                  </a:cubicBezTo>
                  <a:cubicBezTo>
                    <a:pt x="1389" y="202"/>
                    <a:pt x="1517" y="207"/>
                    <a:pt x="1643" y="207"/>
                  </a:cubicBezTo>
                  <a:cubicBezTo>
                    <a:pt x="1730" y="207"/>
                    <a:pt x="1816" y="205"/>
                    <a:pt x="1903" y="200"/>
                  </a:cubicBezTo>
                  <a:cubicBezTo>
                    <a:pt x="2114" y="178"/>
                    <a:pt x="2326" y="156"/>
                    <a:pt x="2537" y="100"/>
                  </a:cubicBezTo>
                  <a:lnTo>
                    <a:pt x="2537" y="89"/>
                  </a:lnTo>
                  <a:cubicBezTo>
                    <a:pt x="2314" y="89"/>
                    <a:pt x="2114" y="111"/>
                    <a:pt x="1903" y="111"/>
                  </a:cubicBezTo>
                  <a:cubicBezTo>
                    <a:pt x="1691" y="111"/>
                    <a:pt x="1480" y="122"/>
                    <a:pt x="1269" y="122"/>
                  </a:cubicBezTo>
                  <a:cubicBezTo>
                    <a:pt x="846" y="122"/>
                    <a:pt x="423" y="78"/>
                    <a:pt x="1"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
            <p:cNvSpPr/>
            <p:nvPr/>
          </p:nvSpPr>
          <p:spPr>
            <a:xfrm>
              <a:off x="2320134" y="4198680"/>
              <a:ext cx="71031" cy="11199"/>
            </a:xfrm>
            <a:custGeom>
              <a:avLst/>
              <a:gdLst/>
              <a:ahLst/>
              <a:cxnLst/>
              <a:rect l="l" t="t" r="r" b="b"/>
              <a:pathLst>
                <a:path w="2036" h="321" extrusionOk="0">
                  <a:moveTo>
                    <a:pt x="2024" y="0"/>
                  </a:moveTo>
                  <a:cubicBezTo>
                    <a:pt x="1857" y="22"/>
                    <a:pt x="1691" y="56"/>
                    <a:pt x="1524" y="78"/>
                  </a:cubicBezTo>
                  <a:cubicBezTo>
                    <a:pt x="1357" y="111"/>
                    <a:pt x="1190" y="156"/>
                    <a:pt x="1023" y="190"/>
                  </a:cubicBezTo>
                  <a:cubicBezTo>
                    <a:pt x="690" y="245"/>
                    <a:pt x="345" y="267"/>
                    <a:pt x="0" y="267"/>
                  </a:cubicBezTo>
                  <a:lnTo>
                    <a:pt x="0" y="279"/>
                  </a:lnTo>
                  <a:cubicBezTo>
                    <a:pt x="209" y="306"/>
                    <a:pt x="417" y="320"/>
                    <a:pt x="626" y="320"/>
                  </a:cubicBezTo>
                  <a:cubicBezTo>
                    <a:pt x="762" y="320"/>
                    <a:pt x="898" y="314"/>
                    <a:pt x="1034" y="301"/>
                  </a:cubicBezTo>
                  <a:cubicBezTo>
                    <a:pt x="1212" y="279"/>
                    <a:pt x="1390" y="267"/>
                    <a:pt x="1557" y="212"/>
                  </a:cubicBezTo>
                  <a:cubicBezTo>
                    <a:pt x="1724" y="167"/>
                    <a:pt x="1879" y="101"/>
                    <a:pt x="2035" y="12"/>
                  </a:cubicBezTo>
                  <a:lnTo>
                    <a:pt x="2024" y="0"/>
                  </a:ln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
            <p:cNvSpPr/>
            <p:nvPr/>
          </p:nvSpPr>
          <p:spPr>
            <a:xfrm>
              <a:off x="2337962" y="4207192"/>
              <a:ext cx="54355" cy="9838"/>
            </a:xfrm>
            <a:custGeom>
              <a:avLst/>
              <a:gdLst/>
              <a:ahLst/>
              <a:cxnLst/>
              <a:rect l="l" t="t" r="r" b="b"/>
              <a:pathLst>
                <a:path w="1558" h="282" extrusionOk="0">
                  <a:moveTo>
                    <a:pt x="1412" y="1"/>
                  </a:moveTo>
                  <a:cubicBezTo>
                    <a:pt x="1322" y="1"/>
                    <a:pt x="1232" y="13"/>
                    <a:pt x="1146" y="35"/>
                  </a:cubicBezTo>
                  <a:cubicBezTo>
                    <a:pt x="1024" y="57"/>
                    <a:pt x="901" y="112"/>
                    <a:pt x="768" y="146"/>
                  </a:cubicBezTo>
                  <a:cubicBezTo>
                    <a:pt x="646" y="190"/>
                    <a:pt x="523" y="223"/>
                    <a:pt x="390" y="235"/>
                  </a:cubicBezTo>
                  <a:cubicBezTo>
                    <a:pt x="347" y="243"/>
                    <a:pt x="302" y="246"/>
                    <a:pt x="258" y="246"/>
                  </a:cubicBezTo>
                  <a:cubicBezTo>
                    <a:pt x="175" y="246"/>
                    <a:pt x="91" y="234"/>
                    <a:pt x="12" y="213"/>
                  </a:cubicBezTo>
                  <a:lnTo>
                    <a:pt x="1" y="213"/>
                  </a:lnTo>
                  <a:cubicBezTo>
                    <a:pt x="103" y="259"/>
                    <a:pt x="221" y="282"/>
                    <a:pt x="336" y="282"/>
                  </a:cubicBezTo>
                  <a:cubicBezTo>
                    <a:pt x="358" y="282"/>
                    <a:pt x="380" y="281"/>
                    <a:pt x="401" y="279"/>
                  </a:cubicBezTo>
                  <a:cubicBezTo>
                    <a:pt x="535" y="279"/>
                    <a:pt x="668" y="245"/>
                    <a:pt x="790" y="213"/>
                  </a:cubicBezTo>
                  <a:cubicBezTo>
                    <a:pt x="924" y="179"/>
                    <a:pt x="1046" y="157"/>
                    <a:pt x="1168" y="112"/>
                  </a:cubicBezTo>
                  <a:cubicBezTo>
                    <a:pt x="1302" y="79"/>
                    <a:pt x="1424" y="45"/>
                    <a:pt x="1558" y="23"/>
                  </a:cubicBezTo>
                  <a:lnTo>
                    <a:pt x="1558" y="12"/>
                  </a:lnTo>
                  <a:cubicBezTo>
                    <a:pt x="1510" y="4"/>
                    <a:pt x="1461" y="1"/>
                    <a:pt x="1412" y="1"/>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
            <p:cNvSpPr/>
            <p:nvPr/>
          </p:nvSpPr>
          <p:spPr>
            <a:xfrm>
              <a:off x="2218051" y="4108179"/>
              <a:ext cx="80765" cy="135643"/>
            </a:xfrm>
            <a:custGeom>
              <a:avLst/>
              <a:gdLst/>
              <a:ahLst/>
              <a:cxnLst/>
              <a:rect l="l" t="t" r="r" b="b"/>
              <a:pathLst>
                <a:path w="2315" h="3888" extrusionOk="0">
                  <a:moveTo>
                    <a:pt x="759" y="0"/>
                  </a:moveTo>
                  <a:cubicBezTo>
                    <a:pt x="628" y="0"/>
                    <a:pt x="481" y="59"/>
                    <a:pt x="401" y="181"/>
                  </a:cubicBezTo>
                  <a:cubicBezTo>
                    <a:pt x="235" y="414"/>
                    <a:pt x="1" y="715"/>
                    <a:pt x="67" y="915"/>
                  </a:cubicBezTo>
                  <a:cubicBezTo>
                    <a:pt x="134" y="1138"/>
                    <a:pt x="301" y="1126"/>
                    <a:pt x="390" y="1326"/>
                  </a:cubicBezTo>
                  <a:cubicBezTo>
                    <a:pt x="468" y="1526"/>
                    <a:pt x="357" y="1694"/>
                    <a:pt x="379" y="2016"/>
                  </a:cubicBezTo>
                  <a:cubicBezTo>
                    <a:pt x="401" y="2349"/>
                    <a:pt x="858" y="3128"/>
                    <a:pt x="1002" y="3239"/>
                  </a:cubicBezTo>
                  <a:cubicBezTo>
                    <a:pt x="1147" y="3340"/>
                    <a:pt x="1592" y="3785"/>
                    <a:pt x="1770" y="3851"/>
                  </a:cubicBezTo>
                  <a:cubicBezTo>
                    <a:pt x="1820" y="3875"/>
                    <a:pt x="1884" y="3887"/>
                    <a:pt x="1950" y="3887"/>
                  </a:cubicBezTo>
                  <a:cubicBezTo>
                    <a:pt x="2100" y="3887"/>
                    <a:pt x="2258" y="3823"/>
                    <a:pt x="2281" y="3684"/>
                  </a:cubicBezTo>
                  <a:cubicBezTo>
                    <a:pt x="2314" y="3495"/>
                    <a:pt x="2214" y="3617"/>
                    <a:pt x="2148" y="3451"/>
                  </a:cubicBezTo>
                  <a:cubicBezTo>
                    <a:pt x="2092" y="3295"/>
                    <a:pt x="1980" y="3083"/>
                    <a:pt x="1881" y="2895"/>
                  </a:cubicBezTo>
                  <a:cubicBezTo>
                    <a:pt x="1770" y="2705"/>
                    <a:pt x="2003" y="2616"/>
                    <a:pt x="1980" y="2450"/>
                  </a:cubicBezTo>
                  <a:cubicBezTo>
                    <a:pt x="1970" y="2272"/>
                    <a:pt x="1658" y="2094"/>
                    <a:pt x="1580" y="1905"/>
                  </a:cubicBezTo>
                  <a:cubicBezTo>
                    <a:pt x="1491" y="1704"/>
                    <a:pt x="1580" y="1638"/>
                    <a:pt x="1580" y="1227"/>
                  </a:cubicBezTo>
                  <a:cubicBezTo>
                    <a:pt x="1580" y="815"/>
                    <a:pt x="1458" y="893"/>
                    <a:pt x="1258" y="670"/>
                  </a:cubicBezTo>
                  <a:cubicBezTo>
                    <a:pt x="1058" y="459"/>
                    <a:pt x="1102" y="270"/>
                    <a:pt x="1002" y="114"/>
                  </a:cubicBezTo>
                  <a:cubicBezTo>
                    <a:pt x="962" y="39"/>
                    <a:pt x="866" y="0"/>
                    <a:pt x="759"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
            <p:cNvSpPr/>
            <p:nvPr/>
          </p:nvSpPr>
          <p:spPr>
            <a:xfrm>
              <a:off x="2224261" y="4132950"/>
              <a:ext cx="41935" cy="99883"/>
            </a:xfrm>
            <a:custGeom>
              <a:avLst/>
              <a:gdLst/>
              <a:ahLst/>
              <a:cxnLst/>
              <a:rect l="l" t="t" r="r" b="b"/>
              <a:pathLst>
                <a:path w="1202" h="2863" extrusionOk="0">
                  <a:moveTo>
                    <a:pt x="741" y="0"/>
                  </a:moveTo>
                  <a:cubicBezTo>
                    <a:pt x="721" y="0"/>
                    <a:pt x="703" y="8"/>
                    <a:pt x="680" y="16"/>
                  </a:cubicBezTo>
                  <a:lnTo>
                    <a:pt x="346" y="183"/>
                  </a:lnTo>
                  <a:cubicBezTo>
                    <a:pt x="223" y="238"/>
                    <a:pt x="112" y="294"/>
                    <a:pt x="12" y="383"/>
                  </a:cubicBezTo>
                  <a:lnTo>
                    <a:pt x="1" y="394"/>
                  </a:lnTo>
                  <a:cubicBezTo>
                    <a:pt x="79" y="450"/>
                    <a:pt x="156" y="494"/>
                    <a:pt x="212" y="616"/>
                  </a:cubicBezTo>
                  <a:cubicBezTo>
                    <a:pt x="290" y="816"/>
                    <a:pt x="179" y="984"/>
                    <a:pt x="201" y="1306"/>
                  </a:cubicBezTo>
                  <a:cubicBezTo>
                    <a:pt x="223" y="1639"/>
                    <a:pt x="680" y="2418"/>
                    <a:pt x="824" y="2529"/>
                  </a:cubicBezTo>
                  <a:cubicBezTo>
                    <a:pt x="890" y="2585"/>
                    <a:pt x="1046" y="2719"/>
                    <a:pt x="1202" y="2863"/>
                  </a:cubicBezTo>
                  <a:cubicBezTo>
                    <a:pt x="1157" y="2652"/>
                    <a:pt x="1024" y="2462"/>
                    <a:pt x="890" y="2285"/>
                  </a:cubicBezTo>
                  <a:cubicBezTo>
                    <a:pt x="813" y="2173"/>
                    <a:pt x="724" y="2062"/>
                    <a:pt x="668" y="1929"/>
                  </a:cubicBezTo>
                  <a:cubicBezTo>
                    <a:pt x="613" y="1795"/>
                    <a:pt x="591" y="1651"/>
                    <a:pt x="613" y="1518"/>
                  </a:cubicBezTo>
                  <a:cubicBezTo>
                    <a:pt x="635" y="1429"/>
                    <a:pt x="680" y="1350"/>
                    <a:pt x="668" y="1261"/>
                  </a:cubicBezTo>
                  <a:cubicBezTo>
                    <a:pt x="657" y="1184"/>
                    <a:pt x="613" y="1106"/>
                    <a:pt x="613" y="1028"/>
                  </a:cubicBezTo>
                  <a:cubicBezTo>
                    <a:pt x="591" y="905"/>
                    <a:pt x="668" y="783"/>
                    <a:pt x="724" y="672"/>
                  </a:cubicBezTo>
                  <a:cubicBezTo>
                    <a:pt x="813" y="494"/>
                    <a:pt x="846" y="305"/>
                    <a:pt x="824" y="116"/>
                  </a:cubicBezTo>
                  <a:cubicBezTo>
                    <a:pt x="824" y="72"/>
                    <a:pt x="813" y="16"/>
                    <a:pt x="768" y="5"/>
                  </a:cubicBezTo>
                  <a:cubicBezTo>
                    <a:pt x="758" y="1"/>
                    <a:pt x="750" y="0"/>
                    <a:pt x="741" y="0"/>
                  </a:cubicBezTo>
                  <a:close/>
                </a:path>
              </a:pathLst>
            </a:custGeom>
            <a:solidFill>
              <a:srgbClr val="B1C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
            <p:cNvSpPr/>
            <p:nvPr/>
          </p:nvSpPr>
          <p:spPr>
            <a:xfrm>
              <a:off x="2356209" y="4150883"/>
              <a:ext cx="90463" cy="85998"/>
            </a:xfrm>
            <a:custGeom>
              <a:avLst/>
              <a:gdLst/>
              <a:ahLst/>
              <a:cxnLst/>
              <a:rect l="l" t="t" r="r" b="b"/>
              <a:pathLst>
                <a:path w="2593" h="2465" extrusionOk="0">
                  <a:moveTo>
                    <a:pt x="1092" y="1"/>
                  </a:moveTo>
                  <a:cubicBezTo>
                    <a:pt x="891" y="1"/>
                    <a:pt x="696" y="42"/>
                    <a:pt x="578" y="136"/>
                  </a:cubicBezTo>
                  <a:cubicBezTo>
                    <a:pt x="457" y="236"/>
                    <a:pt x="378" y="369"/>
                    <a:pt x="323" y="458"/>
                  </a:cubicBezTo>
                  <a:cubicBezTo>
                    <a:pt x="308" y="488"/>
                    <a:pt x="278" y="508"/>
                    <a:pt x="243" y="508"/>
                  </a:cubicBezTo>
                  <a:cubicBezTo>
                    <a:pt x="226" y="508"/>
                    <a:pt x="208" y="503"/>
                    <a:pt x="190" y="492"/>
                  </a:cubicBezTo>
                  <a:cubicBezTo>
                    <a:pt x="178" y="480"/>
                    <a:pt x="156" y="470"/>
                    <a:pt x="145" y="470"/>
                  </a:cubicBezTo>
                  <a:cubicBezTo>
                    <a:pt x="78" y="480"/>
                    <a:pt x="123" y="559"/>
                    <a:pt x="67" y="614"/>
                  </a:cubicBezTo>
                  <a:cubicBezTo>
                    <a:pt x="22" y="658"/>
                    <a:pt x="12" y="670"/>
                    <a:pt x="0" y="737"/>
                  </a:cubicBezTo>
                  <a:cubicBezTo>
                    <a:pt x="0" y="803"/>
                    <a:pt x="34" y="848"/>
                    <a:pt x="56" y="915"/>
                  </a:cubicBezTo>
                  <a:cubicBezTo>
                    <a:pt x="78" y="981"/>
                    <a:pt x="45" y="1014"/>
                    <a:pt x="56" y="1081"/>
                  </a:cubicBezTo>
                  <a:cubicBezTo>
                    <a:pt x="67" y="1148"/>
                    <a:pt x="190" y="1237"/>
                    <a:pt x="279" y="1281"/>
                  </a:cubicBezTo>
                  <a:cubicBezTo>
                    <a:pt x="356" y="1315"/>
                    <a:pt x="312" y="1437"/>
                    <a:pt x="334" y="1493"/>
                  </a:cubicBezTo>
                  <a:cubicBezTo>
                    <a:pt x="356" y="1537"/>
                    <a:pt x="479" y="1537"/>
                    <a:pt x="523" y="1548"/>
                  </a:cubicBezTo>
                  <a:cubicBezTo>
                    <a:pt x="556" y="1560"/>
                    <a:pt x="534" y="1738"/>
                    <a:pt x="568" y="1771"/>
                  </a:cubicBezTo>
                  <a:cubicBezTo>
                    <a:pt x="590" y="1804"/>
                    <a:pt x="590" y="1871"/>
                    <a:pt x="612" y="1916"/>
                  </a:cubicBezTo>
                  <a:cubicBezTo>
                    <a:pt x="635" y="1971"/>
                    <a:pt x="712" y="1938"/>
                    <a:pt x="768" y="1960"/>
                  </a:cubicBezTo>
                  <a:cubicBezTo>
                    <a:pt x="835" y="1982"/>
                    <a:pt x="801" y="2160"/>
                    <a:pt x="845" y="2227"/>
                  </a:cubicBezTo>
                  <a:cubicBezTo>
                    <a:pt x="866" y="2257"/>
                    <a:pt x="893" y="2265"/>
                    <a:pt x="925" y="2265"/>
                  </a:cubicBezTo>
                  <a:cubicBezTo>
                    <a:pt x="955" y="2265"/>
                    <a:pt x="989" y="2258"/>
                    <a:pt x="1026" y="2258"/>
                  </a:cubicBezTo>
                  <a:cubicBezTo>
                    <a:pt x="1036" y="2258"/>
                    <a:pt x="1047" y="2259"/>
                    <a:pt x="1057" y="2260"/>
                  </a:cubicBezTo>
                  <a:cubicBezTo>
                    <a:pt x="1146" y="2271"/>
                    <a:pt x="1191" y="2427"/>
                    <a:pt x="1257" y="2460"/>
                  </a:cubicBezTo>
                  <a:cubicBezTo>
                    <a:pt x="1269" y="2463"/>
                    <a:pt x="1279" y="2465"/>
                    <a:pt x="1288" y="2465"/>
                  </a:cubicBezTo>
                  <a:cubicBezTo>
                    <a:pt x="1334" y="2465"/>
                    <a:pt x="1361" y="2433"/>
                    <a:pt x="1418" y="2433"/>
                  </a:cubicBezTo>
                  <a:cubicBezTo>
                    <a:pt x="1430" y="2433"/>
                    <a:pt x="1443" y="2435"/>
                    <a:pt x="1458" y="2438"/>
                  </a:cubicBezTo>
                  <a:cubicBezTo>
                    <a:pt x="1495" y="2449"/>
                    <a:pt x="1554" y="2453"/>
                    <a:pt x="1617" y="2453"/>
                  </a:cubicBezTo>
                  <a:cubicBezTo>
                    <a:pt x="1742" y="2453"/>
                    <a:pt x="1880" y="2438"/>
                    <a:pt x="1880" y="2438"/>
                  </a:cubicBezTo>
                  <a:cubicBezTo>
                    <a:pt x="1880" y="2438"/>
                    <a:pt x="1935" y="2416"/>
                    <a:pt x="2047" y="2393"/>
                  </a:cubicBezTo>
                  <a:cubicBezTo>
                    <a:pt x="2147" y="2360"/>
                    <a:pt x="2136" y="2227"/>
                    <a:pt x="2136" y="2227"/>
                  </a:cubicBezTo>
                  <a:cubicBezTo>
                    <a:pt x="2136" y="2227"/>
                    <a:pt x="2336" y="2171"/>
                    <a:pt x="2425" y="2015"/>
                  </a:cubicBezTo>
                  <a:cubicBezTo>
                    <a:pt x="2481" y="1926"/>
                    <a:pt x="2469" y="1849"/>
                    <a:pt x="2447" y="1804"/>
                  </a:cubicBezTo>
                  <a:cubicBezTo>
                    <a:pt x="2436" y="1760"/>
                    <a:pt x="2425" y="1726"/>
                    <a:pt x="2447" y="1682"/>
                  </a:cubicBezTo>
                  <a:cubicBezTo>
                    <a:pt x="2469" y="1637"/>
                    <a:pt x="2503" y="1560"/>
                    <a:pt x="2536" y="1459"/>
                  </a:cubicBezTo>
                  <a:cubicBezTo>
                    <a:pt x="2592" y="1259"/>
                    <a:pt x="2503" y="1004"/>
                    <a:pt x="2358" y="747"/>
                  </a:cubicBezTo>
                  <a:cubicBezTo>
                    <a:pt x="2202" y="503"/>
                    <a:pt x="1880" y="213"/>
                    <a:pt x="1591" y="92"/>
                  </a:cubicBezTo>
                  <a:cubicBezTo>
                    <a:pt x="1455" y="34"/>
                    <a:pt x="1271" y="1"/>
                    <a:pt x="1092" y="1"/>
                  </a:cubicBezTo>
                  <a:close/>
                </a:path>
              </a:pathLst>
            </a:custGeom>
            <a:solidFill>
              <a:srgbClr val="3B3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
            <p:cNvSpPr/>
            <p:nvPr/>
          </p:nvSpPr>
          <p:spPr>
            <a:xfrm>
              <a:off x="2356209" y="4159500"/>
              <a:ext cx="87358" cy="77380"/>
            </a:xfrm>
            <a:custGeom>
              <a:avLst/>
              <a:gdLst/>
              <a:ahLst/>
              <a:cxnLst/>
              <a:rect l="l" t="t" r="r" b="b"/>
              <a:pathLst>
                <a:path w="2504" h="2218" extrusionOk="0">
                  <a:moveTo>
                    <a:pt x="467" y="0"/>
                  </a:moveTo>
                  <a:cubicBezTo>
                    <a:pt x="401" y="78"/>
                    <a:pt x="356" y="144"/>
                    <a:pt x="323" y="211"/>
                  </a:cubicBezTo>
                  <a:cubicBezTo>
                    <a:pt x="308" y="241"/>
                    <a:pt x="278" y="261"/>
                    <a:pt x="243" y="261"/>
                  </a:cubicBezTo>
                  <a:cubicBezTo>
                    <a:pt x="226" y="261"/>
                    <a:pt x="208" y="256"/>
                    <a:pt x="190" y="245"/>
                  </a:cubicBezTo>
                  <a:cubicBezTo>
                    <a:pt x="178" y="233"/>
                    <a:pt x="156" y="223"/>
                    <a:pt x="145" y="223"/>
                  </a:cubicBezTo>
                  <a:cubicBezTo>
                    <a:pt x="78" y="233"/>
                    <a:pt x="123" y="312"/>
                    <a:pt x="67" y="367"/>
                  </a:cubicBezTo>
                  <a:cubicBezTo>
                    <a:pt x="22" y="411"/>
                    <a:pt x="12" y="423"/>
                    <a:pt x="0" y="490"/>
                  </a:cubicBezTo>
                  <a:cubicBezTo>
                    <a:pt x="0" y="556"/>
                    <a:pt x="34" y="601"/>
                    <a:pt x="56" y="668"/>
                  </a:cubicBezTo>
                  <a:cubicBezTo>
                    <a:pt x="78" y="734"/>
                    <a:pt x="45" y="767"/>
                    <a:pt x="56" y="834"/>
                  </a:cubicBezTo>
                  <a:cubicBezTo>
                    <a:pt x="67" y="901"/>
                    <a:pt x="190" y="990"/>
                    <a:pt x="279" y="1034"/>
                  </a:cubicBezTo>
                  <a:cubicBezTo>
                    <a:pt x="356" y="1068"/>
                    <a:pt x="312" y="1190"/>
                    <a:pt x="334" y="1246"/>
                  </a:cubicBezTo>
                  <a:cubicBezTo>
                    <a:pt x="356" y="1290"/>
                    <a:pt x="479" y="1290"/>
                    <a:pt x="523" y="1301"/>
                  </a:cubicBezTo>
                  <a:cubicBezTo>
                    <a:pt x="556" y="1313"/>
                    <a:pt x="534" y="1491"/>
                    <a:pt x="568" y="1524"/>
                  </a:cubicBezTo>
                  <a:cubicBezTo>
                    <a:pt x="590" y="1557"/>
                    <a:pt x="590" y="1624"/>
                    <a:pt x="612" y="1669"/>
                  </a:cubicBezTo>
                  <a:cubicBezTo>
                    <a:pt x="635" y="1724"/>
                    <a:pt x="712" y="1691"/>
                    <a:pt x="768" y="1713"/>
                  </a:cubicBezTo>
                  <a:cubicBezTo>
                    <a:pt x="835" y="1735"/>
                    <a:pt x="801" y="1913"/>
                    <a:pt x="845" y="1980"/>
                  </a:cubicBezTo>
                  <a:cubicBezTo>
                    <a:pt x="866" y="2010"/>
                    <a:pt x="893" y="2018"/>
                    <a:pt x="925" y="2018"/>
                  </a:cubicBezTo>
                  <a:cubicBezTo>
                    <a:pt x="955" y="2018"/>
                    <a:pt x="989" y="2011"/>
                    <a:pt x="1026" y="2011"/>
                  </a:cubicBezTo>
                  <a:cubicBezTo>
                    <a:pt x="1036" y="2011"/>
                    <a:pt x="1047" y="2012"/>
                    <a:pt x="1057" y="2013"/>
                  </a:cubicBezTo>
                  <a:cubicBezTo>
                    <a:pt x="1146" y="2024"/>
                    <a:pt x="1191" y="2180"/>
                    <a:pt x="1257" y="2213"/>
                  </a:cubicBezTo>
                  <a:cubicBezTo>
                    <a:pt x="1269" y="2216"/>
                    <a:pt x="1279" y="2218"/>
                    <a:pt x="1288" y="2218"/>
                  </a:cubicBezTo>
                  <a:cubicBezTo>
                    <a:pt x="1334" y="2218"/>
                    <a:pt x="1361" y="2186"/>
                    <a:pt x="1418" y="2186"/>
                  </a:cubicBezTo>
                  <a:cubicBezTo>
                    <a:pt x="1430" y="2186"/>
                    <a:pt x="1443" y="2188"/>
                    <a:pt x="1458" y="2191"/>
                  </a:cubicBezTo>
                  <a:cubicBezTo>
                    <a:pt x="1495" y="2202"/>
                    <a:pt x="1554" y="2206"/>
                    <a:pt x="1617" y="2206"/>
                  </a:cubicBezTo>
                  <a:cubicBezTo>
                    <a:pt x="1742" y="2206"/>
                    <a:pt x="1880" y="2191"/>
                    <a:pt x="1880" y="2191"/>
                  </a:cubicBezTo>
                  <a:cubicBezTo>
                    <a:pt x="1880" y="2191"/>
                    <a:pt x="1935" y="2169"/>
                    <a:pt x="2047" y="2146"/>
                  </a:cubicBezTo>
                  <a:cubicBezTo>
                    <a:pt x="2147" y="2113"/>
                    <a:pt x="2136" y="1980"/>
                    <a:pt x="2136" y="1980"/>
                  </a:cubicBezTo>
                  <a:cubicBezTo>
                    <a:pt x="2136" y="1980"/>
                    <a:pt x="2336" y="1924"/>
                    <a:pt x="2425" y="1768"/>
                  </a:cubicBezTo>
                  <a:cubicBezTo>
                    <a:pt x="2481" y="1679"/>
                    <a:pt x="2469" y="1602"/>
                    <a:pt x="2447" y="1557"/>
                  </a:cubicBezTo>
                  <a:cubicBezTo>
                    <a:pt x="2436" y="1513"/>
                    <a:pt x="2425" y="1479"/>
                    <a:pt x="2447" y="1435"/>
                  </a:cubicBezTo>
                  <a:cubicBezTo>
                    <a:pt x="2459" y="1402"/>
                    <a:pt x="2481" y="1357"/>
                    <a:pt x="2503" y="1301"/>
                  </a:cubicBezTo>
                  <a:cubicBezTo>
                    <a:pt x="2469" y="1301"/>
                    <a:pt x="2425" y="1301"/>
                    <a:pt x="2392" y="1279"/>
                  </a:cubicBezTo>
                  <a:cubicBezTo>
                    <a:pt x="2358" y="1268"/>
                    <a:pt x="2336" y="1246"/>
                    <a:pt x="2291" y="1234"/>
                  </a:cubicBezTo>
                  <a:cubicBezTo>
                    <a:pt x="2258" y="1234"/>
                    <a:pt x="2214" y="1268"/>
                    <a:pt x="2169" y="1279"/>
                  </a:cubicBezTo>
                  <a:cubicBezTo>
                    <a:pt x="2158" y="1290"/>
                    <a:pt x="2125" y="1290"/>
                    <a:pt x="2103" y="1290"/>
                  </a:cubicBezTo>
                  <a:cubicBezTo>
                    <a:pt x="2089" y="1286"/>
                    <a:pt x="2072" y="1283"/>
                    <a:pt x="2056" y="1283"/>
                  </a:cubicBezTo>
                  <a:cubicBezTo>
                    <a:pt x="2034" y="1283"/>
                    <a:pt x="2011" y="1288"/>
                    <a:pt x="1991" y="1301"/>
                  </a:cubicBezTo>
                  <a:cubicBezTo>
                    <a:pt x="1958" y="1313"/>
                    <a:pt x="1935" y="1323"/>
                    <a:pt x="1902" y="1335"/>
                  </a:cubicBezTo>
                  <a:cubicBezTo>
                    <a:pt x="1875" y="1344"/>
                    <a:pt x="1845" y="1349"/>
                    <a:pt x="1817" y="1349"/>
                  </a:cubicBezTo>
                  <a:cubicBezTo>
                    <a:pt x="1777" y="1349"/>
                    <a:pt x="1739" y="1339"/>
                    <a:pt x="1713" y="1313"/>
                  </a:cubicBezTo>
                  <a:cubicBezTo>
                    <a:pt x="1680" y="1290"/>
                    <a:pt x="1668" y="1257"/>
                    <a:pt x="1636" y="1246"/>
                  </a:cubicBezTo>
                  <a:cubicBezTo>
                    <a:pt x="1626" y="1244"/>
                    <a:pt x="1617" y="1243"/>
                    <a:pt x="1608" y="1243"/>
                  </a:cubicBezTo>
                  <a:cubicBezTo>
                    <a:pt x="1573" y="1243"/>
                    <a:pt x="1540" y="1257"/>
                    <a:pt x="1513" y="1257"/>
                  </a:cubicBezTo>
                  <a:cubicBezTo>
                    <a:pt x="1424" y="1246"/>
                    <a:pt x="1391" y="1123"/>
                    <a:pt x="1324" y="1079"/>
                  </a:cubicBezTo>
                  <a:cubicBezTo>
                    <a:pt x="1280" y="1046"/>
                    <a:pt x="1224" y="1034"/>
                    <a:pt x="1168" y="1034"/>
                  </a:cubicBezTo>
                  <a:cubicBezTo>
                    <a:pt x="1112" y="1023"/>
                    <a:pt x="1057" y="1012"/>
                    <a:pt x="1023" y="979"/>
                  </a:cubicBezTo>
                  <a:cubicBezTo>
                    <a:pt x="979" y="945"/>
                    <a:pt x="1023" y="890"/>
                    <a:pt x="1013" y="846"/>
                  </a:cubicBezTo>
                  <a:cubicBezTo>
                    <a:pt x="990" y="767"/>
                    <a:pt x="879" y="767"/>
                    <a:pt x="868" y="700"/>
                  </a:cubicBezTo>
                  <a:cubicBezTo>
                    <a:pt x="857" y="645"/>
                    <a:pt x="823" y="611"/>
                    <a:pt x="768" y="601"/>
                  </a:cubicBezTo>
                  <a:lnTo>
                    <a:pt x="590" y="545"/>
                  </a:lnTo>
                  <a:cubicBezTo>
                    <a:pt x="534" y="534"/>
                    <a:pt x="479" y="512"/>
                    <a:pt x="457" y="467"/>
                  </a:cubicBezTo>
                  <a:cubicBezTo>
                    <a:pt x="423" y="401"/>
                    <a:pt x="479" y="334"/>
                    <a:pt x="501" y="267"/>
                  </a:cubicBezTo>
                  <a:cubicBezTo>
                    <a:pt x="523" y="178"/>
                    <a:pt x="512" y="78"/>
                    <a:pt x="467"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
            <p:cNvSpPr/>
            <p:nvPr/>
          </p:nvSpPr>
          <p:spPr>
            <a:xfrm>
              <a:off x="2397726" y="4162535"/>
              <a:ext cx="11269" cy="16188"/>
            </a:xfrm>
            <a:custGeom>
              <a:avLst/>
              <a:gdLst/>
              <a:ahLst/>
              <a:cxnLst/>
              <a:rect l="l" t="t" r="r" b="b"/>
              <a:pathLst>
                <a:path w="323" h="464" extrusionOk="0">
                  <a:moveTo>
                    <a:pt x="222" y="0"/>
                  </a:moveTo>
                  <a:cubicBezTo>
                    <a:pt x="198" y="0"/>
                    <a:pt x="174" y="11"/>
                    <a:pt x="156" y="35"/>
                  </a:cubicBezTo>
                  <a:cubicBezTo>
                    <a:pt x="145" y="35"/>
                    <a:pt x="145" y="47"/>
                    <a:pt x="145" y="47"/>
                  </a:cubicBezTo>
                  <a:cubicBezTo>
                    <a:pt x="134" y="57"/>
                    <a:pt x="134" y="69"/>
                    <a:pt x="134" y="80"/>
                  </a:cubicBezTo>
                  <a:cubicBezTo>
                    <a:pt x="134" y="91"/>
                    <a:pt x="145" y="113"/>
                    <a:pt x="156" y="124"/>
                  </a:cubicBezTo>
                  <a:lnTo>
                    <a:pt x="123" y="158"/>
                  </a:lnTo>
                  <a:cubicBezTo>
                    <a:pt x="100" y="191"/>
                    <a:pt x="78" y="213"/>
                    <a:pt x="67" y="247"/>
                  </a:cubicBezTo>
                  <a:cubicBezTo>
                    <a:pt x="45" y="269"/>
                    <a:pt x="34" y="302"/>
                    <a:pt x="23" y="336"/>
                  </a:cubicBezTo>
                  <a:cubicBezTo>
                    <a:pt x="11" y="369"/>
                    <a:pt x="1" y="413"/>
                    <a:pt x="11" y="447"/>
                  </a:cubicBezTo>
                  <a:cubicBezTo>
                    <a:pt x="17" y="458"/>
                    <a:pt x="31" y="464"/>
                    <a:pt x="44" y="464"/>
                  </a:cubicBezTo>
                  <a:cubicBezTo>
                    <a:pt x="56" y="464"/>
                    <a:pt x="67" y="458"/>
                    <a:pt x="67" y="447"/>
                  </a:cubicBezTo>
                  <a:cubicBezTo>
                    <a:pt x="78" y="425"/>
                    <a:pt x="78" y="413"/>
                    <a:pt x="78" y="391"/>
                  </a:cubicBezTo>
                  <a:cubicBezTo>
                    <a:pt x="90" y="380"/>
                    <a:pt x="90" y="358"/>
                    <a:pt x="100" y="347"/>
                  </a:cubicBezTo>
                  <a:cubicBezTo>
                    <a:pt x="112" y="324"/>
                    <a:pt x="123" y="291"/>
                    <a:pt x="145" y="269"/>
                  </a:cubicBezTo>
                  <a:cubicBezTo>
                    <a:pt x="156" y="247"/>
                    <a:pt x="179" y="213"/>
                    <a:pt x="201" y="191"/>
                  </a:cubicBezTo>
                  <a:lnTo>
                    <a:pt x="223" y="169"/>
                  </a:lnTo>
                  <a:lnTo>
                    <a:pt x="223" y="180"/>
                  </a:lnTo>
                  <a:cubicBezTo>
                    <a:pt x="234" y="180"/>
                    <a:pt x="245" y="180"/>
                    <a:pt x="245" y="191"/>
                  </a:cubicBezTo>
                  <a:lnTo>
                    <a:pt x="268" y="191"/>
                  </a:lnTo>
                  <a:cubicBezTo>
                    <a:pt x="278" y="191"/>
                    <a:pt x="301" y="180"/>
                    <a:pt x="312" y="169"/>
                  </a:cubicBezTo>
                  <a:cubicBezTo>
                    <a:pt x="312" y="158"/>
                    <a:pt x="312" y="158"/>
                    <a:pt x="323" y="146"/>
                  </a:cubicBezTo>
                  <a:lnTo>
                    <a:pt x="323" y="124"/>
                  </a:lnTo>
                  <a:lnTo>
                    <a:pt x="323" y="91"/>
                  </a:lnTo>
                  <a:cubicBezTo>
                    <a:pt x="312" y="69"/>
                    <a:pt x="301" y="47"/>
                    <a:pt x="278" y="24"/>
                  </a:cubicBezTo>
                  <a:cubicBezTo>
                    <a:pt x="263" y="9"/>
                    <a:pt x="243" y="0"/>
                    <a:pt x="222"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
            <p:cNvSpPr/>
            <p:nvPr/>
          </p:nvSpPr>
          <p:spPr>
            <a:xfrm>
              <a:off x="2420229" y="4168815"/>
              <a:ext cx="19432" cy="9699"/>
            </a:xfrm>
            <a:custGeom>
              <a:avLst/>
              <a:gdLst/>
              <a:ahLst/>
              <a:cxnLst/>
              <a:rect l="l" t="t" r="r" b="b"/>
              <a:pathLst>
                <a:path w="557" h="278" extrusionOk="0">
                  <a:moveTo>
                    <a:pt x="434" y="0"/>
                  </a:moveTo>
                  <a:lnTo>
                    <a:pt x="423" y="11"/>
                  </a:lnTo>
                  <a:cubicBezTo>
                    <a:pt x="412" y="22"/>
                    <a:pt x="412" y="22"/>
                    <a:pt x="412" y="33"/>
                  </a:cubicBezTo>
                  <a:cubicBezTo>
                    <a:pt x="412" y="33"/>
                    <a:pt x="401" y="33"/>
                    <a:pt x="401" y="45"/>
                  </a:cubicBezTo>
                  <a:lnTo>
                    <a:pt x="401" y="55"/>
                  </a:lnTo>
                  <a:lnTo>
                    <a:pt x="401" y="67"/>
                  </a:lnTo>
                  <a:cubicBezTo>
                    <a:pt x="367" y="67"/>
                    <a:pt x="345" y="67"/>
                    <a:pt x="312" y="78"/>
                  </a:cubicBezTo>
                  <a:cubicBezTo>
                    <a:pt x="278" y="89"/>
                    <a:pt x="234" y="100"/>
                    <a:pt x="201" y="122"/>
                  </a:cubicBezTo>
                  <a:cubicBezTo>
                    <a:pt x="156" y="144"/>
                    <a:pt x="123" y="167"/>
                    <a:pt x="90" y="189"/>
                  </a:cubicBezTo>
                  <a:cubicBezTo>
                    <a:pt x="67" y="200"/>
                    <a:pt x="56" y="211"/>
                    <a:pt x="34" y="223"/>
                  </a:cubicBezTo>
                  <a:cubicBezTo>
                    <a:pt x="23" y="223"/>
                    <a:pt x="1" y="233"/>
                    <a:pt x="1" y="256"/>
                  </a:cubicBezTo>
                  <a:cubicBezTo>
                    <a:pt x="1" y="278"/>
                    <a:pt x="23" y="278"/>
                    <a:pt x="34" y="278"/>
                  </a:cubicBezTo>
                  <a:cubicBezTo>
                    <a:pt x="67" y="267"/>
                    <a:pt x="100" y="245"/>
                    <a:pt x="134" y="223"/>
                  </a:cubicBezTo>
                  <a:cubicBezTo>
                    <a:pt x="167" y="211"/>
                    <a:pt x="201" y="189"/>
                    <a:pt x="234" y="178"/>
                  </a:cubicBezTo>
                  <a:cubicBezTo>
                    <a:pt x="268" y="156"/>
                    <a:pt x="301" y="144"/>
                    <a:pt x="334" y="134"/>
                  </a:cubicBezTo>
                  <a:cubicBezTo>
                    <a:pt x="357" y="134"/>
                    <a:pt x="390" y="122"/>
                    <a:pt x="412" y="122"/>
                  </a:cubicBezTo>
                  <a:cubicBezTo>
                    <a:pt x="412" y="134"/>
                    <a:pt x="423" y="134"/>
                    <a:pt x="423" y="134"/>
                  </a:cubicBezTo>
                  <a:cubicBezTo>
                    <a:pt x="423" y="134"/>
                    <a:pt x="434" y="144"/>
                    <a:pt x="446" y="144"/>
                  </a:cubicBezTo>
                  <a:lnTo>
                    <a:pt x="468" y="144"/>
                  </a:lnTo>
                  <a:cubicBezTo>
                    <a:pt x="475" y="148"/>
                    <a:pt x="481" y="149"/>
                    <a:pt x="487" y="149"/>
                  </a:cubicBezTo>
                  <a:cubicBezTo>
                    <a:pt x="499" y="149"/>
                    <a:pt x="508" y="144"/>
                    <a:pt x="523" y="144"/>
                  </a:cubicBezTo>
                  <a:lnTo>
                    <a:pt x="535" y="134"/>
                  </a:lnTo>
                  <a:cubicBezTo>
                    <a:pt x="545" y="122"/>
                    <a:pt x="557" y="122"/>
                    <a:pt x="557" y="111"/>
                  </a:cubicBezTo>
                  <a:lnTo>
                    <a:pt x="557" y="78"/>
                  </a:lnTo>
                  <a:lnTo>
                    <a:pt x="557" y="67"/>
                  </a:lnTo>
                  <a:cubicBezTo>
                    <a:pt x="557" y="55"/>
                    <a:pt x="545" y="55"/>
                    <a:pt x="545" y="45"/>
                  </a:cubicBezTo>
                  <a:lnTo>
                    <a:pt x="535" y="33"/>
                  </a:lnTo>
                  <a:cubicBezTo>
                    <a:pt x="523" y="22"/>
                    <a:pt x="512" y="11"/>
                    <a:pt x="501" y="11"/>
                  </a:cubicBezTo>
                  <a:cubicBezTo>
                    <a:pt x="490" y="0"/>
                    <a:pt x="479" y="0"/>
                    <a:pt x="456"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
            <p:cNvSpPr/>
            <p:nvPr/>
          </p:nvSpPr>
          <p:spPr>
            <a:xfrm>
              <a:off x="2425462" y="4189190"/>
              <a:ext cx="27387" cy="6210"/>
            </a:xfrm>
            <a:custGeom>
              <a:avLst/>
              <a:gdLst/>
              <a:ahLst/>
              <a:cxnLst/>
              <a:rect l="l" t="t" r="r" b="b"/>
              <a:pathLst>
                <a:path w="785" h="178" extrusionOk="0">
                  <a:moveTo>
                    <a:pt x="677" y="0"/>
                  </a:moveTo>
                  <a:cubicBezTo>
                    <a:pt x="671" y="0"/>
                    <a:pt x="666" y="2"/>
                    <a:pt x="662" y="5"/>
                  </a:cubicBezTo>
                  <a:lnTo>
                    <a:pt x="629" y="5"/>
                  </a:lnTo>
                  <a:cubicBezTo>
                    <a:pt x="629" y="17"/>
                    <a:pt x="618" y="17"/>
                    <a:pt x="618" y="27"/>
                  </a:cubicBezTo>
                  <a:cubicBezTo>
                    <a:pt x="607" y="39"/>
                    <a:pt x="607" y="39"/>
                    <a:pt x="607" y="50"/>
                  </a:cubicBezTo>
                  <a:cubicBezTo>
                    <a:pt x="607" y="61"/>
                    <a:pt x="595" y="72"/>
                    <a:pt x="595" y="72"/>
                  </a:cubicBezTo>
                  <a:cubicBezTo>
                    <a:pt x="595" y="83"/>
                    <a:pt x="595" y="83"/>
                    <a:pt x="607" y="83"/>
                  </a:cubicBezTo>
                  <a:lnTo>
                    <a:pt x="585" y="83"/>
                  </a:lnTo>
                  <a:cubicBezTo>
                    <a:pt x="563" y="94"/>
                    <a:pt x="540" y="94"/>
                    <a:pt x="518" y="94"/>
                  </a:cubicBezTo>
                  <a:lnTo>
                    <a:pt x="373" y="94"/>
                  </a:lnTo>
                  <a:cubicBezTo>
                    <a:pt x="273" y="94"/>
                    <a:pt x="173" y="83"/>
                    <a:pt x="73" y="61"/>
                  </a:cubicBezTo>
                  <a:cubicBezTo>
                    <a:pt x="69" y="60"/>
                    <a:pt x="65" y="60"/>
                    <a:pt x="61" y="60"/>
                  </a:cubicBezTo>
                  <a:cubicBezTo>
                    <a:pt x="23" y="60"/>
                    <a:pt x="0" y="107"/>
                    <a:pt x="51" y="116"/>
                  </a:cubicBezTo>
                  <a:cubicBezTo>
                    <a:pt x="162" y="161"/>
                    <a:pt x="284" y="172"/>
                    <a:pt x="418" y="172"/>
                  </a:cubicBezTo>
                  <a:cubicBezTo>
                    <a:pt x="436" y="176"/>
                    <a:pt x="456" y="177"/>
                    <a:pt x="476" y="177"/>
                  </a:cubicBezTo>
                  <a:cubicBezTo>
                    <a:pt x="517" y="177"/>
                    <a:pt x="559" y="172"/>
                    <a:pt x="595" y="172"/>
                  </a:cubicBezTo>
                  <a:cubicBezTo>
                    <a:pt x="618" y="172"/>
                    <a:pt x="640" y="161"/>
                    <a:pt x="652" y="150"/>
                  </a:cubicBezTo>
                  <a:lnTo>
                    <a:pt x="662" y="150"/>
                  </a:lnTo>
                  <a:cubicBezTo>
                    <a:pt x="674" y="161"/>
                    <a:pt x="674" y="161"/>
                    <a:pt x="684" y="161"/>
                  </a:cubicBezTo>
                  <a:lnTo>
                    <a:pt x="718" y="161"/>
                  </a:lnTo>
                  <a:cubicBezTo>
                    <a:pt x="729" y="161"/>
                    <a:pt x="729" y="161"/>
                    <a:pt x="741" y="150"/>
                  </a:cubicBezTo>
                  <a:lnTo>
                    <a:pt x="751" y="150"/>
                  </a:lnTo>
                  <a:cubicBezTo>
                    <a:pt x="763" y="139"/>
                    <a:pt x="773" y="128"/>
                    <a:pt x="773" y="116"/>
                  </a:cubicBezTo>
                  <a:cubicBezTo>
                    <a:pt x="785" y="106"/>
                    <a:pt x="785" y="106"/>
                    <a:pt x="785" y="94"/>
                  </a:cubicBezTo>
                  <a:cubicBezTo>
                    <a:pt x="785" y="83"/>
                    <a:pt x="785" y="83"/>
                    <a:pt x="773" y="72"/>
                  </a:cubicBezTo>
                  <a:lnTo>
                    <a:pt x="773" y="61"/>
                  </a:lnTo>
                  <a:cubicBezTo>
                    <a:pt x="773" y="61"/>
                    <a:pt x="773" y="50"/>
                    <a:pt x="763" y="50"/>
                  </a:cubicBezTo>
                  <a:cubicBezTo>
                    <a:pt x="763" y="39"/>
                    <a:pt x="751" y="39"/>
                    <a:pt x="751" y="27"/>
                  </a:cubicBezTo>
                  <a:cubicBezTo>
                    <a:pt x="741" y="27"/>
                    <a:pt x="741" y="27"/>
                    <a:pt x="741" y="17"/>
                  </a:cubicBezTo>
                  <a:cubicBezTo>
                    <a:pt x="729" y="17"/>
                    <a:pt x="718" y="5"/>
                    <a:pt x="707" y="5"/>
                  </a:cubicBezTo>
                  <a:cubicBezTo>
                    <a:pt x="700" y="5"/>
                    <a:pt x="687" y="0"/>
                    <a:pt x="677"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
            <p:cNvSpPr/>
            <p:nvPr/>
          </p:nvSpPr>
          <p:spPr>
            <a:xfrm>
              <a:off x="2409379" y="4181026"/>
              <a:ext cx="16711" cy="10571"/>
            </a:xfrm>
            <a:custGeom>
              <a:avLst/>
              <a:gdLst/>
              <a:ahLst/>
              <a:cxnLst/>
              <a:rect l="l" t="t" r="r" b="b"/>
              <a:pathLst>
                <a:path w="479" h="303" extrusionOk="0">
                  <a:moveTo>
                    <a:pt x="393" y="0"/>
                  </a:moveTo>
                  <a:cubicBezTo>
                    <a:pt x="378" y="0"/>
                    <a:pt x="362" y="6"/>
                    <a:pt x="345" y="17"/>
                  </a:cubicBezTo>
                  <a:cubicBezTo>
                    <a:pt x="345" y="17"/>
                    <a:pt x="334" y="28"/>
                    <a:pt x="334" y="39"/>
                  </a:cubicBezTo>
                  <a:lnTo>
                    <a:pt x="334" y="51"/>
                  </a:lnTo>
                  <a:cubicBezTo>
                    <a:pt x="267" y="61"/>
                    <a:pt x="211" y="95"/>
                    <a:pt x="167" y="128"/>
                  </a:cubicBezTo>
                  <a:cubicBezTo>
                    <a:pt x="112" y="162"/>
                    <a:pt x="55" y="206"/>
                    <a:pt x="23" y="251"/>
                  </a:cubicBezTo>
                  <a:cubicBezTo>
                    <a:pt x="0" y="261"/>
                    <a:pt x="11" y="295"/>
                    <a:pt x="33" y="295"/>
                  </a:cubicBezTo>
                  <a:cubicBezTo>
                    <a:pt x="42" y="300"/>
                    <a:pt x="53" y="302"/>
                    <a:pt x="64" y="302"/>
                  </a:cubicBezTo>
                  <a:cubicBezTo>
                    <a:pt x="79" y="302"/>
                    <a:pt x="94" y="297"/>
                    <a:pt x="100" y="284"/>
                  </a:cubicBezTo>
                  <a:cubicBezTo>
                    <a:pt x="134" y="251"/>
                    <a:pt x="189" y="206"/>
                    <a:pt x="233" y="172"/>
                  </a:cubicBezTo>
                  <a:cubicBezTo>
                    <a:pt x="245" y="172"/>
                    <a:pt x="245" y="172"/>
                    <a:pt x="267" y="162"/>
                  </a:cubicBezTo>
                  <a:cubicBezTo>
                    <a:pt x="278" y="150"/>
                    <a:pt x="289" y="150"/>
                    <a:pt x="300" y="140"/>
                  </a:cubicBezTo>
                  <a:cubicBezTo>
                    <a:pt x="312" y="140"/>
                    <a:pt x="322" y="140"/>
                    <a:pt x="334" y="128"/>
                  </a:cubicBezTo>
                  <a:lnTo>
                    <a:pt x="334" y="140"/>
                  </a:lnTo>
                  <a:cubicBezTo>
                    <a:pt x="348" y="161"/>
                    <a:pt x="371" y="168"/>
                    <a:pt x="395" y="168"/>
                  </a:cubicBezTo>
                  <a:cubicBezTo>
                    <a:pt x="408" y="168"/>
                    <a:pt x="422" y="166"/>
                    <a:pt x="434" y="162"/>
                  </a:cubicBezTo>
                  <a:cubicBezTo>
                    <a:pt x="445" y="150"/>
                    <a:pt x="467" y="140"/>
                    <a:pt x="467" y="128"/>
                  </a:cubicBezTo>
                  <a:cubicBezTo>
                    <a:pt x="478" y="128"/>
                    <a:pt x="478" y="117"/>
                    <a:pt x="478" y="117"/>
                  </a:cubicBezTo>
                  <a:lnTo>
                    <a:pt x="478" y="95"/>
                  </a:lnTo>
                  <a:lnTo>
                    <a:pt x="478" y="83"/>
                  </a:lnTo>
                  <a:cubicBezTo>
                    <a:pt x="478" y="61"/>
                    <a:pt x="467" y="51"/>
                    <a:pt x="467" y="39"/>
                  </a:cubicBezTo>
                  <a:cubicBezTo>
                    <a:pt x="456" y="39"/>
                    <a:pt x="456" y="39"/>
                    <a:pt x="456" y="28"/>
                  </a:cubicBezTo>
                  <a:cubicBezTo>
                    <a:pt x="445" y="28"/>
                    <a:pt x="445" y="17"/>
                    <a:pt x="434" y="17"/>
                  </a:cubicBezTo>
                  <a:cubicBezTo>
                    <a:pt x="423" y="6"/>
                    <a:pt x="409" y="0"/>
                    <a:pt x="393"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
            <p:cNvSpPr/>
            <p:nvPr/>
          </p:nvSpPr>
          <p:spPr>
            <a:xfrm>
              <a:off x="2387539" y="4142126"/>
              <a:ext cx="9838" cy="15350"/>
            </a:xfrm>
            <a:custGeom>
              <a:avLst/>
              <a:gdLst/>
              <a:ahLst/>
              <a:cxnLst/>
              <a:rect l="l" t="t" r="r" b="b"/>
              <a:pathLst>
                <a:path w="282" h="440" extrusionOk="0">
                  <a:moveTo>
                    <a:pt x="191" y="0"/>
                  </a:moveTo>
                  <a:cubicBezTo>
                    <a:pt x="181" y="0"/>
                    <a:pt x="170" y="3"/>
                    <a:pt x="159" y="9"/>
                  </a:cubicBezTo>
                  <a:cubicBezTo>
                    <a:pt x="148" y="9"/>
                    <a:pt x="137" y="9"/>
                    <a:pt x="125" y="20"/>
                  </a:cubicBezTo>
                  <a:cubicBezTo>
                    <a:pt x="125" y="20"/>
                    <a:pt x="115" y="31"/>
                    <a:pt x="115" y="42"/>
                  </a:cubicBezTo>
                  <a:lnTo>
                    <a:pt x="115" y="76"/>
                  </a:lnTo>
                  <a:cubicBezTo>
                    <a:pt x="115" y="76"/>
                    <a:pt x="115" y="86"/>
                    <a:pt x="125" y="86"/>
                  </a:cubicBezTo>
                  <a:cubicBezTo>
                    <a:pt x="125" y="86"/>
                    <a:pt x="125" y="98"/>
                    <a:pt x="137" y="98"/>
                  </a:cubicBezTo>
                  <a:lnTo>
                    <a:pt x="137" y="108"/>
                  </a:lnTo>
                  <a:cubicBezTo>
                    <a:pt x="115" y="142"/>
                    <a:pt x="92" y="187"/>
                    <a:pt x="70" y="231"/>
                  </a:cubicBezTo>
                  <a:cubicBezTo>
                    <a:pt x="48" y="286"/>
                    <a:pt x="26" y="343"/>
                    <a:pt x="14" y="398"/>
                  </a:cubicBezTo>
                  <a:cubicBezTo>
                    <a:pt x="1" y="425"/>
                    <a:pt x="32" y="440"/>
                    <a:pt x="62" y="440"/>
                  </a:cubicBezTo>
                  <a:cubicBezTo>
                    <a:pt x="81" y="440"/>
                    <a:pt x="99" y="433"/>
                    <a:pt x="103" y="420"/>
                  </a:cubicBezTo>
                  <a:cubicBezTo>
                    <a:pt x="125" y="365"/>
                    <a:pt x="148" y="309"/>
                    <a:pt x="159" y="254"/>
                  </a:cubicBezTo>
                  <a:cubicBezTo>
                    <a:pt x="181" y="209"/>
                    <a:pt x="192" y="165"/>
                    <a:pt x="204" y="120"/>
                  </a:cubicBezTo>
                  <a:lnTo>
                    <a:pt x="214" y="120"/>
                  </a:lnTo>
                  <a:cubicBezTo>
                    <a:pt x="226" y="120"/>
                    <a:pt x="237" y="108"/>
                    <a:pt x="237" y="108"/>
                  </a:cubicBezTo>
                  <a:cubicBezTo>
                    <a:pt x="248" y="108"/>
                    <a:pt x="259" y="108"/>
                    <a:pt x="259" y="98"/>
                  </a:cubicBezTo>
                  <a:cubicBezTo>
                    <a:pt x="259" y="98"/>
                    <a:pt x="270" y="98"/>
                    <a:pt x="270" y="86"/>
                  </a:cubicBezTo>
                  <a:cubicBezTo>
                    <a:pt x="270" y="86"/>
                    <a:pt x="281" y="76"/>
                    <a:pt x="281" y="64"/>
                  </a:cubicBezTo>
                  <a:cubicBezTo>
                    <a:pt x="281" y="53"/>
                    <a:pt x="270" y="53"/>
                    <a:pt x="270" y="42"/>
                  </a:cubicBezTo>
                  <a:cubicBezTo>
                    <a:pt x="259" y="42"/>
                    <a:pt x="259" y="31"/>
                    <a:pt x="248" y="31"/>
                  </a:cubicBezTo>
                  <a:cubicBezTo>
                    <a:pt x="237" y="20"/>
                    <a:pt x="226" y="20"/>
                    <a:pt x="214" y="9"/>
                  </a:cubicBezTo>
                  <a:cubicBezTo>
                    <a:pt x="209" y="3"/>
                    <a:pt x="201" y="0"/>
                    <a:pt x="191"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
            <p:cNvSpPr/>
            <p:nvPr/>
          </p:nvSpPr>
          <p:spPr>
            <a:xfrm>
              <a:off x="2388027" y="4142788"/>
              <a:ext cx="7012" cy="13083"/>
            </a:xfrm>
            <a:custGeom>
              <a:avLst/>
              <a:gdLst/>
              <a:ahLst/>
              <a:cxnLst/>
              <a:rect l="l" t="t" r="r" b="b"/>
              <a:pathLst>
                <a:path w="201" h="375" extrusionOk="0">
                  <a:moveTo>
                    <a:pt x="123" y="1"/>
                  </a:moveTo>
                  <a:lnTo>
                    <a:pt x="111" y="12"/>
                  </a:lnTo>
                  <a:lnTo>
                    <a:pt x="101" y="12"/>
                  </a:lnTo>
                  <a:lnTo>
                    <a:pt x="101" y="23"/>
                  </a:lnTo>
                  <a:cubicBezTo>
                    <a:pt x="89" y="23"/>
                    <a:pt x="89" y="23"/>
                    <a:pt x="89" y="34"/>
                  </a:cubicBezTo>
                  <a:lnTo>
                    <a:pt x="89" y="45"/>
                  </a:lnTo>
                  <a:lnTo>
                    <a:pt x="89" y="57"/>
                  </a:lnTo>
                  <a:lnTo>
                    <a:pt x="89" y="67"/>
                  </a:lnTo>
                  <a:lnTo>
                    <a:pt x="101" y="79"/>
                  </a:lnTo>
                  <a:lnTo>
                    <a:pt x="111" y="89"/>
                  </a:lnTo>
                  <a:cubicBezTo>
                    <a:pt x="89" y="134"/>
                    <a:pt x="67" y="168"/>
                    <a:pt x="56" y="212"/>
                  </a:cubicBezTo>
                  <a:lnTo>
                    <a:pt x="22" y="279"/>
                  </a:lnTo>
                  <a:cubicBezTo>
                    <a:pt x="12" y="301"/>
                    <a:pt x="0" y="324"/>
                    <a:pt x="0" y="356"/>
                  </a:cubicBezTo>
                  <a:cubicBezTo>
                    <a:pt x="0" y="370"/>
                    <a:pt x="16" y="375"/>
                    <a:pt x="31" y="375"/>
                  </a:cubicBezTo>
                  <a:cubicBezTo>
                    <a:pt x="41" y="375"/>
                    <a:pt x="51" y="372"/>
                    <a:pt x="56" y="368"/>
                  </a:cubicBezTo>
                  <a:cubicBezTo>
                    <a:pt x="78" y="346"/>
                    <a:pt x="78" y="312"/>
                    <a:pt x="89" y="290"/>
                  </a:cubicBezTo>
                  <a:cubicBezTo>
                    <a:pt x="101" y="267"/>
                    <a:pt x="111" y="245"/>
                    <a:pt x="111" y="223"/>
                  </a:cubicBezTo>
                  <a:cubicBezTo>
                    <a:pt x="123" y="178"/>
                    <a:pt x="145" y="134"/>
                    <a:pt x="156" y="101"/>
                  </a:cubicBezTo>
                  <a:lnTo>
                    <a:pt x="167" y="101"/>
                  </a:lnTo>
                  <a:lnTo>
                    <a:pt x="178" y="89"/>
                  </a:lnTo>
                  <a:lnTo>
                    <a:pt x="190" y="89"/>
                  </a:lnTo>
                  <a:cubicBezTo>
                    <a:pt x="190" y="89"/>
                    <a:pt x="190" y="79"/>
                    <a:pt x="200" y="79"/>
                  </a:cubicBezTo>
                  <a:lnTo>
                    <a:pt x="200" y="67"/>
                  </a:lnTo>
                  <a:lnTo>
                    <a:pt x="200" y="45"/>
                  </a:lnTo>
                  <a:lnTo>
                    <a:pt x="190" y="45"/>
                  </a:lnTo>
                  <a:cubicBezTo>
                    <a:pt x="190" y="34"/>
                    <a:pt x="190" y="34"/>
                    <a:pt x="178" y="34"/>
                  </a:cubicBezTo>
                  <a:lnTo>
                    <a:pt x="167" y="34"/>
                  </a:lnTo>
                  <a:cubicBezTo>
                    <a:pt x="167" y="30"/>
                    <a:pt x="167" y="29"/>
                    <a:pt x="167" y="29"/>
                  </a:cubicBezTo>
                  <a:cubicBezTo>
                    <a:pt x="166" y="29"/>
                    <a:pt x="164" y="34"/>
                    <a:pt x="156" y="34"/>
                  </a:cubicBezTo>
                  <a:lnTo>
                    <a:pt x="156" y="23"/>
                  </a:lnTo>
                  <a:cubicBezTo>
                    <a:pt x="156" y="12"/>
                    <a:pt x="156" y="12"/>
                    <a:pt x="145" y="12"/>
                  </a:cubicBezTo>
                  <a:lnTo>
                    <a:pt x="134" y="12"/>
                  </a:lnTo>
                  <a:lnTo>
                    <a:pt x="134" y="1"/>
                  </a:ln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
            <p:cNvSpPr/>
            <p:nvPr/>
          </p:nvSpPr>
          <p:spPr>
            <a:xfrm>
              <a:off x="2397342" y="4162291"/>
              <a:ext cx="8547" cy="15455"/>
            </a:xfrm>
            <a:custGeom>
              <a:avLst/>
              <a:gdLst/>
              <a:ahLst/>
              <a:cxnLst/>
              <a:rect l="l" t="t" r="r" b="b"/>
              <a:pathLst>
                <a:path w="245" h="443" extrusionOk="0">
                  <a:moveTo>
                    <a:pt x="191" y="1"/>
                  </a:moveTo>
                  <a:cubicBezTo>
                    <a:pt x="181" y="1"/>
                    <a:pt x="173" y="3"/>
                    <a:pt x="167" y="9"/>
                  </a:cubicBezTo>
                  <a:cubicBezTo>
                    <a:pt x="145" y="31"/>
                    <a:pt x="123" y="64"/>
                    <a:pt x="123" y="87"/>
                  </a:cubicBezTo>
                  <a:cubicBezTo>
                    <a:pt x="134" y="98"/>
                    <a:pt x="134" y="120"/>
                    <a:pt x="145" y="131"/>
                  </a:cubicBezTo>
                  <a:lnTo>
                    <a:pt x="134" y="131"/>
                  </a:lnTo>
                  <a:cubicBezTo>
                    <a:pt x="67" y="209"/>
                    <a:pt x="12" y="309"/>
                    <a:pt x="0" y="420"/>
                  </a:cubicBezTo>
                  <a:cubicBezTo>
                    <a:pt x="0" y="432"/>
                    <a:pt x="22" y="443"/>
                    <a:pt x="34" y="443"/>
                  </a:cubicBezTo>
                  <a:cubicBezTo>
                    <a:pt x="45" y="443"/>
                    <a:pt x="67" y="443"/>
                    <a:pt x="78" y="432"/>
                  </a:cubicBezTo>
                  <a:cubicBezTo>
                    <a:pt x="101" y="331"/>
                    <a:pt x="134" y="242"/>
                    <a:pt x="190" y="165"/>
                  </a:cubicBezTo>
                  <a:cubicBezTo>
                    <a:pt x="200" y="165"/>
                    <a:pt x="223" y="165"/>
                    <a:pt x="234" y="153"/>
                  </a:cubicBezTo>
                  <a:cubicBezTo>
                    <a:pt x="234" y="153"/>
                    <a:pt x="245" y="153"/>
                    <a:pt x="245" y="143"/>
                  </a:cubicBezTo>
                  <a:lnTo>
                    <a:pt x="245" y="131"/>
                  </a:lnTo>
                  <a:cubicBezTo>
                    <a:pt x="245" y="120"/>
                    <a:pt x="245" y="109"/>
                    <a:pt x="234" y="109"/>
                  </a:cubicBezTo>
                  <a:cubicBezTo>
                    <a:pt x="234" y="98"/>
                    <a:pt x="234" y="98"/>
                    <a:pt x="223" y="98"/>
                  </a:cubicBezTo>
                  <a:lnTo>
                    <a:pt x="223" y="87"/>
                  </a:lnTo>
                  <a:lnTo>
                    <a:pt x="212" y="76"/>
                  </a:lnTo>
                  <a:lnTo>
                    <a:pt x="212" y="64"/>
                  </a:lnTo>
                  <a:lnTo>
                    <a:pt x="223" y="54"/>
                  </a:lnTo>
                  <a:cubicBezTo>
                    <a:pt x="223" y="42"/>
                    <a:pt x="234" y="42"/>
                    <a:pt x="234" y="31"/>
                  </a:cubicBezTo>
                  <a:cubicBezTo>
                    <a:pt x="234" y="20"/>
                    <a:pt x="223" y="9"/>
                    <a:pt x="223" y="9"/>
                  </a:cubicBezTo>
                  <a:cubicBezTo>
                    <a:pt x="211" y="3"/>
                    <a:pt x="200" y="1"/>
                    <a:pt x="191"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
            <p:cNvSpPr/>
            <p:nvPr/>
          </p:nvSpPr>
          <p:spPr>
            <a:xfrm>
              <a:off x="2418799" y="4168396"/>
              <a:ext cx="18560" cy="11443"/>
            </a:xfrm>
            <a:custGeom>
              <a:avLst/>
              <a:gdLst/>
              <a:ahLst/>
              <a:cxnLst/>
              <a:rect l="l" t="t" r="r" b="b"/>
              <a:pathLst>
                <a:path w="532" h="328" extrusionOk="0">
                  <a:moveTo>
                    <a:pt x="497" y="1"/>
                  </a:moveTo>
                  <a:cubicBezTo>
                    <a:pt x="487" y="1"/>
                    <a:pt x="475" y="1"/>
                    <a:pt x="475" y="12"/>
                  </a:cubicBezTo>
                  <a:cubicBezTo>
                    <a:pt x="453" y="23"/>
                    <a:pt x="442" y="34"/>
                    <a:pt x="431" y="57"/>
                  </a:cubicBezTo>
                  <a:cubicBezTo>
                    <a:pt x="353" y="79"/>
                    <a:pt x="286" y="101"/>
                    <a:pt x="208" y="146"/>
                  </a:cubicBezTo>
                  <a:cubicBezTo>
                    <a:pt x="175" y="156"/>
                    <a:pt x="141" y="179"/>
                    <a:pt x="108" y="212"/>
                  </a:cubicBezTo>
                  <a:cubicBezTo>
                    <a:pt x="75" y="235"/>
                    <a:pt x="30" y="257"/>
                    <a:pt x="8" y="301"/>
                  </a:cubicBezTo>
                  <a:cubicBezTo>
                    <a:pt x="0" y="318"/>
                    <a:pt x="22" y="328"/>
                    <a:pt x="38" y="328"/>
                  </a:cubicBezTo>
                  <a:cubicBezTo>
                    <a:pt x="44" y="328"/>
                    <a:pt x="50" y="326"/>
                    <a:pt x="52" y="324"/>
                  </a:cubicBezTo>
                  <a:cubicBezTo>
                    <a:pt x="86" y="301"/>
                    <a:pt x="108" y="268"/>
                    <a:pt x="141" y="245"/>
                  </a:cubicBezTo>
                  <a:lnTo>
                    <a:pt x="242" y="179"/>
                  </a:lnTo>
                  <a:cubicBezTo>
                    <a:pt x="297" y="146"/>
                    <a:pt x="353" y="123"/>
                    <a:pt x="420" y="112"/>
                  </a:cubicBezTo>
                  <a:lnTo>
                    <a:pt x="420" y="123"/>
                  </a:lnTo>
                  <a:cubicBezTo>
                    <a:pt x="431" y="146"/>
                    <a:pt x="453" y="156"/>
                    <a:pt x="475" y="168"/>
                  </a:cubicBezTo>
                  <a:cubicBezTo>
                    <a:pt x="487" y="168"/>
                    <a:pt x="497" y="168"/>
                    <a:pt x="509" y="156"/>
                  </a:cubicBezTo>
                  <a:cubicBezTo>
                    <a:pt x="520" y="156"/>
                    <a:pt x="531" y="146"/>
                    <a:pt x="531" y="134"/>
                  </a:cubicBezTo>
                  <a:lnTo>
                    <a:pt x="531" y="112"/>
                  </a:lnTo>
                  <a:lnTo>
                    <a:pt x="509" y="90"/>
                  </a:lnTo>
                  <a:lnTo>
                    <a:pt x="509" y="79"/>
                  </a:lnTo>
                  <a:cubicBezTo>
                    <a:pt x="520" y="67"/>
                    <a:pt x="520" y="45"/>
                    <a:pt x="531" y="34"/>
                  </a:cubicBezTo>
                  <a:lnTo>
                    <a:pt x="531" y="23"/>
                  </a:lnTo>
                  <a:cubicBezTo>
                    <a:pt x="531" y="12"/>
                    <a:pt x="520" y="12"/>
                    <a:pt x="520"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
            <p:cNvSpPr/>
            <p:nvPr/>
          </p:nvSpPr>
          <p:spPr>
            <a:xfrm>
              <a:off x="2409553" y="4181235"/>
              <a:ext cx="13815" cy="10257"/>
            </a:xfrm>
            <a:custGeom>
              <a:avLst/>
              <a:gdLst/>
              <a:ahLst/>
              <a:cxnLst/>
              <a:rect l="l" t="t" r="r" b="b"/>
              <a:pathLst>
                <a:path w="396" h="294" extrusionOk="0">
                  <a:moveTo>
                    <a:pt x="362" y="0"/>
                  </a:moveTo>
                  <a:cubicBezTo>
                    <a:pt x="351" y="0"/>
                    <a:pt x="340" y="0"/>
                    <a:pt x="329" y="11"/>
                  </a:cubicBezTo>
                  <a:cubicBezTo>
                    <a:pt x="317" y="22"/>
                    <a:pt x="317" y="33"/>
                    <a:pt x="307" y="45"/>
                  </a:cubicBezTo>
                  <a:cubicBezTo>
                    <a:pt x="251" y="67"/>
                    <a:pt x="196" y="89"/>
                    <a:pt x="151" y="122"/>
                  </a:cubicBezTo>
                  <a:cubicBezTo>
                    <a:pt x="95" y="166"/>
                    <a:pt x="40" y="200"/>
                    <a:pt x="18" y="255"/>
                  </a:cubicBezTo>
                  <a:cubicBezTo>
                    <a:pt x="1" y="281"/>
                    <a:pt x="22" y="293"/>
                    <a:pt x="43" y="293"/>
                  </a:cubicBezTo>
                  <a:cubicBezTo>
                    <a:pt x="50" y="293"/>
                    <a:pt x="57" y="292"/>
                    <a:pt x="62" y="289"/>
                  </a:cubicBezTo>
                  <a:cubicBezTo>
                    <a:pt x="107" y="245"/>
                    <a:pt x="139" y="200"/>
                    <a:pt x="196" y="166"/>
                  </a:cubicBezTo>
                  <a:cubicBezTo>
                    <a:pt x="228" y="134"/>
                    <a:pt x="262" y="111"/>
                    <a:pt x="307" y="100"/>
                  </a:cubicBezTo>
                  <a:cubicBezTo>
                    <a:pt x="307" y="122"/>
                    <a:pt x="329" y="134"/>
                    <a:pt x="340" y="134"/>
                  </a:cubicBezTo>
                  <a:cubicBezTo>
                    <a:pt x="346" y="137"/>
                    <a:pt x="353" y="138"/>
                    <a:pt x="359" y="138"/>
                  </a:cubicBezTo>
                  <a:cubicBezTo>
                    <a:pt x="374" y="138"/>
                    <a:pt x="388" y="130"/>
                    <a:pt x="396" y="122"/>
                  </a:cubicBezTo>
                  <a:lnTo>
                    <a:pt x="396" y="89"/>
                  </a:lnTo>
                  <a:lnTo>
                    <a:pt x="384" y="77"/>
                  </a:lnTo>
                  <a:cubicBezTo>
                    <a:pt x="396" y="77"/>
                    <a:pt x="396" y="89"/>
                    <a:pt x="396" y="89"/>
                  </a:cubicBezTo>
                  <a:lnTo>
                    <a:pt x="396" y="89"/>
                  </a:lnTo>
                  <a:cubicBezTo>
                    <a:pt x="396" y="77"/>
                    <a:pt x="384" y="77"/>
                    <a:pt x="384" y="67"/>
                  </a:cubicBezTo>
                  <a:lnTo>
                    <a:pt x="384" y="55"/>
                  </a:lnTo>
                  <a:lnTo>
                    <a:pt x="396" y="45"/>
                  </a:lnTo>
                  <a:lnTo>
                    <a:pt x="396" y="22"/>
                  </a:lnTo>
                  <a:cubicBezTo>
                    <a:pt x="396" y="11"/>
                    <a:pt x="384" y="11"/>
                    <a:pt x="384" y="11"/>
                  </a:cubicBezTo>
                  <a:cubicBezTo>
                    <a:pt x="373" y="0"/>
                    <a:pt x="362" y="0"/>
                    <a:pt x="362"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
            <p:cNvSpPr/>
            <p:nvPr/>
          </p:nvSpPr>
          <p:spPr>
            <a:xfrm>
              <a:off x="2426160" y="4190899"/>
              <a:ext cx="25921" cy="5373"/>
            </a:xfrm>
            <a:custGeom>
              <a:avLst/>
              <a:gdLst/>
              <a:ahLst/>
              <a:cxnLst/>
              <a:rect l="l" t="t" r="r" b="b"/>
              <a:pathLst>
                <a:path w="743" h="154" extrusionOk="0">
                  <a:moveTo>
                    <a:pt x="598" y="1"/>
                  </a:moveTo>
                  <a:cubicBezTo>
                    <a:pt x="587" y="1"/>
                    <a:pt x="575" y="12"/>
                    <a:pt x="565" y="23"/>
                  </a:cubicBezTo>
                  <a:lnTo>
                    <a:pt x="565" y="57"/>
                  </a:lnTo>
                  <a:cubicBezTo>
                    <a:pt x="565" y="67"/>
                    <a:pt x="575" y="67"/>
                    <a:pt x="575" y="79"/>
                  </a:cubicBezTo>
                  <a:lnTo>
                    <a:pt x="476" y="79"/>
                  </a:lnTo>
                  <a:cubicBezTo>
                    <a:pt x="446" y="79"/>
                    <a:pt x="411" y="84"/>
                    <a:pt x="378" y="84"/>
                  </a:cubicBezTo>
                  <a:cubicBezTo>
                    <a:pt x="362" y="84"/>
                    <a:pt x="346" y="83"/>
                    <a:pt x="331" y="79"/>
                  </a:cubicBezTo>
                  <a:cubicBezTo>
                    <a:pt x="231" y="79"/>
                    <a:pt x="131" y="67"/>
                    <a:pt x="31" y="57"/>
                  </a:cubicBezTo>
                  <a:cubicBezTo>
                    <a:pt x="28" y="55"/>
                    <a:pt x="25" y="54"/>
                    <a:pt x="22" y="54"/>
                  </a:cubicBezTo>
                  <a:cubicBezTo>
                    <a:pt x="6" y="54"/>
                    <a:pt x="0" y="79"/>
                    <a:pt x="19" y="79"/>
                  </a:cubicBezTo>
                  <a:cubicBezTo>
                    <a:pt x="75" y="90"/>
                    <a:pt x="120" y="112"/>
                    <a:pt x="175" y="123"/>
                  </a:cubicBezTo>
                  <a:cubicBezTo>
                    <a:pt x="220" y="134"/>
                    <a:pt x="276" y="146"/>
                    <a:pt x="331" y="146"/>
                  </a:cubicBezTo>
                  <a:cubicBezTo>
                    <a:pt x="353" y="151"/>
                    <a:pt x="378" y="154"/>
                    <a:pt x="405" y="154"/>
                  </a:cubicBezTo>
                  <a:cubicBezTo>
                    <a:pt x="431" y="154"/>
                    <a:pt x="459" y="151"/>
                    <a:pt x="487" y="146"/>
                  </a:cubicBezTo>
                  <a:cubicBezTo>
                    <a:pt x="531" y="146"/>
                    <a:pt x="575" y="146"/>
                    <a:pt x="620" y="112"/>
                  </a:cubicBezTo>
                  <a:cubicBezTo>
                    <a:pt x="632" y="123"/>
                    <a:pt x="642" y="123"/>
                    <a:pt x="654" y="123"/>
                  </a:cubicBezTo>
                  <a:cubicBezTo>
                    <a:pt x="664" y="123"/>
                    <a:pt x="664" y="134"/>
                    <a:pt x="676" y="134"/>
                  </a:cubicBezTo>
                  <a:cubicBezTo>
                    <a:pt x="698" y="134"/>
                    <a:pt x="709" y="134"/>
                    <a:pt x="721" y="123"/>
                  </a:cubicBezTo>
                  <a:cubicBezTo>
                    <a:pt x="731" y="123"/>
                    <a:pt x="743" y="112"/>
                    <a:pt x="743" y="101"/>
                  </a:cubicBezTo>
                  <a:cubicBezTo>
                    <a:pt x="743" y="101"/>
                    <a:pt x="743" y="90"/>
                    <a:pt x="731" y="79"/>
                  </a:cubicBezTo>
                  <a:cubicBezTo>
                    <a:pt x="721" y="57"/>
                    <a:pt x="687" y="57"/>
                    <a:pt x="664" y="57"/>
                  </a:cubicBezTo>
                  <a:cubicBezTo>
                    <a:pt x="664" y="45"/>
                    <a:pt x="654" y="45"/>
                    <a:pt x="654" y="45"/>
                  </a:cubicBezTo>
                  <a:cubicBezTo>
                    <a:pt x="642" y="45"/>
                    <a:pt x="642" y="34"/>
                    <a:pt x="632" y="34"/>
                  </a:cubicBezTo>
                  <a:lnTo>
                    <a:pt x="632" y="23"/>
                  </a:lnTo>
                  <a:cubicBezTo>
                    <a:pt x="620" y="12"/>
                    <a:pt x="609" y="1"/>
                    <a:pt x="598"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
            <p:cNvSpPr/>
            <p:nvPr/>
          </p:nvSpPr>
          <p:spPr>
            <a:xfrm>
              <a:off x="2386073" y="4174223"/>
              <a:ext cx="35" cy="419"/>
            </a:xfrm>
            <a:custGeom>
              <a:avLst/>
              <a:gdLst/>
              <a:ahLst/>
              <a:cxnLst/>
              <a:rect l="l" t="t" r="r" b="b"/>
              <a:pathLst>
                <a:path w="1" h="12" extrusionOk="0">
                  <a:moveTo>
                    <a:pt x="1" y="1"/>
                  </a:moveTo>
                  <a:lnTo>
                    <a:pt x="1" y="1"/>
                  </a:lnTo>
                  <a:lnTo>
                    <a:pt x="1" y="12"/>
                  </a:ln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
            <p:cNvSpPr/>
            <p:nvPr/>
          </p:nvSpPr>
          <p:spPr>
            <a:xfrm>
              <a:off x="2380247" y="4159953"/>
              <a:ext cx="7012" cy="17793"/>
            </a:xfrm>
            <a:custGeom>
              <a:avLst/>
              <a:gdLst/>
              <a:ahLst/>
              <a:cxnLst/>
              <a:rect l="l" t="t" r="r" b="b"/>
              <a:pathLst>
                <a:path w="201" h="510" extrusionOk="0">
                  <a:moveTo>
                    <a:pt x="141" y="1"/>
                  </a:moveTo>
                  <a:cubicBezTo>
                    <a:pt x="129" y="1"/>
                    <a:pt x="118" y="4"/>
                    <a:pt x="112" y="9"/>
                  </a:cubicBezTo>
                  <a:cubicBezTo>
                    <a:pt x="79" y="32"/>
                    <a:pt x="57" y="42"/>
                    <a:pt x="35" y="76"/>
                  </a:cubicBezTo>
                  <a:cubicBezTo>
                    <a:pt x="23" y="87"/>
                    <a:pt x="12" y="98"/>
                    <a:pt x="12" y="121"/>
                  </a:cubicBezTo>
                  <a:cubicBezTo>
                    <a:pt x="1" y="121"/>
                    <a:pt x="1" y="131"/>
                    <a:pt x="1" y="143"/>
                  </a:cubicBezTo>
                  <a:cubicBezTo>
                    <a:pt x="1" y="154"/>
                    <a:pt x="1" y="154"/>
                    <a:pt x="12" y="165"/>
                  </a:cubicBezTo>
                  <a:cubicBezTo>
                    <a:pt x="12" y="165"/>
                    <a:pt x="12" y="176"/>
                    <a:pt x="23" y="176"/>
                  </a:cubicBezTo>
                  <a:cubicBezTo>
                    <a:pt x="23" y="187"/>
                    <a:pt x="23" y="187"/>
                    <a:pt x="35" y="187"/>
                  </a:cubicBezTo>
                  <a:cubicBezTo>
                    <a:pt x="35" y="198"/>
                    <a:pt x="23" y="198"/>
                    <a:pt x="23" y="210"/>
                  </a:cubicBezTo>
                  <a:lnTo>
                    <a:pt x="35" y="220"/>
                  </a:lnTo>
                  <a:lnTo>
                    <a:pt x="35" y="232"/>
                  </a:lnTo>
                  <a:cubicBezTo>
                    <a:pt x="45" y="232"/>
                    <a:pt x="45" y="243"/>
                    <a:pt x="57" y="243"/>
                  </a:cubicBezTo>
                  <a:cubicBezTo>
                    <a:pt x="57" y="254"/>
                    <a:pt x="45" y="254"/>
                    <a:pt x="45" y="265"/>
                  </a:cubicBezTo>
                  <a:cubicBezTo>
                    <a:pt x="35" y="276"/>
                    <a:pt x="35" y="287"/>
                    <a:pt x="23" y="309"/>
                  </a:cubicBezTo>
                  <a:cubicBezTo>
                    <a:pt x="23" y="309"/>
                    <a:pt x="23" y="321"/>
                    <a:pt x="35" y="332"/>
                  </a:cubicBezTo>
                  <a:cubicBezTo>
                    <a:pt x="35" y="332"/>
                    <a:pt x="35" y="343"/>
                    <a:pt x="45" y="343"/>
                  </a:cubicBezTo>
                  <a:cubicBezTo>
                    <a:pt x="45" y="354"/>
                    <a:pt x="57" y="354"/>
                    <a:pt x="67" y="354"/>
                  </a:cubicBezTo>
                  <a:cubicBezTo>
                    <a:pt x="79" y="354"/>
                    <a:pt x="90" y="354"/>
                    <a:pt x="90" y="343"/>
                  </a:cubicBezTo>
                  <a:lnTo>
                    <a:pt x="90" y="354"/>
                  </a:lnTo>
                  <a:cubicBezTo>
                    <a:pt x="90" y="365"/>
                    <a:pt x="79" y="376"/>
                    <a:pt x="79" y="388"/>
                  </a:cubicBezTo>
                  <a:cubicBezTo>
                    <a:pt x="79" y="398"/>
                    <a:pt x="79" y="410"/>
                    <a:pt x="90" y="410"/>
                  </a:cubicBezTo>
                  <a:cubicBezTo>
                    <a:pt x="90" y="421"/>
                    <a:pt x="101" y="432"/>
                    <a:pt x="101" y="432"/>
                  </a:cubicBezTo>
                  <a:cubicBezTo>
                    <a:pt x="112" y="443"/>
                    <a:pt x="112" y="443"/>
                    <a:pt x="124" y="443"/>
                  </a:cubicBezTo>
                  <a:cubicBezTo>
                    <a:pt x="112" y="443"/>
                    <a:pt x="112" y="454"/>
                    <a:pt x="112" y="454"/>
                  </a:cubicBezTo>
                  <a:cubicBezTo>
                    <a:pt x="101" y="465"/>
                    <a:pt x="101" y="465"/>
                    <a:pt x="101" y="477"/>
                  </a:cubicBezTo>
                  <a:cubicBezTo>
                    <a:pt x="101" y="487"/>
                    <a:pt x="101" y="487"/>
                    <a:pt x="112" y="487"/>
                  </a:cubicBezTo>
                  <a:lnTo>
                    <a:pt x="112" y="499"/>
                  </a:lnTo>
                  <a:lnTo>
                    <a:pt x="124" y="510"/>
                  </a:lnTo>
                  <a:lnTo>
                    <a:pt x="168" y="510"/>
                  </a:lnTo>
                  <a:cubicBezTo>
                    <a:pt x="168" y="510"/>
                    <a:pt x="179" y="510"/>
                    <a:pt x="179" y="499"/>
                  </a:cubicBezTo>
                  <a:cubicBezTo>
                    <a:pt x="190" y="499"/>
                    <a:pt x="190" y="499"/>
                    <a:pt x="190" y="487"/>
                  </a:cubicBezTo>
                  <a:lnTo>
                    <a:pt x="190" y="477"/>
                  </a:lnTo>
                  <a:cubicBezTo>
                    <a:pt x="190" y="465"/>
                    <a:pt x="201" y="465"/>
                    <a:pt x="201" y="454"/>
                  </a:cubicBezTo>
                  <a:lnTo>
                    <a:pt x="201" y="443"/>
                  </a:lnTo>
                  <a:lnTo>
                    <a:pt x="201" y="432"/>
                  </a:lnTo>
                  <a:cubicBezTo>
                    <a:pt x="190" y="432"/>
                    <a:pt x="190" y="432"/>
                    <a:pt x="190" y="421"/>
                  </a:cubicBezTo>
                  <a:lnTo>
                    <a:pt x="168" y="421"/>
                  </a:lnTo>
                  <a:lnTo>
                    <a:pt x="168" y="410"/>
                  </a:lnTo>
                  <a:lnTo>
                    <a:pt x="168" y="388"/>
                  </a:lnTo>
                  <a:lnTo>
                    <a:pt x="168" y="365"/>
                  </a:lnTo>
                  <a:cubicBezTo>
                    <a:pt x="179" y="343"/>
                    <a:pt x="179" y="332"/>
                    <a:pt x="190" y="309"/>
                  </a:cubicBezTo>
                  <a:cubicBezTo>
                    <a:pt x="190" y="309"/>
                    <a:pt x="190" y="299"/>
                    <a:pt x="179" y="287"/>
                  </a:cubicBezTo>
                  <a:lnTo>
                    <a:pt x="168" y="276"/>
                  </a:lnTo>
                  <a:cubicBezTo>
                    <a:pt x="146" y="276"/>
                    <a:pt x="124" y="276"/>
                    <a:pt x="124" y="287"/>
                  </a:cubicBezTo>
                  <a:cubicBezTo>
                    <a:pt x="112" y="299"/>
                    <a:pt x="112" y="299"/>
                    <a:pt x="112" y="309"/>
                  </a:cubicBezTo>
                  <a:lnTo>
                    <a:pt x="112" y="299"/>
                  </a:lnTo>
                  <a:cubicBezTo>
                    <a:pt x="112" y="287"/>
                    <a:pt x="124" y="276"/>
                    <a:pt x="124" y="265"/>
                  </a:cubicBezTo>
                  <a:lnTo>
                    <a:pt x="134" y="254"/>
                  </a:lnTo>
                  <a:lnTo>
                    <a:pt x="134" y="243"/>
                  </a:lnTo>
                  <a:lnTo>
                    <a:pt x="146" y="243"/>
                  </a:lnTo>
                  <a:cubicBezTo>
                    <a:pt x="146" y="232"/>
                    <a:pt x="156" y="232"/>
                    <a:pt x="156" y="220"/>
                  </a:cubicBezTo>
                  <a:lnTo>
                    <a:pt x="146" y="210"/>
                  </a:lnTo>
                  <a:cubicBezTo>
                    <a:pt x="134" y="198"/>
                    <a:pt x="124" y="198"/>
                    <a:pt x="112" y="198"/>
                  </a:cubicBezTo>
                  <a:cubicBezTo>
                    <a:pt x="112" y="198"/>
                    <a:pt x="112" y="187"/>
                    <a:pt x="124" y="187"/>
                  </a:cubicBezTo>
                  <a:cubicBezTo>
                    <a:pt x="124" y="187"/>
                    <a:pt x="124" y="176"/>
                    <a:pt x="134" y="165"/>
                  </a:cubicBezTo>
                  <a:cubicBezTo>
                    <a:pt x="146" y="165"/>
                    <a:pt x="146" y="154"/>
                    <a:pt x="146" y="154"/>
                  </a:cubicBezTo>
                  <a:cubicBezTo>
                    <a:pt x="146" y="143"/>
                    <a:pt x="146" y="131"/>
                    <a:pt x="134" y="131"/>
                  </a:cubicBezTo>
                  <a:cubicBezTo>
                    <a:pt x="124" y="121"/>
                    <a:pt x="124" y="121"/>
                    <a:pt x="112" y="121"/>
                  </a:cubicBezTo>
                  <a:cubicBezTo>
                    <a:pt x="124" y="109"/>
                    <a:pt x="124" y="98"/>
                    <a:pt x="134" y="87"/>
                  </a:cubicBezTo>
                  <a:cubicBezTo>
                    <a:pt x="146" y="76"/>
                    <a:pt x="156" y="65"/>
                    <a:pt x="179" y="65"/>
                  </a:cubicBezTo>
                  <a:cubicBezTo>
                    <a:pt x="179" y="54"/>
                    <a:pt x="190" y="42"/>
                    <a:pt x="190" y="32"/>
                  </a:cubicBezTo>
                  <a:cubicBezTo>
                    <a:pt x="190" y="20"/>
                    <a:pt x="179" y="20"/>
                    <a:pt x="179" y="9"/>
                  </a:cubicBezTo>
                  <a:cubicBezTo>
                    <a:pt x="168" y="4"/>
                    <a:pt x="154" y="1"/>
                    <a:pt x="141"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
            <p:cNvSpPr/>
            <p:nvPr/>
          </p:nvSpPr>
          <p:spPr>
            <a:xfrm>
              <a:off x="2361616" y="4169722"/>
              <a:ext cx="14025" cy="25887"/>
            </a:xfrm>
            <a:custGeom>
              <a:avLst/>
              <a:gdLst/>
              <a:ahLst/>
              <a:cxnLst/>
              <a:rect l="l" t="t" r="r" b="b"/>
              <a:pathLst>
                <a:path w="402" h="742" extrusionOk="0">
                  <a:moveTo>
                    <a:pt x="128" y="0"/>
                  </a:moveTo>
                  <a:cubicBezTo>
                    <a:pt x="118" y="0"/>
                    <a:pt x="108" y="5"/>
                    <a:pt x="101" y="19"/>
                  </a:cubicBezTo>
                  <a:cubicBezTo>
                    <a:pt x="68" y="63"/>
                    <a:pt x="35" y="108"/>
                    <a:pt x="23" y="163"/>
                  </a:cubicBezTo>
                  <a:cubicBezTo>
                    <a:pt x="12" y="174"/>
                    <a:pt x="12" y="185"/>
                    <a:pt x="12" y="207"/>
                  </a:cubicBezTo>
                  <a:cubicBezTo>
                    <a:pt x="1" y="230"/>
                    <a:pt x="35" y="241"/>
                    <a:pt x="57" y="241"/>
                  </a:cubicBezTo>
                  <a:cubicBezTo>
                    <a:pt x="45" y="274"/>
                    <a:pt x="35" y="308"/>
                    <a:pt x="68" y="318"/>
                  </a:cubicBezTo>
                  <a:lnTo>
                    <a:pt x="112" y="318"/>
                  </a:lnTo>
                  <a:cubicBezTo>
                    <a:pt x="101" y="352"/>
                    <a:pt x="90" y="375"/>
                    <a:pt x="101" y="407"/>
                  </a:cubicBezTo>
                  <a:cubicBezTo>
                    <a:pt x="112" y="430"/>
                    <a:pt x="146" y="430"/>
                    <a:pt x="168" y="430"/>
                  </a:cubicBezTo>
                  <a:cubicBezTo>
                    <a:pt x="168" y="441"/>
                    <a:pt x="157" y="452"/>
                    <a:pt x="157" y="474"/>
                  </a:cubicBezTo>
                  <a:cubicBezTo>
                    <a:pt x="157" y="496"/>
                    <a:pt x="157" y="530"/>
                    <a:pt x="179" y="541"/>
                  </a:cubicBezTo>
                  <a:cubicBezTo>
                    <a:pt x="190" y="553"/>
                    <a:pt x="213" y="563"/>
                    <a:pt x="235" y="563"/>
                  </a:cubicBezTo>
                  <a:lnTo>
                    <a:pt x="235" y="619"/>
                  </a:lnTo>
                  <a:cubicBezTo>
                    <a:pt x="244" y="637"/>
                    <a:pt x="267" y="655"/>
                    <a:pt x="294" y="655"/>
                  </a:cubicBezTo>
                  <a:cubicBezTo>
                    <a:pt x="300" y="655"/>
                    <a:pt x="306" y="654"/>
                    <a:pt x="312" y="652"/>
                  </a:cubicBezTo>
                  <a:lnTo>
                    <a:pt x="312" y="674"/>
                  </a:lnTo>
                  <a:lnTo>
                    <a:pt x="312" y="708"/>
                  </a:lnTo>
                  <a:lnTo>
                    <a:pt x="324" y="719"/>
                  </a:lnTo>
                  <a:cubicBezTo>
                    <a:pt x="324" y="730"/>
                    <a:pt x="324" y="730"/>
                    <a:pt x="335" y="730"/>
                  </a:cubicBezTo>
                  <a:cubicBezTo>
                    <a:pt x="335" y="741"/>
                    <a:pt x="346" y="741"/>
                    <a:pt x="357" y="741"/>
                  </a:cubicBezTo>
                  <a:lnTo>
                    <a:pt x="379" y="741"/>
                  </a:lnTo>
                  <a:lnTo>
                    <a:pt x="391" y="730"/>
                  </a:lnTo>
                  <a:lnTo>
                    <a:pt x="391" y="697"/>
                  </a:lnTo>
                  <a:lnTo>
                    <a:pt x="391" y="674"/>
                  </a:lnTo>
                  <a:lnTo>
                    <a:pt x="391" y="630"/>
                  </a:lnTo>
                  <a:cubicBezTo>
                    <a:pt x="401" y="630"/>
                    <a:pt x="401" y="630"/>
                    <a:pt x="391" y="619"/>
                  </a:cubicBezTo>
                  <a:lnTo>
                    <a:pt x="391" y="608"/>
                  </a:lnTo>
                  <a:cubicBezTo>
                    <a:pt x="391" y="608"/>
                    <a:pt x="379" y="597"/>
                    <a:pt x="368" y="597"/>
                  </a:cubicBezTo>
                  <a:lnTo>
                    <a:pt x="335" y="597"/>
                  </a:lnTo>
                  <a:lnTo>
                    <a:pt x="335" y="608"/>
                  </a:lnTo>
                  <a:cubicBezTo>
                    <a:pt x="324" y="597"/>
                    <a:pt x="324" y="597"/>
                    <a:pt x="335" y="597"/>
                  </a:cubicBezTo>
                  <a:lnTo>
                    <a:pt x="324" y="597"/>
                  </a:lnTo>
                  <a:lnTo>
                    <a:pt x="324" y="585"/>
                  </a:lnTo>
                  <a:lnTo>
                    <a:pt x="324" y="541"/>
                  </a:lnTo>
                  <a:lnTo>
                    <a:pt x="324" y="430"/>
                  </a:lnTo>
                  <a:cubicBezTo>
                    <a:pt x="324" y="408"/>
                    <a:pt x="305" y="396"/>
                    <a:pt x="286" y="396"/>
                  </a:cubicBezTo>
                  <a:cubicBezTo>
                    <a:pt x="276" y="396"/>
                    <a:pt x="265" y="400"/>
                    <a:pt x="257" y="407"/>
                  </a:cubicBezTo>
                  <a:cubicBezTo>
                    <a:pt x="257" y="385"/>
                    <a:pt x="257" y="352"/>
                    <a:pt x="268" y="330"/>
                  </a:cubicBezTo>
                  <a:cubicBezTo>
                    <a:pt x="268" y="330"/>
                    <a:pt x="257" y="318"/>
                    <a:pt x="257" y="308"/>
                  </a:cubicBezTo>
                  <a:lnTo>
                    <a:pt x="235" y="308"/>
                  </a:lnTo>
                  <a:cubicBezTo>
                    <a:pt x="213" y="308"/>
                    <a:pt x="190" y="308"/>
                    <a:pt x="190" y="318"/>
                  </a:cubicBezTo>
                  <a:cubicBezTo>
                    <a:pt x="190" y="308"/>
                    <a:pt x="201" y="286"/>
                    <a:pt x="201" y="274"/>
                  </a:cubicBezTo>
                  <a:cubicBezTo>
                    <a:pt x="201" y="252"/>
                    <a:pt x="213" y="230"/>
                    <a:pt x="213" y="207"/>
                  </a:cubicBezTo>
                  <a:cubicBezTo>
                    <a:pt x="213" y="185"/>
                    <a:pt x="223" y="174"/>
                    <a:pt x="223" y="152"/>
                  </a:cubicBezTo>
                  <a:cubicBezTo>
                    <a:pt x="223" y="136"/>
                    <a:pt x="200" y="125"/>
                    <a:pt x="183" y="125"/>
                  </a:cubicBezTo>
                  <a:cubicBezTo>
                    <a:pt x="176" y="125"/>
                    <a:pt x="171" y="127"/>
                    <a:pt x="168" y="130"/>
                  </a:cubicBezTo>
                  <a:lnTo>
                    <a:pt x="168" y="96"/>
                  </a:lnTo>
                  <a:cubicBezTo>
                    <a:pt x="179" y="85"/>
                    <a:pt x="157" y="63"/>
                    <a:pt x="146" y="63"/>
                  </a:cubicBezTo>
                  <a:cubicBezTo>
                    <a:pt x="146" y="52"/>
                    <a:pt x="157" y="52"/>
                    <a:pt x="157" y="41"/>
                  </a:cubicBezTo>
                  <a:cubicBezTo>
                    <a:pt x="168" y="29"/>
                    <a:pt x="157" y="7"/>
                    <a:pt x="146" y="7"/>
                  </a:cubicBezTo>
                  <a:cubicBezTo>
                    <a:pt x="141" y="3"/>
                    <a:pt x="135" y="0"/>
                    <a:pt x="128"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
            <p:cNvSpPr/>
            <p:nvPr/>
          </p:nvSpPr>
          <p:spPr>
            <a:xfrm>
              <a:off x="2374455" y="4195574"/>
              <a:ext cx="3489" cy="2337"/>
            </a:xfrm>
            <a:custGeom>
              <a:avLst/>
              <a:gdLst/>
              <a:ahLst/>
              <a:cxnLst/>
              <a:rect l="l" t="t" r="r" b="b"/>
              <a:pathLst>
                <a:path w="100" h="67" extrusionOk="0">
                  <a:moveTo>
                    <a:pt x="11" y="0"/>
                  </a:moveTo>
                  <a:lnTo>
                    <a:pt x="0" y="12"/>
                  </a:lnTo>
                  <a:lnTo>
                    <a:pt x="0" y="22"/>
                  </a:lnTo>
                  <a:lnTo>
                    <a:pt x="0" y="34"/>
                  </a:lnTo>
                  <a:lnTo>
                    <a:pt x="0" y="45"/>
                  </a:lnTo>
                  <a:cubicBezTo>
                    <a:pt x="0" y="45"/>
                    <a:pt x="0" y="56"/>
                    <a:pt x="11" y="56"/>
                  </a:cubicBezTo>
                  <a:cubicBezTo>
                    <a:pt x="11" y="67"/>
                    <a:pt x="23" y="67"/>
                    <a:pt x="23" y="67"/>
                  </a:cubicBezTo>
                  <a:lnTo>
                    <a:pt x="78" y="67"/>
                  </a:lnTo>
                  <a:lnTo>
                    <a:pt x="89" y="56"/>
                  </a:lnTo>
                  <a:cubicBezTo>
                    <a:pt x="100" y="56"/>
                    <a:pt x="100" y="45"/>
                    <a:pt x="100" y="45"/>
                  </a:cubicBezTo>
                  <a:lnTo>
                    <a:pt x="100" y="34"/>
                  </a:lnTo>
                  <a:lnTo>
                    <a:pt x="100" y="22"/>
                  </a:lnTo>
                  <a:lnTo>
                    <a:pt x="100" y="12"/>
                  </a:lnTo>
                  <a:cubicBezTo>
                    <a:pt x="100" y="12"/>
                    <a:pt x="89" y="12"/>
                    <a:pt x="89"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
            <p:cNvSpPr/>
            <p:nvPr/>
          </p:nvSpPr>
          <p:spPr>
            <a:xfrm>
              <a:off x="2389562" y="4208762"/>
              <a:ext cx="40469" cy="15071"/>
            </a:xfrm>
            <a:custGeom>
              <a:avLst/>
              <a:gdLst/>
              <a:ahLst/>
              <a:cxnLst/>
              <a:rect l="l" t="t" r="r" b="b"/>
              <a:pathLst>
                <a:path w="1160" h="432" extrusionOk="0">
                  <a:moveTo>
                    <a:pt x="123" y="0"/>
                  </a:moveTo>
                  <a:cubicBezTo>
                    <a:pt x="112" y="0"/>
                    <a:pt x="101" y="0"/>
                    <a:pt x="90" y="12"/>
                  </a:cubicBezTo>
                  <a:cubicBezTo>
                    <a:pt x="67" y="34"/>
                    <a:pt x="34" y="45"/>
                    <a:pt x="12" y="56"/>
                  </a:cubicBezTo>
                  <a:cubicBezTo>
                    <a:pt x="1" y="79"/>
                    <a:pt x="12" y="89"/>
                    <a:pt x="23" y="101"/>
                  </a:cubicBezTo>
                  <a:cubicBezTo>
                    <a:pt x="23" y="101"/>
                    <a:pt x="23" y="112"/>
                    <a:pt x="12" y="123"/>
                  </a:cubicBezTo>
                  <a:cubicBezTo>
                    <a:pt x="1" y="134"/>
                    <a:pt x="12" y="145"/>
                    <a:pt x="23" y="156"/>
                  </a:cubicBezTo>
                  <a:cubicBezTo>
                    <a:pt x="32" y="165"/>
                    <a:pt x="44" y="169"/>
                    <a:pt x="55" y="169"/>
                  </a:cubicBezTo>
                  <a:cubicBezTo>
                    <a:pt x="70" y="169"/>
                    <a:pt x="83" y="163"/>
                    <a:pt x="90" y="156"/>
                  </a:cubicBezTo>
                  <a:lnTo>
                    <a:pt x="101" y="145"/>
                  </a:lnTo>
                  <a:lnTo>
                    <a:pt x="123" y="145"/>
                  </a:lnTo>
                  <a:lnTo>
                    <a:pt x="112" y="156"/>
                  </a:lnTo>
                  <a:cubicBezTo>
                    <a:pt x="112" y="190"/>
                    <a:pt x="123" y="223"/>
                    <a:pt x="146" y="234"/>
                  </a:cubicBezTo>
                  <a:cubicBezTo>
                    <a:pt x="152" y="236"/>
                    <a:pt x="158" y="237"/>
                    <a:pt x="163" y="237"/>
                  </a:cubicBezTo>
                  <a:cubicBezTo>
                    <a:pt x="187" y="237"/>
                    <a:pt x="205" y="221"/>
                    <a:pt x="223" y="212"/>
                  </a:cubicBezTo>
                  <a:cubicBezTo>
                    <a:pt x="223" y="223"/>
                    <a:pt x="223" y="234"/>
                    <a:pt x="235" y="245"/>
                  </a:cubicBezTo>
                  <a:cubicBezTo>
                    <a:pt x="241" y="264"/>
                    <a:pt x="254" y="272"/>
                    <a:pt x="268" y="272"/>
                  </a:cubicBezTo>
                  <a:cubicBezTo>
                    <a:pt x="279" y="272"/>
                    <a:pt x="291" y="267"/>
                    <a:pt x="301" y="257"/>
                  </a:cubicBezTo>
                  <a:cubicBezTo>
                    <a:pt x="301" y="257"/>
                    <a:pt x="301" y="245"/>
                    <a:pt x="312" y="245"/>
                  </a:cubicBezTo>
                  <a:cubicBezTo>
                    <a:pt x="324" y="245"/>
                    <a:pt x="324" y="234"/>
                    <a:pt x="324" y="234"/>
                  </a:cubicBezTo>
                  <a:cubicBezTo>
                    <a:pt x="334" y="234"/>
                    <a:pt x="334" y="234"/>
                    <a:pt x="334" y="245"/>
                  </a:cubicBezTo>
                  <a:lnTo>
                    <a:pt x="346" y="245"/>
                  </a:lnTo>
                  <a:lnTo>
                    <a:pt x="346" y="257"/>
                  </a:lnTo>
                  <a:cubicBezTo>
                    <a:pt x="346" y="257"/>
                    <a:pt x="346" y="267"/>
                    <a:pt x="334" y="279"/>
                  </a:cubicBezTo>
                  <a:lnTo>
                    <a:pt x="346" y="289"/>
                  </a:lnTo>
                  <a:cubicBezTo>
                    <a:pt x="357" y="301"/>
                    <a:pt x="357" y="301"/>
                    <a:pt x="368" y="301"/>
                  </a:cubicBezTo>
                  <a:cubicBezTo>
                    <a:pt x="379" y="301"/>
                    <a:pt x="401" y="301"/>
                    <a:pt x="401" y="289"/>
                  </a:cubicBezTo>
                  <a:lnTo>
                    <a:pt x="423" y="289"/>
                  </a:lnTo>
                  <a:cubicBezTo>
                    <a:pt x="423" y="323"/>
                    <a:pt x="446" y="334"/>
                    <a:pt x="468" y="334"/>
                  </a:cubicBezTo>
                  <a:cubicBezTo>
                    <a:pt x="468" y="334"/>
                    <a:pt x="457" y="334"/>
                    <a:pt x="457" y="346"/>
                  </a:cubicBezTo>
                  <a:lnTo>
                    <a:pt x="457" y="368"/>
                  </a:lnTo>
                  <a:cubicBezTo>
                    <a:pt x="446" y="378"/>
                    <a:pt x="435" y="390"/>
                    <a:pt x="435" y="401"/>
                  </a:cubicBezTo>
                  <a:cubicBezTo>
                    <a:pt x="435" y="412"/>
                    <a:pt x="446" y="423"/>
                    <a:pt x="457" y="423"/>
                  </a:cubicBezTo>
                  <a:cubicBezTo>
                    <a:pt x="474" y="429"/>
                    <a:pt x="487" y="432"/>
                    <a:pt x="500" y="432"/>
                  </a:cubicBezTo>
                  <a:cubicBezTo>
                    <a:pt x="512" y="432"/>
                    <a:pt x="523" y="429"/>
                    <a:pt x="535" y="423"/>
                  </a:cubicBezTo>
                  <a:cubicBezTo>
                    <a:pt x="568" y="423"/>
                    <a:pt x="591" y="412"/>
                    <a:pt x="613" y="390"/>
                  </a:cubicBezTo>
                  <a:cubicBezTo>
                    <a:pt x="613" y="390"/>
                    <a:pt x="623" y="378"/>
                    <a:pt x="623" y="368"/>
                  </a:cubicBezTo>
                  <a:cubicBezTo>
                    <a:pt x="623" y="356"/>
                    <a:pt x="613" y="346"/>
                    <a:pt x="613" y="346"/>
                  </a:cubicBezTo>
                  <a:cubicBezTo>
                    <a:pt x="601" y="334"/>
                    <a:pt x="601" y="334"/>
                    <a:pt x="591" y="334"/>
                  </a:cubicBezTo>
                  <a:lnTo>
                    <a:pt x="623" y="301"/>
                  </a:lnTo>
                  <a:cubicBezTo>
                    <a:pt x="635" y="312"/>
                    <a:pt x="646" y="323"/>
                    <a:pt x="657" y="323"/>
                  </a:cubicBezTo>
                  <a:cubicBezTo>
                    <a:pt x="680" y="323"/>
                    <a:pt x="702" y="323"/>
                    <a:pt x="712" y="312"/>
                  </a:cubicBezTo>
                  <a:cubicBezTo>
                    <a:pt x="724" y="334"/>
                    <a:pt x="746" y="334"/>
                    <a:pt x="769" y="334"/>
                  </a:cubicBezTo>
                  <a:cubicBezTo>
                    <a:pt x="801" y="323"/>
                    <a:pt x="835" y="312"/>
                    <a:pt x="857" y="279"/>
                  </a:cubicBezTo>
                  <a:cubicBezTo>
                    <a:pt x="880" y="279"/>
                    <a:pt x="902" y="257"/>
                    <a:pt x="924" y="234"/>
                  </a:cubicBezTo>
                  <a:cubicBezTo>
                    <a:pt x="937" y="247"/>
                    <a:pt x="954" y="253"/>
                    <a:pt x="970" y="253"/>
                  </a:cubicBezTo>
                  <a:cubicBezTo>
                    <a:pt x="981" y="253"/>
                    <a:pt x="992" y="250"/>
                    <a:pt x="1002" y="245"/>
                  </a:cubicBezTo>
                  <a:cubicBezTo>
                    <a:pt x="1035" y="223"/>
                    <a:pt x="1058" y="200"/>
                    <a:pt x="1080" y="178"/>
                  </a:cubicBezTo>
                  <a:cubicBezTo>
                    <a:pt x="1102" y="145"/>
                    <a:pt x="1113" y="123"/>
                    <a:pt x="1135" y="89"/>
                  </a:cubicBezTo>
                  <a:cubicBezTo>
                    <a:pt x="1160" y="57"/>
                    <a:pt x="1125" y="36"/>
                    <a:pt x="1091" y="36"/>
                  </a:cubicBezTo>
                  <a:cubicBezTo>
                    <a:pt x="1079" y="36"/>
                    <a:pt x="1067" y="39"/>
                    <a:pt x="1058" y="45"/>
                  </a:cubicBezTo>
                  <a:lnTo>
                    <a:pt x="1046" y="56"/>
                  </a:lnTo>
                  <a:lnTo>
                    <a:pt x="1046" y="45"/>
                  </a:lnTo>
                  <a:cubicBezTo>
                    <a:pt x="1024" y="45"/>
                    <a:pt x="1013" y="45"/>
                    <a:pt x="991" y="56"/>
                  </a:cubicBezTo>
                  <a:lnTo>
                    <a:pt x="957" y="89"/>
                  </a:lnTo>
                  <a:cubicBezTo>
                    <a:pt x="946" y="89"/>
                    <a:pt x="935" y="89"/>
                    <a:pt x="935" y="101"/>
                  </a:cubicBezTo>
                  <a:cubicBezTo>
                    <a:pt x="935" y="89"/>
                    <a:pt x="935" y="79"/>
                    <a:pt x="946" y="67"/>
                  </a:cubicBezTo>
                  <a:cubicBezTo>
                    <a:pt x="946" y="42"/>
                    <a:pt x="922" y="30"/>
                    <a:pt x="900" y="30"/>
                  </a:cubicBezTo>
                  <a:cubicBezTo>
                    <a:pt x="892" y="30"/>
                    <a:pt x="885" y="31"/>
                    <a:pt x="880" y="34"/>
                  </a:cubicBezTo>
                  <a:cubicBezTo>
                    <a:pt x="868" y="45"/>
                    <a:pt x="857" y="56"/>
                    <a:pt x="835" y="67"/>
                  </a:cubicBezTo>
                  <a:cubicBezTo>
                    <a:pt x="824" y="89"/>
                    <a:pt x="813" y="101"/>
                    <a:pt x="801" y="112"/>
                  </a:cubicBezTo>
                  <a:lnTo>
                    <a:pt x="801" y="123"/>
                  </a:lnTo>
                  <a:cubicBezTo>
                    <a:pt x="798" y="119"/>
                    <a:pt x="793" y="118"/>
                    <a:pt x="788" y="118"/>
                  </a:cubicBezTo>
                  <a:cubicBezTo>
                    <a:pt x="777" y="118"/>
                    <a:pt x="765" y="123"/>
                    <a:pt x="757" y="123"/>
                  </a:cubicBezTo>
                  <a:cubicBezTo>
                    <a:pt x="757" y="123"/>
                    <a:pt x="746" y="112"/>
                    <a:pt x="735" y="112"/>
                  </a:cubicBezTo>
                  <a:cubicBezTo>
                    <a:pt x="724" y="112"/>
                    <a:pt x="702" y="112"/>
                    <a:pt x="690" y="123"/>
                  </a:cubicBezTo>
                  <a:cubicBezTo>
                    <a:pt x="680" y="112"/>
                    <a:pt x="646" y="112"/>
                    <a:pt x="635" y="112"/>
                  </a:cubicBezTo>
                  <a:cubicBezTo>
                    <a:pt x="623" y="101"/>
                    <a:pt x="601" y="89"/>
                    <a:pt x="579" y="89"/>
                  </a:cubicBezTo>
                  <a:cubicBezTo>
                    <a:pt x="572" y="76"/>
                    <a:pt x="553" y="66"/>
                    <a:pt x="534" y="66"/>
                  </a:cubicBezTo>
                  <a:cubicBezTo>
                    <a:pt x="522" y="66"/>
                    <a:pt x="510" y="70"/>
                    <a:pt x="502" y="79"/>
                  </a:cubicBezTo>
                  <a:cubicBezTo>
                    <a:pt x="479" y="79"/>
                    <a:pt x="468" y="79"/>
                    <a:pt x="457" y="89"/>
                  </a:cubicBezTo>
                  <a:cubicBezTo>
                    <a:pt x="446" y="101"/>
                    <a:pt x="435" y="123"/>
                    <a:pt x="435" y="134"/>
                  </a:cubicBezTo>
                  <a:lnTo>
                    <a:pt x="413" y="134"/>
                  </a:lnTo>
                  <a:cubicBezTo>
                    <a:pt x="413" y="134"/>
                    <a:pt x="423" y="134"/>
                    <a:pt x="423" y="123"/>
                  </a:cubicBezTo>
                  <a:cubicBezTo>
                    <a:pt x="435" y="112"/>
                    <a:pt x="423" y="101"/>
                    <a:pt x="413" y="89"/>
                  </a:cubicBezTo>
                  <a:cubicBezTo>
                    <a:pt x="390" y="89"/>
                    <a:pt x="368" y="89"/>
                    <a:pt x="357" y="101"/>
                  </a:cubicBezTo>
                  <a:cubicBezTo>
                    <a:pt x="346" y="123"/>
                    <a:pt x="324" y="134"/>
                    <a:pt x="301" y="156"/>
                  </a:cubicBezTo>
                  <a:cubicBezTo>
                    <a:pt x="301" y="156"/>
                    <a:pt x="290" y="156"/>
                    <a:pt x="290" y="168"/>
                  </a:cubicBezTo>
                  <a:cubicBezTo>
                    <a:pt x="290" y="145"/>
                    <a:pt x="279" y="134"/>
                    <a:pt x="268" y="123"/>
                  </a:cubicBezTo>
                  <a:cubicBezTo>
                    <a:pt x="261" y="120"/>
                    <a:pt x="254" y="118"/>
                    <a:pt x="248" y="118"/>
                  </a:cubicBezTo>
                  <a:cubicBezTo>
                    <a:pt x="233" y="118"/>
                    <a:pt x="220" y="126"/>
                    <a:pt x="212" y="134"/>
                  </a:cubicBezTo>
                  <a:cubicBezTo>
                    <a:pt x="201" y="134"/>
                    <a:pt x="201" y="145"/>
                    <a:pt x="201" y="145"/>
                  </a:cubicBezTo>
                  <a:lnTo>
                    <a:pt x="201" y="101"/>
                  </a:lnTo>
                  <a:cubicBezTo>
                    <a:pt x="190" y="89"/>
                    <a:pt x="179" y="79"/>
                    <a:pt x="168" y="79"/>
                  </a:cubicBezTo>
                  <a:lnTo>
                    <a:pt x="156" y="79"/>
                  </a:lnTo>
                  <a:cubicBezTo>
                    <a:pt x="156" y="67"/>
                    <a:pt x="146" y="56"/>
                    <a:pt x="146" y="56"/>
                  </a:cubicBezTo>
                  <a:cubicBezTo>
                    <a:pt x="146" y="45"/>
                    <a:pt x="156" y="34"/>
                    <a:pt x="156" y="23"/>
                  </a:cubicBezTo>
                  <a:cubicBezTo>
                    <a:pt x="156" y="12"/>
                    <a:pt x="134" y="0"/>
                    <a:pt x="123"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
            <p:cNvSpPr/>
            <p:nvPr/>
          </p:nvSpPr>
          <p:spPr>
            <a:xfrm>
              <a:off x="2422950" y="4216368"/>
              <a:ext cx="11304" cy="7082"/>
            </a:xfrm>
            <a:custGeom>
              <a:avLst/>
              <a:gdLst/>
              <a:ahLst/>
              <a:cxnLst/>
              <a:rect l="l" t="t" r="r" b="b"/>
              <a:pathLst>
                <a:path w="324" h="203" extrusionOk="0">
                  <a:moveTo>
                    <a:pt x="144" y="0"/>
                  </a:moveTo>
                  <a:cubicBezTo>
                    <a:pt x="134" y="0"/>
                    <a:pt x="123" y="8"/>
                    <a:pt x="123" y="16"/>
                  </a:cubicBezTo>
                  <a:cubicBezTo>
                    <a:pt x="123" y="27"/>
                    <a:pt x="123" y="27"/>
                    <a:pt x="111" y="39"/>
                  </a:cubicBezTo>
                  <a:cubicBezTo>
                    <a:pt x="111" y="49"/>
                    <a:pt x="111" y="49"/>
                    <a:pt x="101" y="49"/>
                  </a:cubicBezTo>
                  <a:cubicBezTo>
                    <a:pt x="101" y="61"/>
                    <a:pt x="89" y="83"/>
                    <a:pt x="78" y="94"/>
                  </a:cubicBezTo>
                  <a:cubicBezTo>
                    <a:pt x="67" y="94"/>
                    <a:pt x="67" y="105"/>
                    <a:pt x="56" y="105"/>
                  </a:cubicBezTo>
                  <a:lnTo>
                    <a:pt x="56" y="116"/>
                  </a:lnTo>
                  <a:lnTo>
                    <a:pt x="45" y="116"/>
                  </a:lnTo>
                  <a:cubicBezTo>
                    <a:pt x="22" y="138"/>
                    <a:pt x="12" y="150"/>
                    <a:pt x="0" y="172"/>
                  </a:cubicBezTo>
                  <a:cubicBezTo>
                    <a:pt x="0" y="183"/>
                    <a:pt x="12" y="194"/>
                    <a:pt x="12" y="194"/>
                  </a:cubicBezTo>
                  <a:cubicBezTo>
                    <a:pt x="17" y="200"/>
                    <a:pt x="25" y="202"/>
                    <a:pt x="34" y="202"/>
                  </a:cubicBezTo>
                  <a:cubicBezTo>
                    <a:pt x="42" y="202"/>
                    <a:pt x="50" y="200"/>
                    <a:pt x="56" y="194"/>
                  </a:cubicBezTo>
                  <a:cubicBezTo>
                    <a:pt x="67" y="194"/>
                    <a:pt x="78" y="183"/>
                    <a:pt x="89" y="172"/>
                  </a:cubicBezTo>
                  <a:lnTo>
                    <a:pt x="101" y="160"/>
                  </a:lnTo>
                  <a:cubicBezTo>
                    <a:pt x="101" y="160"/>
                    <a:pt x="111" y="172"/>
                    <a:pt x="111" y="183"/>
                  </a:cubicBezTo>
                  <a:lnTo>
                    <a:pt x="134" y="183"/>
                  </a:lnTo>
                  <a:cubicBezTo>
                    <a:pt x="137" y="187"/>
                    <a:pt x="141" y="188"/>
                    <a:pt x="145" y="188"/>
                  </a:cubicBezTo>
                  <a:cubicBezTo>
                    <a:pt x="151" y="188"/>
                    <a:pt x="156" y="183"/>
                    <a:pt x="156" y="183"/>
                  </a:cubicBezTo>
                  <a:cubicBezTo>
                    <a:pt x="167" y="183"/>
                    <a:pt x="178" y="172"/>
                    <a:pt x="178" y="172"/>
                  </a:cubicBezTo>
                  <a:cubicBezTo>
                    <a:pt x="190" y="172"/>
                    <a:pt x="190" y="160"/>
                    <a:pt x="190" y="160"/>
                  </a:cubicBezTo>
                  <a:lnTo>
                    <a:pt x="223" y="128"/>
                  </a:lnTo>
                  <a:lnTo>
                    <a:pt x="279" y="128"/>
                  </a:lnTo>
                  <a:cubicBezTo>
                    <a:pt x="289" y="116"/>
                    <a:pt x="289" y="116"/>
                    <a:pt x="301" y="116"/>
                  </a:cubicBezTo>
                  <a:cubicBezTo>
                    <a:pt x="301" y="105"/>
                    <a:pt x="312" y="105"/>
                    <a:pt x="312" y="105"/>
                  </a:cubicBezTo>
                  <a:cubicBezTo>
                    <a:pt x="312" y="94"/>
                    <a:pt x="323" y="94"/>
                    <a:pt x="323" y="83"/>
                  </a:cubicBezTo>
                  <a:lnTo>
                    <a:pt x="323" y="71"/>
                  </a:lnTo>
                  <a:cubicBezTo>
                    <a:pt x="323" y="71"/>
                    <a:pt x="323" y="61"/>
                    <a:pt x="312" y="61"/>
                  </a:cubicBezTo>
                  <a:lnTo>
                    <a:pt x="312" y="49"/>
                  </a:lnTo>
                  <a:lnTo>
                    <a:pt x="301" y="49"/>
                  </a:lnTo>
                  <a:lnTo>
                    <a:pt x="289" y="39"/>
                  </a:lnTo>
                  <a:lnTo>
                    <a:pt x="267" y="39"/>
                  </a:lnTo>
                  <a:cubicBezTo>
                    <a:pt x="267" y="49"/>
                    <a:pt x="256" y="49"/>
                    <a:pt x="256" y="49"/>
                  </a:cubicBezTo>
                  <a:lnTo>
                    <a:pt x="245" y="49"/>
                  </a:lnTo>
                  <a:cubicBezTo>
                    <a:pt x="245" y="49"/>
                    <a:pt x="234" y="39"/>
                    <a:pt x="223" y="39"/>
                  </a:cubicBezTo>
                  <a:cubicBezTo>
                    <a:pt x="200" y="39"/>
                    <a:pt x="190" y="49"/>
                    <a:pt x="190" y="61"/>
                  </a:cubicBezTo>
                  <a:lnTo>
                    <a:pt x="190" y="71"/>
                  </a:lnTo>
                  <a:lnTo>
                    <a:pt x="178" y="71"/>
                  </a:lnTo>
                  <a:cubicBezTo>
                    <a:pt x="178" y="83"/>
                    <a:pt x="167" y="83"/>
                    <a:pt x="167" y="94"/>
                  </a:cubicBezTo>
                  <a:cubicBezTo>
                    <a:pt x="156" y="105"/>
                    <a:pt x="145" y="105"/>
                    <a:pt x="145" y="116"/>
                  </a:cubicBezTo>
                  <a:cubicBezTo>
                    <a:pt x="134" y="116"/>
                    <a:pt x="134" y="128"/>
                    <a:pt x="123" y="128"/>
                  </a:cubicBezTo>
                  <a:cubicBezTo>
                    <a:pt x="134" y="128"/>
                    <a:pt x="134" y="116"/>
                    <a:pt x="134" y="116"/>
                  </a:cubicBezTo>
                  <a:cubicBezTo>
                    <a:pt x="156" y="83"/>
                    <a:pt x="178" y="61"/>
                    <a:pt x="178" y="16"/>
                  </a:cubicBezTo>
                  <a:cubicBezTo>
                    <a:pt x="178" y="5"/>
                    <a:pt x="167" y="5"/>
                    <a:pt x="156" y="5"/>
                  </a:cubicBezTo>
                  <a:cubicBezTo>
                    <a:pt x="153" y="2"/>
                    <a:pt x="149" y="0"/>
                    <a:pt x="144"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
            <p:cNvSpPr/>
            <p:nvPr/>
          </p:nvSpPr>
          <p:spPr>
            <a:xfrm>
              <a:off x="2431463" y="4209111"/>
              <a:ext cx="8199" cy="6280"/>
            </a:xfrm>
            <a:custGeom>
              <a:avLst/>
              <a:gdLst/>
              <a:ahLst/>
              <a:cxnLst/>
              <a:rect l="l" t="t" r="r" b="b"/>
              <a:pathLst>
                <a:path w="235" h="180" extrusionOk="0">
                  <a:moveTo>
                    <a:pt x="101" y="1"/>
                  </a:moveTo>
                  <a:cubicBezTo>
                    <a:pt x="92" y="1"/>
                    <a:pt x="83" y="4"/>
                    <a:pt x="79" y="13"/>
                  </a:cubicBezTo>
                  <a:lnTo>
                    <a:pt x="45" y="79"/>
                  </a:lnTo>
                  <a:lnTo>
                    <a:pt x="23" y="102"/>
                  </a:lnTo>
                  <a:cubicBezTo>
                    <a:pt x="23" y="113"/>
                    <a:pt x="23" y="113"/>
                    <a:pt x="12" y="124"/>
                  </a:cubicBezTo>
                  <a:cubicBezTo>
                    <a:pt x="12" y="124"/>
                    <a:pt x="1" y="135"/>
                    <a:pt x="1" y="146"/>
                  </a:cubicBezTo>
                  <a:cubicBezTo>
                    <a:pt x="1" y="168"/>
                    <a:pt x="23" y="180"/>
                    <a:pt x="45" y="180"/>
                  </a:cubicBezTo>
                  <a:cubicBezTo>
                    <a:pt x="68" y="168"/>
                    <a:pt x="90" y="158"/>
                    <a:pt x="90" y="135"/>
                  </a:cubicBezTo>
                  <a:lnTo>
                    <a:pt x="90" y="124"/>
                  </a:lnTo>
                  <a:cubicBezTo>
                    <a:pt x="90" y="124"/>
                    <a:pt x="90" y="113"/>
                    <a:pt x="101" y="113"/>
                  </a:cubicBezTo>
                  <a:cubicBezTo>
                    <a:pt x="101" y="113"/>
                    <a:pt x="101" y="124"/>
                    <a:pt x="112" y="124"/>
                  </a:cubicBezTo>
                  <a:lnTo>
                    <a:pt x="168" y="124"/>
                  </a:lnTo>
                  <a:lnTo>
                    <a:pt x="168" y="135"/>
                  </a:lnTo>
                  <a:lnTo>
                    <a:pt x="223" y="135"/>
                  </a:lnTo>
                  <a:lnTo>
                    <a:pt x="223" y="124"/>
                  </a:lnTo>
                  <a:lnTo>
                    <a:pt x="235" y="124"/>
                  </a:lnTo>
                  <a:lnTo>
                    <a:pt x="235" y="102"/>
                  </a:lnTo>
                  <a:lnTo>
                    <a:pt x="235" y="91"/>
                  </a:lnTo>
                  <a:cubicBezTo>
                    <a:pt x="235" y="91"/>
                    <a:pt x="223" y="91"/>
                    <a:pt x="223" y="79"/>
                  </a:cubicBezTo>
                  <a:lnTo>
                    <a:pt x="213" y="79"/>
                  </a:lnTo>
                  <a:lnTo>
                    <a:pt x="213" y="57"/>
                  </a:lnTo>
                  <a:lnTo>
                    <a:pt x="201" y="46"/>
                  </a:lnTo>
                  <a:lnTo>
                    <a:pt x="190" y="46"/>
                  </a:lnTo>
                  <a:cubicBezTo>
                    <a:pt x="190" y="35"/>
                    <a:pt x="190" y="35"/>
                    <a:pt x="179" y="35"/>
                  </a:cubicBezTo>
                  <a:lnTo>
                    <a:pt x="168" y="35"/>
                  </a:lnTo>
                  <a:cubicBezTo>
                    <a:pt x="168" y="35"/>
                    <a:pt x="168" y="24"/>
                    <a:pt x="157" y="24"/>
                  </a:cubicBezTo>
                  <a:lnTo>
                    <a:pt x="124" y="24"/>
                  </a:lnTo>
                  <a:cubicBezTo>
                    <a:pt x="130" y="10"/>
                    <a:pt x="116" y="1"/>
                    <a:pt x="101"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3"/>
            <p:cNvSpPr/>
            <p:nvPr/>
          </p:nvSpPr>
          <p:spPr>
            <a:xfrm>
              <a:off x="2386457" y="4204959"/>
              <a:ext cx="21770" cy="19258"/>
            </a:xfrm>
            <a:custGeom>
              <a:avLst/>
              <a:gdLst/>
              <a:ahLst/>
              <a:cxnLst/>
              <a:rect l="l" t="t" r="r" b="b"/>
              <a:pathLst>
                <a:path w="624" h="552" extrusionOk="0">
                  <a:moveTo>
                    <a:pt x="61" y="0"/>
                  </a:moveTo>
                  <a:cubicBezTo>
                    <a:pt x="44" y="0"/>
                    <a:pt x="28" y="7"/>
                    <a:pt x="23" y="20"/>
                  </a:cubicBezTo>
                  <a:cubicBezTo>
                    <a:pt x="12" y="43"/>
                    <a:pt x="12" y="65"/>
                    <a:pt x="12" y="87"/>
                  </a:cubicBezTo>
                  <a:cubicBezTo>
                    <a:pt x="1" y="109"/>
                    <a:pt x="1" y="132"/>
                    <a:pt x="1" y="154"/>
                  </a:cubicBezTo>
                  <a:cubicBezTo>
                    <a:pt x="1" y="165"/>
                    <a:pt x="1" y="176"/>
                    <a:pt x="12" y="188"/>
                  </a:cubicBezTo>
                  <a:cubicBezTo>
                    <a:pt x="23" y="210"/>
                    <a:pt x="45" y="210"/>
                    <a:pt x="57" y="210"/>
                  </a:cubicBezTo>
                  <a:lnTo>
                    <a:pt x="67" y="210"/>
                  </a:lnTo>
                  <a:cubicBezTo>
                    <a:pt x="67" y="232"/>
                    <a:pt x="79" y="243"/>
                    <a:pt x="101" y="243"/>
                  </a:cubicBezTo>
                  <a:cubicBezTo>
                    <a:pt x="112" y="243"/>
                    <a:pt x="134" y="243"/>
                    <a:pt x="146" y="232"/>
                  </a:cubicBezTo>
                  <a:lnTo>
                    <a:pt x="146" y="232"/>
                  </a:lnTo>
                  <a:cubicBezTo>
                    <a:pt x="134" y="254"/>
                    <a:pt x="134" y="277"/>
                    <a:pt x="146" y="287"/>
                  </a:cubicBezTo>
                  <a:cubicBezTo>
                    <a:pt x="157" y="298"/>
                    <a:pt x="171" y="304"/>
                    <a:pt x="184" y="304"/>
                  </a:cubicBezTo>
                  <a:cubicBezTo>
                    <a:pt x="198" y="304"/>
                    <a:pt x="212" y="298"/>
                    <a:pt x="223" y="287"/>
                  </a:cubicBezTo>
                  <a:lnTo>
                    <a:pt x="223" y="277"/>
                  </a:lnTo>
                  <a:lnTo>
                    <a:pt x="235" y="277"/>
                  </a:lnTo>
                  <a:lnTo>
                    <a:pt x="235" y="321"/>
                  </a:lnTo>
                  <a:cubicBezTo>
                    <a:pt x="235" y="332"/>
                    <a:pt x="223" y="354"/>
                    <a:pt x="235" y="366"/>
                  </a:cubicBezTo>
                  <a:lnTo>
                    <a:pt x="235" y="376"/>
                  </a:lnTo>
                  <a:lnTo>
                    <a:pt x="245" y="376"/>
                  </a:lnTo>
                  <a:cubicBezTo>
                    <a:pt x="257" y="388"/>
                    <a:pt x="257" y="388"/>
                    <a:pt x="268" y="388"/>
                  </a:cubicBezTo>
                  <a:lnTo>
                    <a:pt x="290" y="388"/>
                  </a:lnTo>
                  <a:cubicBezTo>
                    <a:pt x="290" y="376"/>
                    <a:pt x="301" y="376"/>
                    <a:pt x="301" y="366"/>
                  </a:cubicBezTo>
                  <a:lnTo>
                    <a:pt x="301" y="354"/>
                  </a:lnTo>
                  <a:lnTo>
                    <a:pt x="312" y="343"/>
                  </a:lnTo>
                  <a:cubicBezTo>
                    <a:pt x="312" y="366"/>
                    <a:pt x="324" y="388"/>
                    <a:pt x="334" y="410"/>
                  </a:cubicBezTo>
                  <a:cubicBezTo>
                    <a:pt x="334" y="421"/>
                    <a:pt x="334" y="432"/>
                    <a:pt x="346" y="432"/>
                  </a:cubicBezTo>
                  <a:cubicBezTo>
                    <a:pt x="346" y="455"/>
                    <a:pt x="357" y="465"/>
                    <a:pt x="357" y="477"/>
                  </a:cubicBezTo>
                  <a:cubicBezTo>
                    <a:pt x="368" y="499"/>
                    <a:pt x="390" y="499"/>
                    <a:pt x="413" y="499"/>
                  </a:cubicBezTo>
                  <a:cubicBezTo>
                    <a:pt x="435" y="499"/>
                    <a:pt x="446" y="487"/>
                    <a:pt x="446" y="477"/>
                  </a:cubicBezTo>
                  <a:cubicBezTo>
                    <a:pt x="457" y="477"/>
                    <a:pt x="457" y="487"/>
                    <a:pt x="457" y="487"/>
                  </a:cubicBezTo>
                  <a:cubicBezTo>
                    <a:pt x="465" y="496"/>
                    <a:pt x="478" y="503"/>
                    <a:pt x="489" y="503"/>
                  </a:cubicBezTo>
                  <a:cubicBezTo>
                    <a:pt x="494" y="503"/>
                    <a:pt x="498" y="502"/>
                    <a:pt x="502" y="499"/>
                  </a:cubicBezTo>
                  <a:cubicBezTo>
                    <a:pt x="512" y="521"/>
                    <a:pt x="512" y="532"/>
                    <a:pt x="535" y="543"/>
                  </a:cubicBezTo>
                  <a:cubicBezTo>
                    <a:pt x="540" y="549"/>
                    <a:pt x="549" y="552"/>
                    <a:pt x="559" y="552"/>
                  </a:cubicBezTo>
                  <a:cubicBezTo>
                    <a:pt x="568" y="552"/>
                    <a:pt x="579" y="549"/>
                    <a:pt x="591" y="543"/>
                  </a:cubicBezTo>
                  <a:cubicBezTo>
                    <a:pt x="601" y="532"/>
                    <a:pt x="624" y="510"/>
                    <a:pt x="601" y="499"/>
                  </a:cubicBezTo>
                  <a:cubicBezTo>
                    <a:pt x="601" y="499"/>
                    <a:pt x="601" y="487"/>
                    <a:pt x="591" y="487"/>
                  </a:cubicBezTo>
                  <a:cubicBezTo>
                    <a:pt x="591" y="477"/>
                    <a:pt x="579" y="465"/>
                    <a:pt x="579" y="455"/>
                  </a:cubicBezTo>
                  <a:cubicBezTo>
                    <a:pt x="568" y="432"/>
                    <a:pt x="568" y="410"/>
                    <a:pt x="546" y="398"/>
                  </a:cubicBezTo>
                  <a:cubicBezTo>
                    <a:pt x="535" y="388"/>
                    <a:pt x="524" y="376"/>
                    <a:pt x="502" y="376"/>
                  </a:cubicBezTo>
                  <a:lnTo>
                    <a:pt x="490" y="388"/>
                  </a:lnTo>
                  <a:lnTo>
                    <a:pt x="490" y="366"/>
                  </a:lnTo>
                  <a:cubicBezTo>
                    <a:pt x="479" y="354"/>
                    <a:pt x="468" y="354"/>
                    <a:pt x="468" y="343"/>
                  </a:cubicBezTo>
                  <a:cubicBezTo>
                    <a:pt x="462" y="332"/>
                    <a:pt x="451" y="327"/>
                    <a:pt x="440" y="327"/>
                  </a:cubicBezTo>
                  <a:cubicBezTo>
                    <a:pt x="429" y="327"/>
                    <a:pt x="418" y="332"/>
                    <a:pt x="413" y="343"/>
                  </a:cubicBezTo>
                  <a:cubicBezTo>
                    <a:pt x="401" y="332"/>
                    <a:pt x="390" y="321"/>
                    <a:pt x="379" y="321"/>
                  </a:cubicBezTo>
                  <a:lnTo>
                    <a:pt x="368" y="321"/>
                  </a:lnTo>
                  <a:cubicBezTo>
                    <a:pt x="368" y="299"/>
                    <a:pt x="357" y="277"/>
                    <a:pt x="357" y="254"/>
                  </a:cubicBezTo>
                  <a:cubicBezTo>
                    <a:pt x="346" y="243"/>
                    <a:pt x="334" y="232"/>
                    <a:pt x="324" y="232"/>
                  </a:cubicBezTo>
                  <a:cubicBezTo>
                    <a:pt x="312" y="232"/>
                    <a:pt x="290" y="243"/>
                    <a:pt x="290" y="254"/>
                  </a:cubicBezTo>
                  <a:cubicBezTo>
                    <a:pt x="290" y="275"/>
                    <a:pt x="294" y="291"/>
                    <a:pt x="298" y="305"/>
                  </a:cubicBezTo>
                  <a:lnTo>
                    <a:pt x="298" y="305"/>
                  </a:lnTo>
                  <a:cubicBezTo>
                    <a:pt x="290" y="296"/>
                    <a:pt x="290" y="286"/>
                    <a:pt x="290" y="277"/>
                  </a:cubicBezTo>
                  <a:cubicBezTo>
                    <a:pt x="290" y="265"/>
                    <a:pt x="290" y="265"/>
                    <a:pt x="279" y="254"/>
                  </a:cubicBezTo>
                  <a:cubicBezTo>
                    <a:pt x="279" y="254"/>
                    <a:pt x="274" y="249"/>
                    <a:pt x="267" y="249"/>
                  </a:cubicBezTo>
                  <a:cubicBezTo>
                    <a:pt x="264" y="249"/>
                    <a:pt x="260" y="250"/>
                    <a:pt x="257" y="254"/>
                  </a:cubicBezTo>
                  <a:lnTo>
                    <a:pt x="235" y="254"/>
                  </a:lnTo>
                  <a:cubicBezTo>
                    <a:pt x="235" y="243"/>
                    <a:pt x="235" y="243"/>
                    <a:pt x="223" y="232"/>
                  </a:cubicBezTo>
                  <a:lnTo>
                    <a:pt x="223" y="210"/>
                  </a:lnTo>
                  <a:cubicBezTo>
                    <a:pt x="212" y="188"/>
                    <a:pt x="212" y="165"/>
                    <a:pt x="201" y="143"/>
                  </a:cubicBezTo>
                  <a:cubicBezTo>
                    <a:pt x="201" y="130"/>
                    <a:pt x="193" y="125"/>
                    <a:pt x="185" y="125"/>
                  </a:cubicBezTo>
                  <a:cubicBezTo>
                    <a:pt x="179" y="125"/>
                    <a:pt x="172" y="127"/>
                    <a:pt x="168" y="132"/>
                  </a:cubicBezTo>
                  <a:cubicBezTo>
                    <a:pt x="156" y="132"/>
                    <a:pt x="156" y="143"/>
                    <a:pt x="146" y="143"/>
                  </a:cubicBezTo>
                  <a:lnTo>
                    <a:pt x="146" y="87"/>
                  </a:lnTo>
                  <a:cubicBezTo>
                    <a:pt x="146" y="65"/>
                    <a:pt x="134" y="65"/>
                    <a:pt x="123" y="65"/>
                  </a:cubicBezTo>
                  <a:lnTo>
                    <a:pt x="90" y="65"/>
                  </a:lnTo>
                  <a:cubicBezTo>
                    <a:pt x="90" y="54"/>
                    <a:pt x="101" y="43"/>
                    <a:pt x="101" y="32"/>
                  </a:cubicBezTo>
                  <a:cubicBezTo>
                    <a:pt x="107" y="12"/>
                    <a:pt x="84" y="0"/>
                    <a:pt x="61"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3"/>
            <p:cNvSpPr/>
            <p:nvPr/>
          </p:nvSpPr>
          <p:spPr>
            <a:xfrm>
              <a:off x="2411298" y="4213228"/>
              <a:ext cx="14897" cy="9559"/>
            </a:xfrm>
            <a:custGeom>
              <a:avLst/>
              <a:gdLst/>
              <a:ahLst/>
              <a:cxnLst/>
              <a:rect l="l" t="t" r="r" b="b"/>
              <a:pathLst>
                <a:path w="427" h="274" extrusionOk="0">
                  <a:moveTo>
                    <a:pt x="380" y="1"/>
                  </a:moveTo>
                  <a:cubicBezTo>
                    <a:pt x="367" y="1"/>
                    <a:pt x="354" y="5"/>
                    <a:pt x="346" y="17"/>
                  </a:cubicBezTo>
                  <a:cubicBezTo>
                    <a:pt x="334" y="28"/>
                    <a:pt x="323" y="40"/>
                    <a:pt x="312" y="62"/>
                  </a:cubicBezTo>
                  <a:cubicBezTo>
                    <a:pt x="301" y="72"/>
                    <a:pt x="290" y="72"/>
                    <a:pt x="290" y="95"/>
                  </a:cubicBezTo>
                  <a:lnTo>
                    <a:pt x="290" y="106"/>
                  </a:lnTo>
                  <a:lnTo>
                    <a:pt x="290" y="117"/>
                  </a:lnTo>
                  <a:cubicBezTo>
                    <a:pt x="279" y="106"/>
                    <a:pt x="279" y="106"/>
                    <a:pt x="267" y="106"/>
                  </a:cubicBezTo>
                  <a:cubicBezTo>
                    <a:pt x="261" y="100"/>
                    <a:pt x="251" y="93"/>
                    <a:pt x="242" y="93"/>
                  </a:cubicBezTo>
                  <a:cubicBezTo>
                    <a:pt x="235" y="93"/>
                    <a:pt x="228" y="97"/>
                    <a:pt x="223" y="106"/>
                  </a:cubicBezTo>
                  <a:cubicBezTo>
                    <a:pt x="223" y="106"/>
                    <a:pt x="223" y="117"/>
                    <a:pt x="212" y="117"/>
                  </a:cubicBezTo>
                  <a:cubicBezTo>
                    <a:pt x="212" y="95"/>
                    <a:pt x="201" y="84"/>
                    <a:pt x="178" y="72"/>
                  </a:cubicBezTo>
                  <a:cubicBezTo>
                    <a:pt x="168" y="72"/>
                    <a:pt x="146" y="72"/>
                    <a:pt x="134" y="95"/>
                  </a:cubicBezTo>
                  <a:cubicBezTo>
                    <a:pt x="134" y="106"/>
                    <a:pt x="123" y="117"/>
                    <a:pt x="123" y="129"/>
                  </a:cubicBezTo>
                  <a:lnTo>
                    <a:pt x="112" y="129"/>
                  </a:lnTo>
                  <a:cubicBezTo>
                    <a:pt x="112" y="117"/>
                    <a:pt x="101" y="112"/>
                    <a:pt x="88" y="112"/>
                  </a:cubicBezTo>
                  <a:cubicBezTo>
                    <a:pt x="76" y="112"/>
                    <a:pt x="62" y="117"/>
                    <a:pt x="57" y="129"/>
                  </a:cubicBezTo>
                  <a:lnTo>
                    <a:pt x="57" y="139"/>
                  </a:lnTo>
                  <a:cubicBezTo>
                    <a:pt x="45" y="139"/>
                    <a:pt x="45" y="151"/>
                    <a:pt x="45" y="151"/>
                  </a:cubicBezTo>
                  <a:cubicBezTo>
                    <a:pt x="45" y="161"/>
                    <a:pt x="34" y="161"/>
                    <a:pt x="34" y="161"/>
                  </a:cubicBezTo>
                  <a:cubicBezTo>
                    <a:pt x="23" y="161"/>
                    <a:pt x="12" y="173"/>
                    <a:pt x="12" y="184"/>
                  </a:cubicBezTo>
                  <a:cubicBezTo>
                    <a:pt x="0" y="195"/>
                    <a:pt x="0" y="218"/>
                    <a:pt x="0" y="240"/>
                  </a:cubicBezTo>
                  <a:cubicBezTo>
                    <a:pt x="0" y="261"/>
                    <a:pt x="24" y="273"/>
                    <a:pt x="47" y="273"/>
                  </a:cubicBezTo>
                  <a:cubicBezTo>
                    <a:pt x="59" y="273"/>
                    <a:pt x="71" y="270"/>
                    <a:pt x="79" y="262"/>
                  </a:cubicBezTo>
                  <a:cubicBezTo>
                    <a:pt x="89" y="250"/>
                    <a:pt x="89" y="240"/>
                    <a:pt x="101" y="228"/>
                  </a:cubicBezTo>
                  <a:cubicBezTo>
                    <a:pt x="104" y="232"/>
                    <a:pt x="109" y="233"/>
                    <a:pt x="115" y="233"/>
                  </a:cubicBezTo>
                  <a:cubicBezTo>
                    <a:pt x="130" y="233"/>
                    <a:pt x="149" y="225"/>
                    <a:pt x="156" y="218"/>
                  </a:cubicBezTo>
                  <a:lnTo>
                    <a:pt x="156" y="206"/>
                  </a:lnTo>
                  <a:cubicBezTo>
                    <a:pt x="168" y="206"/>
                    <a:pt x="178" y="218"/>
                    <a:pt x="190" y="218"/>
                  </a:cubicBezTo>
                  <a:cubicBezTo>
                    <a:pt x="201" y="218"/>
                    <a:pt x="223" y="218"/>
                    <a:pt x="234" y="206"/>
                  </a:cubicBezTo>
                  <a:cubicBezTo>
                    <a:pt x="242" y="214"/>
                    <a:pt x="255" y="222"/>
                    <a:pt x="271" y="222"/>
                  </a:cubicBezTo>
                  <a:cubicBezTo>
                    <a:pt x="277" y="222"/>
                    <a:pt x="283" y="221"/>
                    <a:pt x="290" y="218"/>
                  </a:cubicBezTo>
                  <a:lnTo>
                    <a:pt x="323" y="184"/>
                  </a:lnTo>
                  <a:cubicBezTo>
                    <a:pt x="334" y="173"/>
                    <a:pt x="346" y="151"/>
                    <a:pt x="356" y="129"/>
                  </a:cubicBezTo>
                  <a:cubicBezTo>
                    <a:pt x="356" y="129"/>
                    <a:pt x="356" y="117"/>
                    <a:pt x="368" y="117"/>
                  </a:cubicBezTo>
                  <a:cubicBezTo>
                    <a:pt x="379" y="95"/>
                    <a:pt x="401" y="62"/>
                    <a:pt x="412" y="40"/>
                  </a:cubicBezTo>
                  <a:cubicBezTo>
                    <a:pt x="427" y="18"/>
                    <a:pt x="404" y="1"/>
                    <a:pt x="380"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3"/>
            <p:cNvSpPr/>
            <p:nvPr/>
          </p:nvSpPr>
          <p:spPr>
            <a:xfrm>
              <a:off x="2426055" y="4211867"/>
              <a:ext cx="10885" cy="5756"/>
            </a:xfrm>
            <a:custGeom>
              <a:avLst/>
              <a:gdLst/>
              <a:ahLst/>
              <a:cxnLst/>
              <a:rect l="l" t="t" r="r" b="b"/>
              <a:pathLst>
                <a:path w="312" h="165" extrusionOk="0">
                  <a:moveTo>
                    <a:pt x="111" y="0"/>
                  </a:moveTo>
                  <a:cubicBezTo>
                    <a:pt x="101" y="0"/>
                    <a:pt x="89" y="12"/>
                    <a:pt x="78" y="23"/>
                  </a:cubicBezTo>
                  <a:lnTo>
                    <a:pt x="67" y="34"/>
                  </a:lnTo>
                  <a:cubicBezTo>
                    <a:pt x="56" y="56"/>
                    <a:pt x="56" y="67"/>
                    <a:pt x="45" y="79"/>
                  </a:cubicBezTo>
                  <a:cubicBezTo>
                    <a:pt x="34" y="89"/>
                    <a:pt x="34" y="101"/>
                    <a:pt x="22" y="101"/>
                  </a:cubicBezTo>
                  <a:cubicBezTo>
                    <a:pt x="22" y="111"/>
                    <a:pt x="12" y="111"/>
                    <a:pt x="12" y="123"/>
                  </a:cubicBezTo>
                  <a:lnTo>
                    <a:pt x="0" y="123"/>
                  </a:lnTo>
                  <a:lnTo>
                    <a:pt x="0" y="145"/>
                  </a:lnTo>
                  <a:cubicBezTo>
                    <a:pt x="0" y="156"/>
                    <a:pt x="12" y="156"/>
                    <a:pt x="22" y="156"/>
                  </a:cubicBezTo>
                  <a:cubicBezTo>
                    <a:pt x="28" y="162"/>
                    <a:pt x="37" y="165"/>
                    <a:pt x="46" y="165"/>
                  </a:cubicBezTo>
                  <a:cubicBezTo>
                    <a:pt x="56" y="165"/>
                    <a:pt x="67" y="162"/>
                    <a:pt x="78" y="156"/>
                  </a:cubicBezTo>
                  <a:lnTo>
                    <a:pt x="78" y="145"/>
                  </a:lnTo>
                  <a:cubicBezTo>
                    <a:pt x="89" y="145"/>
                    <a:pt x="89" y="156"/>
                    <a:pt x="89" y="156"/>
                  </a:cubicBezTo>
                  <a:lnTo>
                    <a:pt x="134" y="156"/>
                  </a:lnTo>
                  <a:cubicBezTo>
                    <a:pt x="134" y="156"/>
                    <a:pt x="134" y="145"/>
                    <a:pt x="145" y="145"/>
                  </a:cubicBezTo>
                  <a:lnTo>
                    <a:pt x="156" y="134"/>
                  </a:lnTo>
                  <a:lnTo>
                    <a:pt x="167" y="123"/>
                  </a:lnTo>
                  <a:lnTo>
                    <a:pt x="167" y="111"/>
                  </a:lnTo>
                  <a:cubicBezTo>
                    <a:pt x="190" y="123"/>
                    <a:pt x="212" y="123"/>
                    <a:pt x="223" y="123"/>
                  </a:cubicBezTo>
                  <a:cubicBezTo>
                    <a:pt x="234" y="123"/>
                    <a:pt x="234" y="111"/>
                    <a:pt x="245" y="111"/>
                  </a:cubicBezTo>
                  <a:lnTo>
                    <a:pt x="245" y="123"/>
                  </a:lnTo>
                  <a:lnTo>
                    <a:pt x="267" y="123"/>
                  </a:lnTo>
                  <a:cubicBezTo>
                    <a:pt x="279" y="111"/>
                    <a:pt x="289" y="111"/>
                    <a:pt x="301" y="101"/>
                  </a:cubicBezTo>
                  <a:lnTo>
                    <a:pt x="301" y="89"/>
                  </a:lnTo>
                  <a:lnTo>
                    <a:pt x="312" y="89"/>
                  </a:lnTo>
                  <a:cubicBezTo>
                    <a:pt x="312" y="79"/>
                    <a:pt x="312" y="79"/>
                    <a:pt x="301" y="79"/>
                  </a:cubicBezTo>
                  <a:lnTo>
                    <a:pt x="301" y="67"/>
                  </a:lnTo>
                  <a:cubicBezTo>
                    <a:pt x="301" y="56"/>
                    <a:pt x="289" y="56"/>
                    <a:pt x="289" y="56"/>
                  </a:cubicBezTo>
                  <a:lnTo>
                    <a:pt x="279" y="56"/>
                  </a:lnTo>
                  <a:cubicBezTo>
                    <a:pt x="271" y="56"/>
                    <a:pt x="268" y="51"/>
                    <a:pt x="264" y="51"/>
                  </a:cubicBezTo>
                  <a:cubicBezTo>
                    <a:pt x="262" y="51"/>
                    <a:pt x="260" y="52"/>
                    <a:pt x="256" y="56"/>
                  </a:cubicBezTo>
                  <a:cubicBezTo>
                    <a:pt x="251" y="51"/>
                    <a:pt x="248" y="48"/>
                    <a:pt x="245" y="48"/>
                  </a:cubicBezTo>
                  <a:cubicBezTo>
                    <a:pt x="242" y="48"/>
                    <a:pt x="239" y="51"/>
                    <a:pt x="234" y="56"/>
                  </a:cubicBezTo>
                  <a:lnTo>
                    <a:pt x="234" y="45"/>
                  </a:lnTo>
                  <a:lnTo>
                    <a:pt x="167" y="45"/>
                  </a:lnTo>
                  <a:cubicBezTo>
                    <a:pt x="167" y="56"/>
                    <a:pt x="156" y="56"/>
                    <a:pt x="156" y="56"/>
                  </a:cubicBezTo>
                  <a:cubicBezTo>
                    <a:pt x="156" y="45"/>
                    <a:pt x="145" y="45"/>
                    <a:pt x="145" y="45"/>
                  </a:cubicBezTo>
                  <a:lnTo>
                    <a:pt x="134" y="45"/>
                  </a:lnTo>
                  <a:cubicBezTo>
                    <a:pt x="134" y="34"/>
                    <a:pt x="134" y="34"/>
                    <a:pt x="145" y="34"/>
                  </a:cubicBezTo>
                  <a:cubicBezTo>
                    <a:pt x="145" y="23"/>
                    <a:pt x="134" y="12"/>
                    <a:pt x="111"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3"/>
            <p:cNvSpPr/>
            <p:nvPr/>
          </p:nvSpPr>
          <p:spPr>
            <a:xfrm>
              <a:off x="1853711" y="3900977"/>
              <a:ext cx="76857" cy="71205"/>
            </a:xfrm>
            <a:custGeom>
              <a:avLst/>
              <a:gdLst/>
              <a:ahLst/>
              <a:cxnLst/>
              <a:rect l="l" t="t" r="r" b="b"/>
              <a:pathLst>
                <a:path w="2203" h="2041" extrusionOk="0">
                  <a:moveTo>
                    <a:pt x="689" y="0"/>
                  </a:moveTo>
                  <a:cubicBezTo>
                    <a:pt x="444" y="0"/>
                    <a:pt x="262" y="101"/>
                    <a:pt x="156" y="191"/>
                  </a:cubicBezTo>
                  <a:cubicBezTo>
                    <a:pt x="0" y="325"/>
                    <a:pt x="45" y="458"/>
                    <a:pt x="122" y="626"/>
                  </a:cubicBezTo>
                  <a:cubicBezTo>
                    <a:pt x="201" y="804"/>
                    <a:pt x="345" y="1271"/>
                    <a:pt x="656" y="1637"/>
                  </a:cubicBezTo>
                  <a:cubicBezTo>
                    <a:pt x="968" y="2016"/>
                    <a:pt x="1224" y="2016"/>
                    <a:pt x="1491" y="2038"/>
                  </a:cubicBezTo>
                  <a:cubicBezTo>
                    <a:pt x="1505" y="2039"/>
                    <a:pt x="1518" y="2040"/>
                    <a:pt x="1532" y="2040"/>
                  </a:cubicBezTo>
                  <a:cubicBezTo>
                    <a:pt x="1786" y="2040"/>
                    <a:pt x="2035" y="1760"/>
                    <a:pt x="2035" y="1760"/>
                  </a:cubicBezTo>
                  <a:cubicBezTo>
                    <a:pt x="2035" y="1760"/>
                    <a:pt x="2136" y="1593"/>
                    <a:pt x="2147" y="1426"/>
                  </a:cubicBezTo>
                  <a:cubicBezTo>
                    <a:pt x="2158" y="1271"/>
                    <a:pt x="2203" y="1182"/>
                    <a:pt x="1958" y="748"/>
                  </a:cubicBezTo>
                  <a:cubicBezTo>
                    <a:pt x="1713" y="314"/>
                    <a:pt x="1524" y="258"/>
                    <a:pt x="1079" y="80"/>
                  </a:cubicBezTo>
                  <a:cubicBezTo>
                    <a:pt x="936" y="23"/>
                    <a:pt x="805" y="0"/>
                    <a:pt x="689"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3"/>
            <p:cNvSpPr/>
            <p:nvPr/>
          </p:nvSpPr>
          <p:spPr>
            <a:xfrm>
              <a:off x="1853711" y="3907257"/>
              <a:ext cx="65588" cy="65030"/>
            </a:xfrm>
            <a:custGeom>
              <a:avLst/>
              <a:gdLst/>
              <a:ahLst/>
              <a:cxnLst/>
              <a:rect l="l" t="t" r="r" b="b"/>
              <a:pathLst>
                <a:path w="1880" h="1864" extrusionOk="0">
                  <a:moveTo>
                    <a:pt x="167" y="1"/>
                  </a:moveTo>
                  <a:cubicBezTo>
                    <a:pt x="167" y="11"/>
                    <a:pt x="167" y="11"/>
                    <a:pt x="156" y="11"/>
                  </a:cubicBezTo>
                  <a:cubicBezTo>
                    <a:pt x="0" y="145"/>
                    <a:pt x="45" y="278"/>
                    <a:pt x="122" y="446"/>
                  </a:cubicBezTo>
                  <a:cubicBezTo>
                    <a:pt x="201" y="624"/>
                    <a:pt x="345" y="1091"/>
                    <a:pt x="656" y="1457"/>
                  </a:cubicBezTo>
                  <a:cubicBezTo>
                    <a:pt x="968" y="1836"/>
                    <a:pt x="1224" y="1836"/>
                    <a:pt x="1491" y="1858"/>
                  </a:cubicBezTo>
                  <a:cubicBezTo>
                    <a:pt x="1509" y="1862"/>
                    <a:pt x="1527" y="1864"/>
                    <a:pt x="1545" y="1864"/>
                  </a:cubicBezTo>
                  <a:cubicBezTo>
                    <a:pt x="1626" y="1864"/>
                    <a:pt x="1707" y="1826"/>
                    <a:pt x="1780" y="1780"/>
                  </a:cubicBezTo>
                  <a:cubicBezTo>
                    <a:pt x="1835" y="1680"/>
                    <a:pt x="1880" y="1569"/>
                    <a:pt x="1869" y="1447"/>
                  </a:cubicBezTo>
                  <a:cubicBezTo>
                    <a:pt x="1824" y="1146"/>
                    <a:pt x="1491" y="1035"/>
                    <a:pt x="1335" y="812"/>
                  </a:cubicBezTo>
                  <a:cubicBezTo>
                    <a:pt x="1257" y="690"/>
                    <a:pt x="1202" y="557"/>
                    <a:pt x="1101" y="446"/>
                  </a:cubicBezTo>
                  <a:cubicBezTo>
                    <a:pt x="1024" y="334"/>
                    <a:pt x="912" y="256"/>
                    <a:pt x="790" y="189"/>
                  </a:cubicBezTo>
                  <a:cubicBezTo>
                    <a:pt x="601" y="90"/>
                    <a:pt x="389" y="11"/>
                    <a:pt x="167"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3"/>
            <p:cNvSpPr/>
            <p:nvPr/>
          </p:nvSpPr>
          <p:spPr>
            <a:xfrm>
              <a:off x="1890169" y="3956520"/>
              <a:ext cx="29550" cy="5477"/>
            </a:xfrm>
            <a:custGeom>
              <a:avLst/>
              <a:gdLst/>
              <a:ahLst/>
              <a:cxnLst/>
              <a:rect l="l" t="t" r="r" b="b"/>
              <a:pathLst>
                <a:path w="847" h="157" extrusionOk="0">
                  <a:moveTo>
                    <a:pt x="824" y="1"/>
                  </a:moveTo>
                  <a:cubicBezTo>
                    <a:pt x="690" y="57"/>
                    <a:pt x="557" y="112"/>
                    <a:pt x="424" y="124"/>
                  </a:cubicBezTo>
                  <a:cubicBezTo>
                    <a:pt x="401" y="127"/>
                    <a:pt x="379" y="129"/>
                    <a:pt x="357" y="129"/>
                  </a:cubicBezTo>
                  <a:cubicBezTo>
                    <a:pt x="234" y="129"/>
                    <a:pt x="114" y="81"/>
                    <a:pt x="1" y="35"/>
                  </a:cubicBezTo>
                  <a:lnTo>
                    <a:pt x="1" y="35"/>
                  </a:lnTo>
                  <a:cubicBezTo>
                    <a:pt x="68" y="68"/>
                    <a:pt x="134" y="101"/>
                    <a:pt x="201" y="124"/>
                  </a:cubicBezTo>
                  <a:cubicBezTo>
                    <a:pt x="268" y="146"/>
                    <a:pt x="345" y="157"/>
                    <a:pt x="424" y="157"/>
                  </a:cubicBezTo>
                  <a:cubicBezTo>
                    <a:pt x="568" y="157"/>
                    <a:pt x="713" y="101"/>
                    <a:pt x="846" y="68"/>
                  </a:cubicBezTo>
                  <a:lnTo>
                    <a:pt x="824"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3"/>
            <p:cNvSpPr/>
            <p:nvPr/>
          </p:nvSpPr>
          <p:spPr>
            <a:xfrm>
              <a:off x="1870387" y="3936773"/>
              <a:ext cx="38062" cy="10920"/>
            </a:xfrm>
            <a:custGeom>
              <a:avLst/>
              <a:gdLst/>
              <a:ahLst/>
              <a:cxnLst/>
              <a:rect l="l" t="t" r="r" b="b"/>
              <a:pathLst>
                <a:path w="1091" h="313" extrusionOk="0">
                  <a:moveTo>
                    <a:pt x="0" y="0"/>
                  </a:moveTo>
                  <a:cubicBezTo>
                    <a:pt x="309" y="202"/>
                    <a:pt x="668" y="312"/>
                    <a:pt x="1039" y="312"/>
                  </a:cubicBezTo>
                  <a:cubicBezTo>
                    <a:pt x="1056" y="312"/>
                    <a:pt x="1073" y="312"/>
                    <a:pt x="1090" y="312"/>
                  </a:cubicBezTo>
                  <a:lnTo>
                    <a:pt x="1046" y="245"/>
                  </a:lnTo>
                  <a:cubicBezTo>
                    <a:pt x="1004" y="247"/>
                    <a:pt x="963" y="248"/>
                    <a:pt x="922" y="248"/>
                  </a:cubicBezTo>
                  <a:cubicBezTo>
                    <a:pt x="594" y="248"/>
                    <a:pt x="297" y="168"/>
                    <a:pt x="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
            <p:cNvSpPr/>
            <p:nvPr/>
          </p:nvSpPr>
          <p:spPr>
            <a:xfrm>
              <a:off x="1872690" y="3929516"/>
              <a:ext cx="19083" cy="3768"/>
            </a:xfrm>
            <a:custGeom>
              <a:avLst/>
              <a:gdLst/>
              <a:ahLst/>
              <a:cxnLst/>
              <a:rect l="l" t="t" r="r" b="b"/>
              <a:pathLst>
                <a:path w="547" h="108" extrusionOk="0">
                  <a:moveTo>
                    <a:pt x="453" y="1"/>
                  </a:moveTo>
                  <a:cubicBezTo>
                    <a:pt x="438" y="1"/>
                    <a:pt x="427" y="8"/>
                    <a:pt x="401" y="8"/>
                  </a:cubicBezTo>
                  <a:lnTo>
                    <a:pt x="268" y="8"/>
                  </a:lnTo>
                  <a:cubicBezTo>
                    <a:pt x="223" y="13"/>
                    <a:pt x="179" y="16"/>
                    <a:pt x="134" y="16"/>
                  </a:cubicBezTo>
                  <a:cubicBezTo>
                    <a:pt x="90" y="16"/>
                    <a:pt x="45" y="13"/>
                    <a:pt x="1" y="8"/>
                  </a:cubicBezTo>
                  <a:lnTo>
                    <a:pt x="1" y="8"/>
                  </a:lnTo>
                  <a:cubicBezTo>
                    <a:pt x="90" y="30"/>
                    <a:pt x="179" y="41"/>
                    <a:pt x="268" y="41"/>
                  </a:cubicBezTo>
                  <a:cubicBezTo>
                    <a:pt x="312" y="41"/>
                    <a:pt x="357" y="52"/>
                    <a:pt x="401" y="52"/>
                  </a:cubicBezTo>
                  <a:cubicBezTo>
                    <a:pt x="446" y="63"/>
                    <a:pt x="524" y="85"/>
                    <a:pt x="546" y="108"/>
                  </a:cubicBezTo>
                  <a:lnTo>
                    <a:pt x="502" y="19"/>
                  </a:lnTo>
                  <a:cubicBezTo>
                    <a:pt x="478" y="5"/>
                    <a:pt x="464" y="1"/>
                    <a:pt x="453"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3"/>
            <p:cNvSpPr/>
            <p:nvPr/>
          </p:nvSpPr>
          <p:spPr>
            <a:xfrm>
              <a:off x="1902206" y="3919294"/>
              <a:ext cx="15944" cy="35725"/>
            </a:xfrm>
            <a:custGeom>
              <a:avLst/>
              <a:gdLst/>
              <a:ahLst/>
              <a:cxnLst/>
              <a:rect l="l" t="t" r="r" b="b"/>
              <a:pathLst>
                <a:path w="457" h="1024" extrusionOk="0">
                  <a:moveTo>
                    <a:pt x="0" y="0"/>
                  </a:moveTo>
                  <a:cubicBezTo>
                    <a:pt x="156" y="111"/>
                    <a:pt x="267" y="279"/>
                    <a:pt x="334" y="457"/>
                  </a:cubicBezTo>
                  <a:cubicBezTo>
                    <a:pt x="390" y="635"/>
                    <a:pt x="401" y="823"/>
                    <a:pt x="390" y="1023"/>
                  </a:cubicBezTo>
                  <a:lnTo>
                    <a:pt x="457" y="1023"/>
                  </a:lnTo>
                  <a:cubicBezTo>
                    <a:pt x="445" y="823"/>
                    <a:pt x="434" y="623"/>
                    <a:pt x="368" y="445"/>
                  </a:cubicBezTo>
                  <a:cubicBezTo>
                    <a:pt x="289" y="267"/>
                    <a:pt x="156" y="111"/>
                    <a:pt x="0"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3"/>
            <p:cNvSpPr/>
            <p:nvPr/>
          </p:nvSpPr>
          <p:spPr>
            <a:xfrm>
              <a:off x="1878133" y="3904536"/>
              <a:ext cx="24491" cy="37295"/>
            </a:xfrm>
            <a:custGeom>
              <a:avLst/>
              <a:gdLst/>
              <a:ahLst/>
              <a:cxnLst/>
              <a:rect l="l" t="t" r="r" b="b"/>
              <a:pathLst>
                <a:path w="702" h="1069" extrusionOk="0">
                  <a:moveTo>
                    <a:pt x="1" y="0"/>
                  </a:moveTo>
                  <a:lnTo>
                    <a:pt x="1" y="0"/>
                  </a:lnTo>
                  <a:cubicBezTo>
                    <a:pt x="123" y="156"/>
                    <a:pt x="245" y="323"/>
                    <a:pt x="357" y="490"/>
                  </a:cubicBezTo>
                  <a:cubicBezTo>
                    <a:pt x="413" y="568"/>
                    <a:pt x="468" y="646"/>
                    <a:pt x="524" y="735"/>
                  </a:cubicBezTo>
                  <a:cubicBezTo>
                    <a:pt x="557" y="779"/>
                    <a:pt x="579" y="824"/>
                    <a:pt x="601" y="857"/>
                  </a:cubicBezTo>
                  <a:cubicBezTo>
                    <a:pt x="623" y="902"/>
                    <a:pt x="623" y="957"/>
                    <a:pt x="613" y="991"/>
                  </a:cubicBezTo>
                  <a:lnTo>
                    <a:pt x="690" y="1068"/>
                  </a:lnTo>
                  <a:cubicBezTo>
                    <a:pt x="702" y="1035"/>
                    <a:pt x="702" y="935"/>
                    <a:pt x="702" y="902"/>
                  </a:cubicBezTo>
                  <a:cubicBezTo>
                    <a:pt x="690" y="880"/>
                    <a:pt x="680" y="846"/>
                    <a:pt x="668" y="824"/>
                  </a:cubicBezTo>
                  <a:cubicBezTo>
                    <a:pt x="635" y="779"/>
                    <a:pt x="601" y="746"/>
                    <a:pt x="579" y="702"/>
                  </a:cubicBezTo>
                  <a:cubicBezTo>
                    <a:pt x="512" y="623"/>
                    <a:pt x="457" y="546"/>
                    <a:pt x="390" y="468"/>
                  </a:cubicBezTo>
                  <a:cubicBezTo>
                    <a:pt x="268" y="301"/>
                    <a:pt x="134" y="156"/>
                    <a:pt x="1"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3"/>
            <p:cNvSpPr/>
            <p:nvPr/>
          </p:nvSpPr>
          <p:spPr>
            <a:xfrm>
              <a:off x="1875028" y="3911932"/>
              <a:ext cx="9350" cy="13222"/>
            </a:xfrm>
            <a:custGeom>
              <a:avLst/>
              <a:gdLst/>
              <a:ahLst/>
              <a:cxnLst/>
              <a:rect l="l" t="t" r="r" b="b"/>
              <a:pathLst>
                <a:path w="268" h="379" extrusionOk="0">
                  <a:moveTo>
                    <a:pt x="1" y="0"/>
                  </a:moveTo>
                  <a:cubicBezTo>
                    <a:pt x="57" y="55"/>
                    <a:pt x="101" y="111"/>
                    <a:pt x="146" y="178"/>
                  </a:cubicBezTo>
                  <a:cubicBezTo>
                    <a:pt x="156" y="200"/>
                    <a:pt x="179" y="233"/>
                    <a:pt x="190" y="267"/>
                  </a:cubicBezTo>
                  <a:cubicBezTo>
                    <a:pt x="212" y="300"/>
                    <a:pt x="212" y="334"/>
                    <a:pt x="201" y="345"/>
                  </a:cubicBezTo>
                  <a:lnTo>
                    <a:pt x="257" y="378"/>
                  </a:lnTo>
                  <a:cubicBezTo>
                    <a:pt x="268" y="345"/>
                    <a:pt x="268" y="322"/>
                    <a:pt x="268" y="300"/>
                  </a:cubicBezTo>
                  <a:cubicBezTo>
                    <a:pt x="257" y="278"/>
                    <a:pt x="245" y="256"/>
                    <a:pt x="235" y="245"/>
                  </a:cubicBezTo>
                  <a:cubicBezTo>
                    <a:pt x="212" y="211"/>
                    <a:pt x="190" y="178"/>
                    <a:pt x="168" y="156"/>
                  </a:cubicBezTo>
                  <a:cubicBezTo>
                    <a:pt x="112" y="100"/>
                    <a:pt x="57" y="45"/>
                    <a:pt x="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
            <p:cNvSpPr/>
            <p:nvPr/>
          </p:nvSpPr>
          <p:spPr>
            <a:xfrm>
              <a:off x="1890553" y="3997025"/>
              <a:ext cx="72985" cy="51215"/>
            </a:xfrm>
            <a:custGeom>
              <a:avLst/>
              <a:gdLst/>
              <a:ahLst/>
              <a:cxnLst/>
              <a:rect l="l" t="t" r="r" b="b"/>
              <a:pathLst>
                <a:path w="2092" h="1468" extrusionOk="0">
                  <a:moveTo>
                    <a:pt x="871" y="0"/>
                  </a:moveTo>
                  <a:cubicBezTo>
                    <a:pt x="535" y="0"/>
                    <a:pt x="156" y="103"/>
                    <a:pt x="90" y="219"/>
                  </a:cubicBezTo>
                  <a:cubicBezTo>
                    <a:pt x="1" y="375"/>
                    <a:pt x="123" y="686"/>
                    <a:pt x="235" y="886"/>
                  </a:cubicBezTo>
                  <a:cubicBezTo>
                    <a:pt x="346" y="1098"/>
                    <a:pt x="568" y="1276"/>
                    <a:pt x="835" y="1398"/>
                  </a:cubicBezTo>
                  <a:cubicBezTo>
                    <a:pt x="937" y="1445"/>
                    <a:pt x="1081" y="1467"/>
                    <a:pt x="1232" y="1467"/>
                  </a:cubicBezTo>
                  <a:cubicBezTo>
                    <a:pt x="1476" y="1467"/>
                    <a:pt x="1739" y="1408"/>
                    <a:pt x="1869" y="1298"/>
                  </a:cubicBezTo>
                  <a:cubicBezTo>
                    <a:pt x="2081" y="1120"/>
                    <a:pt x="2092" y="831"/>
                    <a:pt x="2047" y="686"/>
                  </a:cubicBezTo>
                  <a:cubicBezTo>
                    <a:pt x="2047" y="686"/>
                    <a:pt x="2036" y="609"/>
                    <a:pt x="1869" y="419"/>
                  </a:cubicBezTo>
                  <a:cubicBezTo>
                    <a:pt x="1713" y="219"/>
                    <a:pt x="1547" y="164"/>
                    <a:pt x="1191" y="41"/>
                  </a:cubicBezTo>
                  <a:cubicBezTo>
                    <a:pt x="1099" y="12"/>
                    <a:pt x="988" y="0"/>
                    <a:pt x="87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
            <p:cNvSpPr/>
            <p:nvPr/>
          </p:nvSpPr>
          <p:spPr>
            <a:xfrm>
              <a:off x="1905694" y="4010387"/>
              <a:ext cx="56308" cy="37958"/>
            </a:xfrm>
            <a:custGeom>
              <a:avLst/>
              <a:gdLst/>
              <a:ahLst/>
              <a:cxnLst/>
              <a:rect l="l" t="t" r="r" b="b"/>
              <a:pathLst>
                <a:path w="1614" h="1088" extrusionOk="0">
                  <a:moveTo>
                    <a:pt x="354" y="1"/>
                  </a:moveTo>
                  <a:cubicBezTo>
                    <a:pt x="304" y="1"/>
                    <a:pt x="256" y="8"/>
                    <a:pt x="212" y="26"/>
                  </a:cubicBezTo>
                  <a:cubicBezTo>
                    <a:pt x="90" y="81"/>
                    <a:pt x="23" y="192"/>
                    <a:pt x="11" y="315"/>
                  </a:cubicBezTo>
                  <a:cubicBezTo>
                    <a:pt x="1" y="459"/>
                    <a:pt x="56" y="582"/>
                    <a:pt x="134" y="693"/>
                  </a:cubicBezTo>
                  <a:cubicBezTo>
                    <a:pt x="223" y="815"/>
                    <a:pt x="345" y="915"/>
                    <a:pt x="456" y="1004"/>
                  </a:cubicBezTo>
                  <a:cubicBezTo>
                    <a:pt x="490" y="1027"/>
                    <a:pt x="512" y="1037"/>
                    <a:pt x="535" y="1059"/>
                  </a:cubicBezTo>
                  <a:cubicBezTo>
                    <a:pt x="616" y="1078"/>
                    <a:pt x="708" y="1087"/>
                    <a:pt x="803" y="1087"/>
                  </a:cubicBezTo>
                  <a:cubicBezTo>
                    <a:pt x="1047" y="1087"/>
                    <a:pt x="1307" y="1027"/>
                    <a:pt x="1435" y="915"/>
                  </a:cubicBezTo>
                  <a:cubicBezTo>
                    <a:pt x="1536" y="826"/>
                    <a:pt x="1591" y="726"/>
                    <a:pt x="1613" y="626"/>
                  </a:cubicBezTo>
                  <a:cubicBezTo>
                    <a:pt x="1435" y="448"/>
                    <a:pt x="1224" y="303"/>
                    <a:pt x="990" y="192"/>
                  </a:cubicBezTo>
                  <a:cubicBezTo>
                    <a:pt x="857" y="137"/>
                    <a:pt x="713" y="81"/>
                    <a:pt x="579" y="36"/>
                  </a:cubicBezTo>
                  <a:cubicBezTo>
                    <a:pt x="506" y="16"/>
                    <a:pt x="428" y="1"/>
                    <a:pt x="354"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3"/>
            <p:cNvSpPr/>
            <p:nvPr/>
          </p:nvSpPr>
          <p:spPr>
            <a:xfrm>
              <a:off x="1942188" y="4020575"/>
              <a:ext cx="17095" cy="18665"/>
            </a:xfrm>
            <a:custGeom>
              <a:avLst/>
              <a:gdLst/>
              <a:ahLst/>
              <a:cxnLst/>
              <a:rect l="l" t="t" r="r" b="b"/>
              <a:pathLst>
                <a:path w="490" h="535" extrusionOk="0">
                  <a:moveTo>
                    <a:pt x="411" y="0"/>
                  </a:moveTo>
                  <a:cubicBezTo>
                    <a:pt x="334" y="89"/>
                    <a:pt x="289" y="201"/>
                    <a:pt x="233" y="290"/>
                  </a:cubicBezTo>
                  <a:cubicBezTo>
                    <a:pt x="178" y="389"/>
                    <a:pt x="100" y="478"/>
                    <a:pt x="0" y="534"/>
                  </a:cubicBezTo>
                  <a:cubicBezTo>
                    <a:pt x="111" y="490"/>
                    <a:pt x="189" y="401"/>
                    <a:pt x="256" y="312"/>
                  </a:cubicBezTo>
                  <a:cubicBezTo>
                    <a:pt x="322" y="223"/>
                    <a:pt x="423" y="89"/>
                    <a:pt x="490" y="11"/>
                  </a:cubicBezTo>
                  <a:lnTo>
                    <a:pt x="411"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3"/>
            <p:cNvSpPr/>
            <p:nvPr/>
          </p:nvSpPr>
          <p:spPr>
            <a:xfrm>
              <a:off x="1922790" y="4019807"/>
              <a:ext cx="23689" cy="17095"/>
            </a:xfrm>
            <a:custGeom>
              <a:avLst/>
              <a:gdLst/>
              <a:ahLst/>
              <a:cxnLst/>
              <a:rect l="l" t="t" r="r" b="b"/>
              <a:pathLst>
                <a:path w="679" h="490" extrusionOk="0">
                  <a:moveTo>
                    <a:pt x="656" y="0"/>
                  </a:moveTo>
                  <a:cubicBezTo>
                    <a:pt x="545" y="89"/>
                    <a:pt x="467" y="211"/>
                    <a:pt x="367" y="312"/>
                  </a:cubicBezTo>
                  <a:cubicBezTo>
                    <a:pt x="267" y="401"/>
                    <a:pt x="134" y="467"/>
                    <a:pt x="0" y="490"/>
                  </a:cubicBezTo>
                  <a:cubicBezTo>
                    <a:pt x="134" y="467"/>
                    <a:pt x="267" y="411"/>
                    <a:pt x="378" y="322"/>
                  </a:cubicBezTo>
                  <a:cubicBezTo>
                    <a:pt x="490" y="233"/>
                    <a:pt x="567" y="122"/>
                    <a:pt x="678" y="45"/>
                  </a:cubicBezTo>
                  <a:lnTo>
                    <a:pt x="656"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
            <p:cNvSpPr/>
            <p:nvPr/>
          </p:nvSpPr>
          <p:spPr>
            <a:xfrm>
              <a:off x="1909183" y="4020958"/>
              <a:ext cx="15176" cy="6245"/>
            </a:xfrm>
            <a:custGeom>
              <a:avLst/>
              <a:gdLst/>
              <a:ahLst/>
              <a:cxnLst/>
              <a:rect l="l" t="t" r="r" b="b"/>
              <a:pathLst>
                <a:path w="435" h="179" extrusionOk="0">
                  <a:moveTo>
                    <a:pt x="356" y="0"/>
                  </a:moveTo>
                  <a:cubicBezTo>
                    <a:pt x="234" y="78"/>
                    <a:pt x="134" y="123"/>
                    <a:pt x="0" y="178"/>
                  </a:cubicBezTo>
                  <a:cubicBezTo>
                    <a:pt x="134" y="145"/>
                    <a:pt x="301" y="78"/>
                    <a:pt x="435" y="22"/>
                  </a:cubicBezTo>
                  <a:lnTo>
                    <a:pt x="356"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
            <p:cNvSpPr/>
            <p:nvPr/>
          </p:nvSpPr>
          <p:spPr>
            <a:xfrm>
              <a:off x="1906846" y="4006445"/>
              <a:ext cx="35376" cy="14164"/>
            </a:xfrm>
            <a:custGeom>
              <a:avLst/>
              <a:gdLst/>
              <a:ahLst/>
              <a:cxnLst/>
              <a:rect l="l" t="t" r="r" b="b"/>
              <a:pathLst>
                <a:path w="1014" h="406" extrusionOk="0">
                  <a:moveTo>
                    <a:pt x="189" y="0"/>
                  </a:moveTo>
                  <a:cubicBezTo>
                    <a:pt x="126" y="0"/>
                    <a:pt x="63" y="8"/>
                    <a:pt x="1" y="16"/>
                  </a:cubicBezTo>
                  <a:cubicBezTo>
                    <a:pt x="45" y="10"/>
                    <a:pt x="90" y="8"/>
                    <a:pt x="134" y="8"/>
                  </a:cubicBezTo>
                  <a:cubicBezTo>
                    <a:pt x="179" y="8"/>
                    <a:pt x="223" y="10"/>
                    <a:pt x="268" y="16"/>
                  </a:cubicBezTo>
                  <a:cubicBezTo>
                    <a:pt x="357" y="27"/>
                    <a:pt x="446" y="50"/>
                    <a:pt x="524" y="82"/>
                  </a:cubicBezTo>
                  <a:cubicBezTo>
                    <a:pt x="690" y="149"/>
                    <a:pt x="824" y="260"/>
                    <a:pt x="924" y="405"/>
                  </a:cubicBezTo>
                  <a:lnTo>
                    <a:pt x="1013" y="405"/>
                  </a:lnTo>
                  <a:cubicBezTo>
                    <a:pt x="902" y="260"/>
                    <a:pt x="702" y="116"/>
                    <a:pt x="535" y="50"/>
                  </a:cubicBezTo>
                  <a:cubicBezTo>
                    <a:pt x="446" y="27"/>
                    <a:pt x="357" y="5"/>
                    <a:pt x="268" y="5"/>
                  </a:cubicBezTo>
                  <a:cubicBezTo>
                    <a:pt x="241" y="2"/>
                    <a:pt x="215" y="0"/>
                    <a:pt x="189"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3"/>
            <p:cNvSpPr/>
            <p:nvPr/>
          </p:nvSpPr>
          <p:spPr>
            <a:xfrm>
              <a:off x="1913823" y="4013597"/>
              <a:ext cx="18665" cy="7780"/>
            </a:xfrm>
            <a:custGeom>
              <a:avLst/>
              <a:gdLst/>
              <a:ahLst/>
              <a:cxnLst/>
              <a:rect l="l" t="t" r="r" b="b"/>
              <a:pathLst>
                <a:path w="535" h="223" extrusionOk="0">
                  <a:moveTo>
                    <a:pt x="1" y="0"/>
                  </a:moveTo>
                  <a:cubicBezTo>
                    <a:pt x="90" y="11"/>
                    <a:pt x="179" y="45"/>
                    <a:pt x="257" y="89"/>
                  </a:cubicBezTo>
                  <a:cubicBezTo>
                    <a:pt x="290" y="100"/>
                    <a:pt x="335" y="122"/>
                    <a:pt x="368" y="156"/>
                  </a:cubicBezTo>
                  <a:cubicBezTo>
                    <a:pt x="401" y="178"/>
                    <a:pt x="424" y="189"/>
                    <a:pt x="457" y="223"/>
                  </a:cubicBezTo>
                  <a:lnTo>
                    <a:pt x="535" y="200"/>
                  </a:lnTo>
                  <a:cubicBezTo>
                    <a:pt x="502" y="178"/>
                    <a:pt x="435" y="134"/>
                    <a:pt x="391" y="111"/>
                  </a:cubicBezTo>
                  <a:cubicBezTo>
                    <a:pt x="357" y="89"/>
                    <a:pt x="312" y="67"/>
                    <a:pt x="268" y="55"/>
                  </a:cubicBezTo>
                  <a:cubicBezTo>
                    <a:pt x="179" y="23"/>
                    <a:pt x="90" y="0"/>
                    <a:pt x="1"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3"/>
            <p:cNvSpPr/>
            <p:nvPr/>
          </p:nvSpPr>
          <p:spPr>
            <a:xfrm>
              <a:off x="1935559" y="4004282"/>
              <a:ext cx="24491" cy="17095"/>
            </a:xfrm>
            <a:custGeom>
              <a:avLst/>
              <a:gdLst/>
              <a:ahLst/>
              <a:cxnLst/>
              <a:rect l="l" t="t" r="r" b="b"/>
              <a:pathLst>
                <a:path w="702" h="490" extrusionOk="0">
                  <a:moveTo>
                    <a:pt x="1" y="0"/>
                  </a:moveTo>
                  <a:lnTo>
                    <a:pt x="1" y="0"/>
                  </a:lnTo>
                  <a:cubicBezTo>
                    <a:pt x="68" y="23"/>
                    <a:pt x="134" y="45"/>
                    <a:pt x="201" y="78"/>
                  </a:cubicBezTo>
                  <a:cubicBezTo>
                    <a:pt x="268" y="100"/>
                    <a:pt x="334" y="134"/>
                    <a:pt x="401" y="167"/>
                  </a:cubicBezTo>
                  <a:cubicBezTo>
                    <a:pt x="468" y="201"/>
                    <a:pt x="524" y="245"/>
                    <a:pt x="557" y="312"/>
                  </a:cubicBezTo>
                  <a:cubicBezTo>
                    <a:pt x="601" y="367"/>
                    <a:pt x="635" y="434"/>
                    <a:pt x="668" y="490"/>
                  </a:cubicBezTo>
                  <a:lnTo>
                    <a:pt x="702" y="478"/>
                  </a:lnTo>
                  <a:cubicBezTo>
                    <a:pt x="657" y="411"/>
                    <a:pt x="624" y="356"/>
                    <a:pt x="579" y="290"/>
                  </a:cubicBezTo>
                  <a:cubicBezTo>
                    <a:pt x="535" y="233"/>
                    <a:pt x="468" y="189"/>
                    <a:pt x="413" y="156"/>
                  </a:cubicBezTo>
                  <a:cubicBezTo>
                    <a:pt x="346" y="122"/>
                    <a:pt x="279" y="100"/>
                    <a:pt x="212" y="67"/>
                  </a:cubicBezTo>
                  <a:cubicBezTo>
                    <a:pt x="146" y="45"/>
                    <a:pt x="68" y="23"/>
                    <a:pt x="1"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3"/>
            <p:cNvSpPr/>
            <p:nvPr/>
          </p:nvSpPr>
          <p:spPr>
            <a:xfrm>
              <a:off x="2037224" y="4149696"/>
              <a:ext cx="64437" cy="62379"/>
            </a:xfrm>
            <a:custGeom>
              <a:avLst/>
              <a:gdLst/>
              <a:ahLst/>
              <a:cxnLst/>
              <a:rect l="l" t="t" r="r" b="b"/>
              <a:pathLst>
                <a:path w="1847" h="1788" extrusionOk="0">
                  <a:moveTo>
                    <a:pt x="533" y="0"/>
                  </a:moveTo>
                  <a:cubicBezTo>
                    <a:pt x="323" y="0"/>
                    <a:pt x="125" y="175"/>
                    <a:pt x="67" y="481"/>
                  </a:cubicBezTo>
                  <a:cubicBezTo>
                    <a:pt x="1" y="837"/>
                    <a:pt x="268" y="1171"/>
                    <a:pt x="546" y="1438"/>
                  </a:cubicBezTo>
                  <a:cubicBezTo>
                    <a:pt x="758" y="1658"/>
                    <a:pt x="1046" y="1787"/>
                    <a:pt x="1262" y="1787"/>
                  </a:cubicBezTo>
                  <a:cubicBezTo>
                    <a:pt x="1318" y="1787"/>
                    <a:pt x="1370" y="1778"/>
                    <a:pt x="1414" y="1760"/>
                  </a:cubicBezTo>
                  <a:cubicBezTo>
                    <a:pt x="1636" y="1671"/>
                    <a:pt x="1825" y="1416"/>
                    <a:pt x="1836" y="1204"/>
                  </a:cubicBezTo>
                  <a:cubicBezTo>
                    <a:pt x="1836" y="1204"/>
                    <a:pt x="1847" y="1070"/>
                    <a:pt x="1725" y="804"/>
                  </a:cubicBezTo>
                  <a:cubicBezTo>
                    <a:pt x="1602" y="548"/>
                    <a:pt x="1491" y="514"/>
                    <a:pt x="1302" y="415"/>
                  </a:cubicBezTo>
                  <a:cubicBezTo>
                    <a:pt x="1113" y="314"/>
                    <a:pt x="868" y="92"/>
                    <a:pt x="635" y="14"/>
                  </a:cubicBezTo>
                  <a:cubicBezTo>
                    <a:pt x="601" y="5"/>
                    <a:pt x="567" y="0"/>
                    <a:pt x="533"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3"/>
            <p:cNvSpPr/>
            <p:nvPr/>
          </p:nvSpPr>
          <p:spPr>
            <a:xfrm>
              <a:off x="2037224" y="4161803"/>
              <a:ext cx="42737" cy="50098"/>
            </a:xfrm>
            <a:custGeom>
              <a:avLst/>
              <a:gdLst/>
              <a:ahLst/>
              <a:cxnLst/>
              <a:rect l="l" t="t" r="r" b="b"/>
              <a:pathLst>
                <a:path w="1225" h="1436" extrusionOk="0">
                  <a:moveTo>
                    <a:pt x="112" y="1"/>
                  </a:moveTo>
                  <a:cubicBezTo>
                    <a:pt x="90" y="45"/>
                    <a:pt x="79" y="90"/>
                    <a:pt x="67" y="134"/>
                  </a:cubicBezTo>
                  <a:cubicBezTo>
                    <a:pt x="1" y="490"/>
                    <a:pt x="268" y="824"/>
                    <a:pt x="546" y="1091"/>
                  </a:cubicBezTo>
                  <a:cubicBezTo>
                    <a:pt x="735" y="1291"/>
                    <a:pt x="991" y="1413"/>
                    <a:pt x="1202" y="1435"/>
                  </a:cubicBezTo>
                  <a:cubicBezTo>
                    <a:pt x="1224" y="1358"/>
                    <a:pt x="1213" y="1280"/>
                    <a:pt x="1191" y="1213"/>
                  </a:cubicBezTo>
                  <a:cubicBezTo>
                    <a:pt x="1135" y="1035"/>
                    <a:pt x="1024" y="879"/>
                    <a:pt x="913" y="746"/>
                  </a:cubicBezTo>
                  <a:cubicBezTo>
                    <a:pt x="779" y="602"/>
                    <a:pt x="646" y="468"/>
                    <a:pt x="502" y="345"/>
                  </a:cubicBezTo>
                  <a:lnTo>
                    <a:pt x="268" y="145"/>
                  </a:lnTo>
                  <a:cubicBezTo>
                    <a:pt x="223" y="101"/>
                    <a:pt x="168" y="45"/>
                    <a:pt x="112"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
            <p:cNvSpPr/>
            <p:nvPr/>
          </p:nvSpPr>
          <p:spPr>
            <a:xfrm>
              <a:off x="2050063" y="4181235"/>
              <a:ext cx="28747" cy="8199"/>
            </a:xfrm>
            <a:custGeom>
              <a:avLst/>
              <a:gdLst/>
              <a:ahLst/>
              <a:cxnLst/>
              <a:rect l="l" t="t" r="r" b="b"/>
              <a:pathLst>
                <a:path w="824" h="235" extrusionOk="0">
                  <a:moveTo>
                    <a:pt x="789" y="0"/>
                  </a:moveTo>
                  <a:cubicBezTo>
                    <a:pt x="745" y="55"/>
                    <a:pt x="690" y="100"/>
                    <a:pt x="634" y="144"/>
                  </a:cubicBezTo>
                  <a:cubicBezTo>
                    <a:pt x="567" y="178"/>
                    <a:pt x="500" y="211"/>
                    <a:pt x="434" y="211"/>
                  </a:cubicBezTo>
                  <a:cubicBezTo>
                    <a:pt x="418" y="212"/>
                    <a:pt x="402" y="213"/>
                    <a:pt x="386" y="213"/>
                  </a:cubicBezTo>
                  <a:cubicBezTo>
                    <a:pt x="258" y="213"/>
                    <a:pt x="129" y="173"/>
                    <a:pt x="0" y="134"/>
                  </a:cubicBezTo>
                  <a:lnTo>
                    <a:pt x="0" y="134"/>
                  </a:lnTo>
                  <a:cubicBezTo>
                    <a:pt x="131" y="184"/>
                    <a:pt x="254" y="235"/>
                    <a:pt x="392" y="235"/>
                  </a:cubicBezTo>
                  <a:cubicBezTo>
                    <a:pt x="406" y="235"/>
                    <a:pt x="420" y="234"/>
                    <a:pt x="434" y="233"/>
                  </a:cubicBezTo>
                  <a:cubicBezTo>
                    <a:pt x="512" y="233"/>
                    <a:pt x="579" y="211"/>
                    <a:pt x="645" y="166"/>
                  </a:cubicBezTo>
                  <a:cubicBezTo>
                    <a:pt x="712" y="134"/>
                    <a:pt x="767" y="77"/>
                    <a:pt x="823" y="22"/>
                  </a:cubicBezTo>
                  <a:lnTo>
                    <a:pt x="789"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
            <p:cNvSpPr/>
            <p:nvPr/>
          </p:nvSpPr>
          <p:spPr>
            <a:xfrm>
              <a:off x="2066739" y="4187445"/>
              <a:ext cx="27945" cy="11129"/>
            </a:xfrm>
            <a:custGeom>
              <a:avLst/>
              <a:gdLst/>
              <a:ahLst/>
              <a:cxnLst/>
              <a:rect l="l" t="t" r="r" b="b"/>
              <a:pathLst>
                <a:path w="801" h="319" extrusionOk="0">
                  <a:moveTo>
                    <a:pt x="779" y="0"/>
                  </a:moveTo>
                  <a:cubicBezTo>
                    <a:pt x="712" y="33"/>
                    <a:pt x="645" y="55"/>
                    <a:pt x="578" y="89"/>
                  </a:cubicBezTo>
                  <a:cubicBezTo>
                    <a:pt x="523" y="122"/>
                    <a:pt x="456" y="166"/>
                    <a:pt x="400" y="200"/>
                  </a:cubicBezTo>
                  <a:cubicBezTo>
                    <a:pt x="367" y="222"/>
                    <a:pt x="345" y="245"/>
                    <a:pt x="311" y="255"/>
                  </a:cubicBezTo>
                  <a:lnTo>
                    <a:pt x="212" y="289"/>
                  </a:lnTo>
                  <a:cubicBezTo>
                    <a:pt x="173" y="302"/>
                    <a:pt x="134" y="308"/>
                    <a:pt x="93" y="308"/>
                  </a:cubicBezTo>
                  <a:cubicBezTo>
                    <a:pt x="64" y="308"/>
                    <a:pt x="33" y="305"/>
                    <a:pt x="0" y="300"/>
                  </a:cubicBezTo>
                  <a:lnTo>
                    <a:pt x="0" y="300"/>
                  </a:lnTo>
                  <a:cubicBezTo>
                    <a:pt x="39" y="313"/>
                    <a:pt x="83" y="318"/>
                    <a:pt x="126" y="318"/>
                  </a:cubicBezTo>
                  <a:cubicBezTo>
                    <a:pt x="155" y="318"/>
                    <a:pt x="184" y="316"/>
                    <a:pt x="212" y="311"/>
                  </a:cubicBezTo>
                  <a:cubicBezTo>
                    <a:pt x="245" y="300"/>
                    <a:pt x="289" y="289"/>
                    <a:pt x="323" y="278"/>
                  </a:cubicBezTo>
                  <a:cubicBezTo>
                    <a:pt x="356" y="267"/>
                    <a:pt x="378" y="245"/>
                    <a:pt x="412" y="233"/>
                  </a:cubicBezTo>
                  <a:cubicBezTo>
                    <a:pt x="479" y="200"/>
                    <a:pt x="534" y="166"/>
                    <a:pt x="601" y="133"/>
                  </a:cubicBezTo>
                  <a:lnTo>
                    <a:pt x="801" y="67"/>
                  </a:lnTo>
                  <a:lnTo>
                    <a:pt x="779"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3"/>
            <p:cNvSpPr/>
            <p:nvPr/>
          </p:nvSpPr>
          <p:spPr>
            <a:xfrm>
              <a:off x="2053517" y="4164908"/>
              <a:ext cx="14409" cy="13606"/>
            </a:xfrm>
            <a:custGeom>
              <a:avLst/>
              <a:gdLst/>
              <a:ahLst/>
              <a:cxnLst/>
              <a:rect l="l" t="t" r="r" b="b"/>
              <a:pathLst>
                <a:path w="413" h="390" extrusionOk="0">
                  <a:moveTo>
                    <a:pt x="1" y="1"/>
                  </a:moveTo>
                  <a:cubicBezTo>
                    <a:pt x="57" y="1"/>
                    <a:pt x="90" y="34"/>
                    <a:pt x="124" y="68"/>
                  </a:cubicBezTo>
                  <a:lnTo>
                    <a:pt x="235" y="157"/>
                  </a:lnTo>
                  <a:lnTo>
                    <a:pt x="335" y="256"/>
                  </a:lnTo>
                  <a:cubicBezTo>
                    <a:pt x="346" y="279"/>
                    <a:pt x="346" y="301"/>
                    <a:pt x="357" y="323"/>
                  </a:cubicBezTo>
                  <a:cubicBezTo>
                    <a:pt x="368" y="345"/>
                    <a:pt x="379" y="368"/>
                    <a:pt x="401" y="390"/>
                  </a:cubicBezTo>
                  <a:lnTo>
                    <a:pt x="413" y="357"/>
                  </a:lnTo>
                  <a:cubicBezTo>
                    <a:pt x="391" y="345"/>
                    <a:pt x="379" y="279"/>
                    <a:pt x="346" y="246"/>
                  </a:cubicBezTo>
                  <a:lnTo>
                    <a:pt x="246" y="145"/>
                  </a:lnTo>
                  <a:lnTo>
                    <a:pt x="134" y="56"/>
                  </a:lnTo>
                  <a:cubicBezTo>
                    <a:pt x="101" y="23"/>
                    <a:pt x="57" y="1"/>
                    <a:pt x="1"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3"/>
            <p:cNvSpPr/>
            <p:nvPr/>
          </p:nvSpPr>
          <p:spPr>
            <a:xfrm>
              <a:off x="2067123" y="4159500"/>
              <a:ext cx="25259" cy="28329"/>
            </a:xfrm>
            <a:custGeom>
              <a:avLst/>
              <a:gdLst/>
              <a:ahLst/>
              <a:cxnLst/>
              <a:rect l="l" t="t" r="r" b="b"/>
              <a:pathLst>
                <a:path w="724" h="812" extrusionOk="0">
                  <a:moveTo>
                    <a:pt x="1" y="0"/>
                  </a:moveTo>
                  <a:lnTo>
                    <a:pt x="423" y="345"/>
                  </a:lnTo>
                  <a:cubicBezTo>
                    <a:pt x="468" y="378"/>
                    <a:pt x="501" y="411"/>
                    <a:pt x="534" y="434"/>
                  </a:cubicBezTo>
                  <a:cubicBezTo>
                    <a:pt x="567" y="467"/>
                    <a:pt x="579" y="500"/>
                    <a:pt x="590" y="545"/>
                  </a:cubicBezTo>
                  <a:lnTo>
                    <a:pt x="668" y="812"/>
                  </a:lnTo>
                  <a:lnTo>
                    <a:pt x="723" y="789"/>
                  </a:lnTo>
                  <a:lnTo>
                    <a:pt x="634" y="534"/>
                  </a:lnTo>
                  <a:cubicBezTo>
                    <a:pt x="623" y="478"/>
                    <a:pt x="601" y="434"/>
                    <a:pt x="557" y="411"/>
                  </a:cubicBezTo>
                  <a:cubicBezTo>
                    <a:pt x="523" y="378"/>
                    <a:pt x="478" y="356"/>
                    <a:pt x="445" y="322"/>
                  </a:cubicBezTo>
                  <a:lnTo>
                    <a:pt x="1" y="0"/>
                  </a:ln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
            <p:cNvSpPr/>
            <p:nvPr/>
          </p:nvSpPr>
          <p:spPr>
            <a:xfrm>
              <a:off x="2114048" y="4125623"/>
              <a:ext cx="52052" cy="75357"/>
            </a:xfrm>
            <a:custGeom>
              <a:avLst/>
              <a:gdLst/>
              <a:ahLst/>
              <a:cxnLst/>
              <a:rect l="l" t="t" r="r" b="b"/>
              <a:pathLst>
                <a:path w="1492" h="2160" extrusionOk="0">
                  <a:moveTo>
                    <a:pt x="514" y="1"/>
                  </a:moveTo>
                  <a:cubicBezTo>
                    <a:pt x="492" y="1"/>
                    <a:pt x="469" y="1"/>
                    <a:pt x="446" y="3"/>
                  </a:cubicBezTo>
                  <a:cubicBezTo>
                    <a:pt x="157" y="37"/>
                    <a:pt x="57" y="137"/>
                    <a:pt x="35" y="270"/>
                  </a:cubicBezTo>
                  <a:cubicBezTo>
                    <a:pt x="1" y="393"/>
                    <a:pt x="346" y="1382"/>
                    <a:pt x="457" y="1616"/>
                  </a:cubicBezTo>
                  <a:cubicBezTo>
                    <a:pt x="579" y="1849"/>
                    <a:pt x="702" y="2050"/>
                    <a:pt x="813" y="2106"/>
                  </a:cubicBezTo>
                  <a:cubicBezTo>
                    <a:pt x="813" y="2106"/>
                    <a:pt x="863" y="2160"/>
                    <a:pt x="948" y="2160"/>
                  </a:cubicBezTo>
                  <a:cubicBezTo>
                    <a:pt x="991" y="2160"/>
                    <a:pt x="1043" y="2146"/>
                    <a:pt x="1102" y="2106"/>
                  </a:cubicBezTo>
                  <a:cubicBezTo>
                    <a:pt x="1291" y="1983"/>
                    <a:pt x="1469" y="1594"/>
                    <a:pt x="1436" y="1271"/>
                  </a:cubicBezTo>
                  <a:cubicBezTo>
                    <a:pt x="1402" y="949"/>
                    <a:pt x="1491" y="549"/>
                    <a:pt x="1214" y="326"/>
                  </a:cubicBezTo>
                  <a:cubicBezTo>
                    <a:pt x="947" y="121"/>
                    <a:pt x="775" y="1"/>
                    <a:pt x="51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3"/>
            <p:cNvSpPr/>
            <p:nvPr/>
          </p:nvSpPr>
          <p:spPr>
            <a:xfrm>
              <a:off x="2114048" y="4125728"/>
              <a:ext cx="24107" cy="54355"/>
            </a:xfrm>
            <a:custGeom>
              <a:avLst/>
              <a:gdLst/>
              <a:ahLst/>
              <a:cxnLst/>
              <a:rect l="l" t="t" r="r" b="b"/>
              <a:pathLst>
                <a:path w="691" h="1558" extrusionOk="0">
                  <a:moveTo>
                    <a:pt x="446" y="0"/>
                  </a:moveTo>
                  <a:cubicBezTo>
                    <a:pt x="157" y="34"/>
                    <a:pt x="57" y="134"/>
                    <a:pt x="35" y="267"/>
                  </a:cubicBezTo>
                  <a:cubicBezTo>
                    <a:pt x="1" y="378"/>
                    <a:pt x="302" y="1246"/>
                    <a:pt x="435" y="1557"/>
                  </a:cubicBezTo>
                  <a:cubicBezTo>
                    <a:pt x="457" y="1535"/>
                    <a:pt x="468" y="1513"/>
                    <a:pt x="490" y="1491"/>
                  </a:cubicBezTo>
                  <a:cubicBezTo>
                    <a:pt x="591" y="1357"/>
                    <a:pt x="658" y="1191"/>
                    <a:pt x="668" y="1013"/>
                  </a:cubicBezTo>
                  <a:cubicBezTo>
                    <a:pt x="690" y="835"/>
                    <a:pt x="646" y="667"/>
                    <a:pt x="591" y="501"/>
                  </a:cubicBezTo>
                  <a:lnTo>
                    <a:pt x="524" y="234"/>
                  </a:lnTo>
                  <a:cubicBezTo>
                    <a:pt x="513" y="156"/>
                    <a:pt x="502" y="78"/>
                    <a:pt x="502"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3"/>
            <p:cNvSpPr/>
            <p:nvPr/>
          </p:nvSpPr>
          <p:spPr>
            <a:xfrm>
              <a:off x="2141226" y="4173071"/>
              <a:ext cx="17095" cy="24526"/>
            </a:xfrm>
            <a:custGeom>
              <a:avLst/>
              <a:gdLst/>
              <a:ahLst/>
              <a:cxnLst/>
              <a:rect l="l" t="t" r="r" b="b"/>
              <a:pathLst>
                <a:path w="490" h="703" extrusionOk="0">
                  <a:moveTo>
                    <a:pt x="479" y="0"/>
                  </a:moveTo>
                  <a:lnTo>
                    <a:pt x="479" y="12"/>
                  </a:lnTo>
                  <a:cubicBezTo>
                    <a:pt x="479" y="12"/>
                    <a:pt x="490" y="0"/>
                    <a:pt x="479" y="0"/>
                  </a:cubicBezTo>
                  <a:close/>
                  <a:moveTo>
                    <a:pt x="445" y="34"/>
                  </a:moveTo>
                  <a:lnTo>
                    <a:pt x="445" y="34"/>
                  </a:lnTo>
                  <a:cubicBezTo>
                    <a:pt x="435" y="45"/>
                    <a:pt x="423" y="67"/>
                    <a:pt x="412" y="78"/>
                  </a:cubicBezTo>
                  <a:cubicBezTo>
                    <a:pt x="401" y="111"/>
                    <a:pt x="379" y="145"/>
                    <a:pt x="368" y="190"/>
                  </a:cubicBezTo>
                  <a:cubicBezTo>
                    <a:pt x="346" y="256"/>
                    <a:pt x="323" y="334"/>
                    <a:pt x="301" y="400"/>
                  </a:cubicBezTo>
                  <a:cubicBezTo>
                    <a:pt x="279" y="479"/>
                    <a:pt x="245" y="545"/>
                    <a:pt x="190" y="590"/>
                  </a:cubicBezTo>
                  <a:cubicBezTo>
                    <a:pt x="168" y="612"/>
                    <a:pt x="134" y="634"/>
                    <a:pt x="101" y="634"/>
                  </a:cubicBezTo>
                  <a:cubicBezTo>
                    <a:pt x="87" y="639"/>
                    <a:pt x="73" y="641"/>
                    <a:pt x="61" y="641"/>
                  </a:cubicBezTo>
                  <a:cubicBezTo>
                    <a:pt x="44" y="641"/>
                    <a:pt x="30" y="636"/>
                    <a:pt x="23" y="623"/>
                  </a:cubicBezTo>
                  <a:lnTo>
                    <a:pt x="0" y="690"/>
                  </a:lnTo>
                  <a:cubicBezTo>
                    <a:pt x="19" y="699"/>
                    <a:pt x="36" y="703"/>
                    <a:pt x="52" y="703"/>
                  </a:cubicBezTo>
                  <a:cubicBezTo>
                    <a:pt x="74" y="703"/>
                    <a:pt x="93" y="696"/>
                    <a:pt x="112" y="690"/>
                  </a:cubicBezTo>
                  <a:cubicBezTo>
                    <a:pt x="156" y="679"/>
                    <a:pt x="190" y="657"/>
                    <a:pt x="223" y="623"/>
                  </a:cubicBezTo>
                  <a:cubicBezTo>
                    <a:pt x="279" y="568"/>
                    <a:pt x="312" y="489"/>
                    <a:pt x="334" y="412"/>
                  </a:cubicBezTo>
                  <a:cubicBezTo>
                    <a:pt x="356" y="334"/>
                    <a:pt x="368" y="267"/>
                    <a:pt x="390" y="190"/>
                  </a:cubicBezTo>
                  <a:cubicBezTo>
                    <a:pt x="390" y="156"/>
                    <a:pt x="401" y="123"/>
                    <a:pt x="423" y="89"/>
                  </a:cubicBezTo>
                  <a:cubicBezTo>
                    <a:pt x="435" y="67"/>
                    <a:pt x="445" y="56"/>
                    <a:pt x="445" y="34"/>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
            <p:cNvSpPr/>
            <p:nvPr/>
          </p:nvSpPr>
          <p:spPr>
            <a:xfrm>
              <a:off x="2129225" y="4168013"/>
              <a:ext cx="12036" cy="22921"/>
            </a:xfrm>
            <a:custGeom>
              <a:avLst/>
              <a:gdLst/>
              <a:ahLst/>
              <a:cxnLst/>
              <a:rect l="l" t="t" r="r" b="b"/>
              <a:pathLst>
                <a:path w="345" h="657" extrusionOk="0">
                  <a:moveTo>
                    <a:pt x="0" y="1"/>
                  </a:moveTo>
                  <a:lnTo>
                    <a:pt x="55" y="167"/>
                  </a:lnTo>
                  <a:cubicBezTo>
                    <a:pt x="67" y="212"/>
                    <a:pt x="89" y="268"/>
                    <a:pt x="111" y="323"/>
                  </a:cubicBezTo>
                  <a:cubicBezTo>
                    <a:pt x="122" y="379"/>
                    <a:pt x="167" y="424"/>
                    <a:pt x="200" y="468"/>
                  </a:cubicBezTo>
                  <a:lnTo>
                    <a:pt x="322" y="657"/>
                  </a:lnTo>
                  <a:lnTo>
                    <a:pt x="344" y="568"/>
                  </a:lnTo>
                  <a:lnTo>
                    <a:pt x="233" y="446"/>
                  </a:lnTo>
                  <a:cubicBezTo>
                    <a:pt x="200" y="401"/>
                    <a:pt x="156" y="357"/>
                    <a:pt x="144" y="312"/>
                  </a:cubicBezTo>
                  <a:cubicBezTo>
                    <a:pt x="111" y="256"/>
                    <a:pt x="89" y="212"/>
                    <a:pt x="67" y="157"/>
                  </a:cubicBezTo>
                  <a:lnTo>
                    <a:pt x="0"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3"/>
            <p:cNvSpPr/>
            <p:nvPr/>
          </p:nvSpPr>
          <p:spPr>
            <a:xfrm>
              <a:off x="2140459" y="4157930"/>
              <a:ext cx="18665" cy="25259"/>
            </a:xfrm>
            <a:custGeom>
              <a:avLst/>
              <a:gdLst/>
              <a:ahLst/>
              <a:cxnLst/>
              <a:rect l="l" t="t" r="r" b="b"/>
              <a:pathLst>
                <a:path w="535" h="724" extrusionOk="0">
                  <a:moveTo>
                    <a:pt x="534" y="1"/>
                  </a:moveTo>
                  <a:cubicBezTo>
                    <a:pt x="457" y="123"/>
                    <a:pt x="390" y="256"/>
                    <a:pt x="301" y="379"/>
                  </a:cubicBezTo>
                  <a:lnTo>
                    <a:pt x="167" y="545"/>
                  </a:lnTo>
                  <a:cubicBezTo>
                    <a:pt x="111" y="601"/>
                    <a:pt x="56" y="646"/>
                    <a:pt x="0" y="668"/>
                  </a:cubicBezTo>
                  <a:lnTo>
                    <a:pt x="22" y="723"/>
                  </a:lnTo>
                  <a:cubicBezTo>
                    <a:pt x="89" y="690"/>
                    <a:pt x="156" y="634"/>
                    <a:pt x="200" y="579"/>
                  </a:cubicBezTo>
                  <a:cubicBezTo>
                    <a:pt x="245" y="512"/>
                    <a:pt x="289" y="456"/>
                    <a:pt x="323" y="390"/>
                  </a:cubicBezTo>
                  <a:cubicBezTo>
                    <a:pt x="401" y="268"/>
                    <a:pt x="467" y="134"/>
                    <a:pt x="53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3"/>
            <p:cNvSpPr/>
            <p:nvPr/>
          </p:nvSpPr>
          <p:spPr>
            <a:xfrm>
              <a:off x="2123014" y="4148615"/>
              <a:ext cx="18246" cy="24107"/>
            </a:xfrm>
            <a:custGeom>
              <a:avLst/>
              <a:gdLst/>
              <a:ahLst/>
              <a:cxnLst/>
              <a:rect l="l" t="t" r="r" b="b"/>
              <a:pathLst>
                <a:path w="523" h="691" extrusionOk="0">
                  <a:moveTo>
                    <a:pt x="0" y="1"/>
                  </a:moveTo>
                  <a:cubicBezTo>
                    <a:pt x="67" y="34"/>
                    <a:pt x="111" y="90"/>
                    <a:pt x="144" y="157"/>
                  </a:cubicBezTo>
                  <a:cubicBezTo>
                    <a:pt x="189" y="212"/>
                    <a:pt x="211" y="278"/>
                    <a:pt x="245" y="345"/>
                  </a:cubicBezTo>
                  <a:cubicBezTo>
                    <a:pt x="278" y="412"/>
                    <a:pt x="322" y="468"/>
                    <a:pt x="367" y="523"/>
                  </a:cubicBezTo>
                  <a:cubicBezTo>
                    <a:pt x="389" y="557"/>
                    <a:pt x="411" y="579"/>
                    <a:pt x="433" y="612"/>
                  </a:cubicBezTo>
                  <a:cubicBezTo>
                    <a:pt x="445" y="624"/>
                    <a:pt x="467" y="634"/>
                    <a:pt x="478" y="646"/>
                  </a:cubicBezTo>
                  <a:lnTo>
                    <a:pt x="490" y="657"/>
                  </a:lnTo>
                  <a:cubicBezTo>
                    <a:pt x="490" y="668"/>
                    <a:pt x="512" y="690"/>
                    <a:pt x="512" y="690"/>
                  </a:cubicBezTo>
                  <a:cubicBezTo>
                    <a:pt x="522" y="690"/>
                    <a:pt x="522" y="634"/>
                    <a:pt x="522" y="634"/>
                  </a:cubicBezTo>
                  <a:lnTo>
                    <a:pt x="500" y="612"/>
                  </a:lnTo>
                  <a:lnTo>
                    <a:pt x="467" y="579"/>
                  </a:lnTo>
                  <a:cubicBezTo>
                    <a:pt x="445" y="557"/>
                    <a:pt x="411" y="535"/>
                    <a:pt x="389" y="501"/>
                  </a:cubicBezTo>
                  <a:cubicBezTo>
                    <a:pt x="345" y="456"/>
                    <a:pt x="300" y="390"/>
                    <a:pt x="267" y="334"/>
                  </a:cubicBezTo>
                  <a:cubicBezTo>
                    <a:pt x="233" y="268"/>
                    <a:pt x="200" y="212"/>
                    <a:pt x="156" y="145"/>
                  </a:cubicBezTo>
                  <a:cubicBezTo>
                    <a:pt x="122" y="90"/>
                    <a:pt x="67" y="34"/>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3"/>
            <p:cNvSpPr/>
            <p:nvPr/>
          </p:nvSpPr>
          <p:spPr>
            <a:xfrm>
              <a:off x="2142761" y="4160651"/>
              <a:ext cx="35" cy="35"/>
            </a:xfrm>
            <a:custGeom>
              <a:avLst/>
              <a:gdLst/>
              <a:ahLst/>
              <a:cxnLst/>
              <a:rect l="l" t="t" r="r" b="b"/>
              <a:pathLst>
                <a:path w="1" h="1" extrusionOk="0">
                  <a:moveTo>
                    <a:pt x="1" y="0"/>
                  </a:moveTo>
                  <a:lnTo>
                    <a:pt x="1" y="0"/>
                  </a:lnTo>
                  <a:lnTo>
                    <a:pt x="1"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3"/>
            <p:cNvSpPr/>
            <p:nvPr/>
          </p:nvSpPr>
          <p:spPr>
            <a:xfrm>
              <a:off x="2142412" y="4144777"/>
              <a:ext cx="12036" cy="16676"/>
            </a:xfrm>
            <a:custGeom>
              <a:avLst/>
              <a:gdLst/>
              <a:ahLst/>
              <a:cxnLst/>
              <a:rect l="l" t="t" r="r" b="b"/>
              <a:pathLst>
                <a:path w="345" h="478" extrusionOk="0">
                  <a:moveTo>
                    <a:pt x="344" y="1"/>
                  </a:moveTo>
                  <a:lnTo>
                    <a:pt x="344" y="1"/>
                  </a:lnTo>
                  <a:cubicBezTo>
                    <a:pt x="333" y="45"/>
                    <a:pt x="300" y="77"/>
                    <a:pt x="267" y="111"/>
                  </a:cubicBezTo>
                  <a:lnTo>
                    <a:pt x="189" y="222"/>
                  </a:lnTo>
                  <a:lnTo>
                    <a:pt x="100" y="333"/>
                  </a:lnTo>
                  <a:cubicBezTo>
                    <a:pt x="78" y="366"/>
                    <a:pt x="55" y="400"/>
                    <a:pt x="23" y="422"/>
                  </a:cubicBezTo>
                  <a:lnTo>
                    <a:pt x="0" y="422"/>
                  </a:lnTo>
                  <a:lnTo>
                    <a:pt x="11" y="455"/>
                  </a:lnTo>
                  <a:lnTo>
                    <a:pt x="23" y="477"/>
                  </a:lnTo>
                  <a:cubicBezTo>
                    <a:pt x="55" y="444"/>
                    <a:pt x="100" y="388"/>
                    <a:pt x="122" y="344"/>
                  </a:cubicBezTo>
                  <a:lnTo>
                    <a:pt x="200" y="233"/>
                  </a:lnTo>
                  <a:lnTo>
                    <a:pt x="278" y="121"/>
                  </a:lnTo>
                  <a:cubicBezTo>
                    <a:pt x="300" y="77"/>
                    <a:pt x="333" y="45"/>
                    <a:pt x="344"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3"/>
            <p:cNvSpPr/>
            <p:nvPr/>
          </p:nvSpPr>
          <p:spPr>
            <a:xfrm>
              <a:off x="2032200" y="4026471"/>
              <a:ext cx="62484" cy="58925"/>
            </a:xfrm>
            <a:custGeom>
              <a:avLst/>
              <a:gdLst/>
              <a:ahLst/>
              <a:cxnLst/>
              <a:rect l="l" t="t" r="r" b="b"/>
              <a:pathLst>
                <a:path w="1791" h="1689" extrusionOk="0">
                  <a:moveTo>
                    <a:pt x="610" y="0"/>
                  </a:moveTo>
                  <a:cubicBezTo>
                    <a:pt x="328" y="0"/>
                    <a:pt x="177" y="122"/>
                    <a:pt x="100" y="410"/>
                  </a:cubicBezTo>
                  <a:cubicBezTo>
                    <a:pt x="1" y="754"/>
                    <a:pt x="323" y="999"/>
                    <a:pt x="534" y="1177"/>
                  </a:cubicBezTo>
                  <a:cubicBezTo>
                    <a:pt x="745" y="1355"/>
                    <a:pt x="901" y="1589"/>
                    <a:pt x="1046" y="1688"/>
                  </a:cubicBezTo>
                  <a:lnTo>
                    <a:pt x="1035" y="1544"/>
                  </a:lnTo>
                  <a:cubicBezTo>
                    <a:pt x="1035" y="1544"/>
                    <a:pt x="1046" y="1510"/>
                    <a:pt x="1101" y="1488"/>
                  </a:cubicBezTo>
                  <a:cubicBezTo>
                    <a:pt x="1110" y="1482"/>
                    <a:pt x="1117" y="1480"/>
                    <a:pt x="1125" y="1480"/>
                  </a:cubicBezTo>
                  <a:cubicBezTo>
                    <a:pt x="1135" y="1480"/>
                    <a:pt x="1146" y="1482"/>
                    <a:pt x="1163" y="1482"/>
                  </a:cubicBezTo>
                  <a:cubicBezTo>
                    <a:pt x="1205" y="1482"/>
                    <a:pt x="1285" y="1468"/>
                    <a:pt x="1469" y="1366"/>
                  </a:cubicBezTo>
                  <a:cubicBezTo>
                    <a:pt x="1791" y="1199"/>
                    <a:pt x="1724" y="699"/>
                    <a:pt x="1580" y="443"/>
                  </a:cubicBezTo>
                  <a:cubicBezTo>
                    <a:pt x="1435" y="176"/>
                    <a:pt x="1123" y="54"/>
                    <a:pt x="757" y="9"/>
                  </a:cubicBezTo>
                  <a:cubicBezTo>
                    <a:pt x="704" y="3"/>
                    <a:pt x="656" y="0"/>
                    <a:pt x="610"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
            <p:cNvSpPr/>
            <p:nvPr/>
          </p:nvSpPr>
          <p:spPr>
            <a:xfrm>
              <a:off x="2032200" y="4026366"/>
              <a:ext cx="29515" cy="46226"/>
            </a:xfrm>
            <a:custGeom>
              <a:avLst/>
              <a:gdLst/>
              <a:ahLst/>
              <a:cxnLst/>
              <a:rect l="l" t="t" r="r" b="b"/>
              <a:pathLst>
                <a:path w="846" h="1325" extrusionOk="0">
                  <a:moveTo>
                    <a:pt x="534" y="1"/>
                  </a:moveTo>
                  <a:cubicBezTo>
                    <a:pt x="300" y="23"/>
                    <a:pt x="167" y="157"/>
                    <a:pt x="100" y="413"/>
                  </a:cubicBezTo>
                  <a:cubicBezTo>
                    <a:pt x="1" y="757"/>
                    <a:pt x="323" y="1002"/>
                    <a:pt x="534" y="1180"/>
                  </a:cubicBezTo>
                  <a:cubicBezTo>
                    <a:pt x="590" y="1224"/>
                    <a:pt x="634" y="1269"/>
                    <a:pt x="690" y="1325"/>
                  </a:cubicBezTo>
                  <a:cubicBezTo>
                    <a:pt x="745" y="1247"/>
                    <a:pt x="779" y="1135"/>
                    <a:pt x="790" y="1058"/>
                  </a:cubicBezTo>
                  <a:cubicBezTo>
                    <a:pt x="834" y="902"/>
                    <a:pt x="846" y="724"/>
                    <a:pt x="812" y="546"/>
                  </a:cubicBezTo>
                  <a:cubicBezTo>
                    <a:pt x="768" y="357"/>
                    <a:pt x="668" y="157"/>
                    <a:pt x="534"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3"/>
            <p:cNvSpPr/>
            <p:nvPr/>
          </p:nvSpPr>
          <p:spPr>
            <a:xfrm>
              <a:off x="2069042" y="4054312"/>
              <a:ext cx="14025" cy="18665"/>
            </a:xfrm>
            <a:custGeom>
              <a:avLst/>
              <a:gdLst/>
              <a:ahLst/>
              <a:cxnLst/>
              <a:rect l="l" t="t" r="r" b="b"/>
              <a:pathLst>
                <a:path w="402" h="535" extrusionOk="0">
                  <a:moveTo>
                    <a:pt x="401" y="1"/>
                  </a:moveTo>
                  <a:lnTo>
                    <a:pt x="379" y="45"/>
                  </a:lnTo>
                  <a:cubicBezTo>
                    <a:pt x="368" y="67"/>
                    <a:pt x="357" y="90"/>
                    <a:pt x="346" y="123"/>
                  </a:cubicBezTo>
                  <a:cubicBezTo>
                    <a:pt x="312" y="168"/>
                    <a:pt x="290" y="223"/>
                    <a:pt x="257" y="268"/>
                  </a:cubicBezTo>
                  <a:cubicBezTo>
                    <a:pt x="223" y="312"/>
                    <a:pt x="179" y="357"/>
                    <a:pt x="134" y="390"/>
                  </a:cubicBezTo>
                  <a:cubicBezTo>
                    <a:pt x="101" y="423"/>
                    <a:pt x="57" y="457"/>
                    <a:pt x="1" y="468"/>
                  </a:cubicBezTo>
                  <a:lnTo>
                    <a:pt x="12" y="535"/>
                  </a:lnTo>
                  <a:cubicBezTo>
                    <a:pt x="90" y="512"/>
                    <a:pt x="134" y="468"/>
                    <a:pt x="168" y="423"/>
                  </a:cubicBezTo>
                  <a:cubicBezTo>
                    <a:pt x="213" y="379"/>
                    <a:pt x="245" y="334"/>
                    <a:pt x="279" y="279"/>
                  </a:cubicBezTo>
                  <a:cubicBezTo>
                    <a:pt x="312" y="235"/>
                    <a:pt x="334" y="179"/>
                    <a:pt x="357" y="123"/>
                  </a:cubicBezTo>
                  <a:cubicBezTo>
                    <a:pt x="368" y="101"/>
                    <a:pt x="379" y="67"/>
                    <a:pt x="390" y="45"/>
                  </a:cubicBezTo>
                  <a:lnTo>
                    <a:pt x="401" y="1"/>
                  </a:ln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3"/>
            <p:cNvSpPr/>
            <p:nvPr/>
          </p:nvSpPr>
          <p:spPr>
            <a:xfrm>
              <a:off x="2065937" y="4036867"/>
              <a:ext cx="5094" cy="22921"/>
            </a:xfrm>
            <a:custGeom>
              <a:avLst/>
              <a:gdLst/>
              <a:ahLst/>
              <a:cxnLst/>
              <a:rect l="l" t="t" r="r" b="b"/>
              <a:pathLst>
                <a:path w="146" h="657" extrusionOk="0">
                  <a:moveTo>
                    <a:pt x="146" y="1"/>
                  </a:moveTo>
                  <a:lnTo>
                    <a:pt x="146" y="1"/>
                  </a:lnTo>
                  <a:cubicBezTo>
                    <a:pt x="124" y="100"/>
                    <a:pt x="90" y="201"/>
                    <a:pt x="68" y="300"/>
                  </a:cubicBezTo>
                  <a:lnTo>
                    <a:pt x="57" y="379"/>
                  </a:lnTo>
                  <a:lnTo>
                    <a:pt x="45" y="456"/>
                  </a:lnTo>
                  <a:cubicBezTo>
                    <a:pt x="35" y="512"/>
                    <a:pt x="23" y="557"/>
                    <a:pt x="1" y="590"/>
                  </a:cubicBezTo>
                  <a:lnTo>
                    <a:pt x="45" y="656"/>
                  </a:lnTo>
                  <a:cubicBezTo>
                    <a:pt x="68" y="612"/>
                    <a:pt x="90" y="512"/>
                    <a:pt x="90" y="468"/>
                  </a:cubicBezTo>
                  <a:lnTo>
                    <a:pt x="90" y="389"/>
                  </a:lnTo>
                  <a:lnTo>
                    <a:pt x="101" y="312"/>
                  </a:lnTo>
                  <a:cubicBezTo>
                    <a:pt x="112" y="211"/>
                    <a:pt x="134" y="100"/>
                    <a:pt x="146"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
            <p:cNvSpPr/>
            <p:nvPr/>
          </p:nvSpPr>
          <p:spPr>
            <a:xfrm>
              <a:off x="2042666" y="4051207"/>
              <a:ext cx="26061" cy="17897"/>
            </a:xfrm>
            <a:custGeom>
              <a:avLst/>
              <a:gdLst/>
              <a:ahLst/>
              <a:cxnLst/>
              <a:rect l="l" t="t" r="r" b="b"/>
              <a:pathLst>
                <a:path w="747" h="513" extrusionOk="0">
                  <a:moveTo>
                    <a:pt x="0" y="1"/>
                  </a:moveTo>
                  <a:lnTo>
                    <a:pt x="0" y="1"/>
                  </a:lnTo>
                  <a:cubicBezTo>
                    <a:pt x="45" y="67"/>
                    <a:pt x="89" y="123"/>
                    <a:pt x="145" y="179"/>
                  </a:cubicBezTo>
                  <a:cubicBezTo>
                    <a:pt x="201" y="223"/>
                    <a:pt x="279" y="268"/>
                    <a:pt x="346" y="301"/>
                  </a:cubicBezTo>
                  <a:lnTo>
                    <a:pt x="746" y="512"/>
                  </a:lnTo>
                  <a:lnTo>
                    <a:pt x="746" y="446"/>
                  </a:lnTo>
                  <a:lnTo>
                    <a:pt x="356" y="268"/>
                  </a:lnTo>
                  <a:cubicBezTo>
                    <a:pt x="290" y="245"/>
                    <a:pt x="212" y="212"/>
                    <a:pt x="156" y="168"/>
                  </a:cubicBezTo>
                  <a:cubicBezTo>
                    <a:pt x="101" y="123"/>
                    <a:pt x="45" y="57"/>
                    <a:pt x="0"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3"/>
            <p:cNvSpPr/>
            <p:nvPr/>
          </p:nvSpPr>
          <p:spPr>
            <a:xfrm>
              <a:off x="2045388" y="4040740"/>
              <a:ext cx="18281" cy="9734"/>
            </a:xfrm>
            <a:custGeom>
              <a:avLst/>
              <a:gdLst/>
              <a:ahLst/>
              <a:cxnLst/>
              <a:rect l="l" t="t" r="r" b="b"/>
              <a:pathLst>
                <a:path w="524" h="279" extrusionOk="0">
                  <a:moveTo>
                    <a:pt x="1" y="1"/>
                  </a:moveTo>
                  <a:lnTo>
                    <a:pt x="1" y="1"/>
                  </a:lnTo>
                  <a:cubicBezTo>
                    <a:pt x="34" y="34"/>
                    <a:pt x="67" y="68"/>
                    <a:pt x="112" y="100"/>
                  </a:cubicBezTo>
                  <a:cubicBezTo>
                    <a:pt x="156" y="123"/>
                    <a:pt x="201" y="145"/>
                    <a:pt x="245" y="179"/>
                  </a:cubicBezTo>
                  <a:lnTo>
                    <a:pt x="367" y="246"/>
                  </a:lnTo>
                  <a:cubicBezTo>
                    <a:pt x="390" y="268"/>
                    <a:pt x="412" y="278"/>
                    <a:pt x="446" y="278"/>
                  </a:cubicBezTo>
                  <a:cubicBezTo>
                    <a:pt x="479" y="278"/>
                    <a:pt x="501" y="278"/>
                    <a:pt x="523" y="268"/>
                  </a:cubicBezTo>
                  <a:lnTo>
                    <a:pt x="512" y="223"/>
                  </a:lnTo>
                  <a:cubicBezTo>
                    <a:pt x="490" y="234"/>
                    <a:pt x="468" y="234"/>
                    <a:pt x="446" y="234"/>
                  </a:cubicBezTo>
                  <a:cubicBezTo>
                    <a:pt x="423" y="234"/>
                    <a:pt x="412" y="234"/>
                    <a:pt x="390" y="223"/>
                  </a:cubicBezTo>
                  <a:lnTo>
                    <a:pt x="256" y="157"/>
                  </a:lnTo>
                  <a:cubicBezTo>
                    <a:pt x="167" y="112"/>
                    <a:pt x="68" y="68"/>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3"/>
            <p:cNvSpPr/>
            <p:nvPr/>
          </p:nvSpPr>
          <p:spPr>
            <a:xfrm>
              <a:off x="1954608" y="3954252"/>
              <a:ext cx="72566" cy="70612"/>
            </a:xfrm>
            <a:custGeom>
              <a:avLst/>
              <a:gdLst/>
              <a:ahLst/>
              <a:cxnLst/>
              <a:rect l="l" t="t" r="r" b="b"/>
              <a:pathLst>
                <a:path w="2080" h="2024" extrusionOk="0">
                  <a:moveTo>
                    <a:pt x="352" y="0"/>
                  </a:moveTo>
                  <a:cubicBezTo>
                    <a:pt x="232" y="0"/>
                    <a:pt x="144" y="16"/>
                    <a:pt x="89" y="77"/>
                  </a:cubicBezTo>
                  <a:cubicBezTo>
                    <a:pt x="0" y="189"/>
                    <a:pt x="22" y="745"/>
                    <a:pt x="178" y="967"/>
                  </a:cubicBezTo>
                  <a:cubicBezTo>
                    <a:pt x="334" y="1178"/>
                    <a:pt x="623" y="1457"/>
                    <a:pt x="801" y="1601"/>
                  </a:cubicBezTo>
                  <a:cubicBezTo>
                    <a:pt x="979" y="1756"/>
                    <a:pt x="1123" y="1968"/>
                    <a:pt x="1279" y="1990"/>
                  </a:cubicBezTo>
                  <a:cubicBezTo>
                    <a:pt x="1446" y="2023"/>
                    <a:pt x="1479" y="2023"/>
                    <a:pt x="1479" y="2023"/>
                  </a:cubicBezTo>
                  <a:cubicBezTo>
                    <a:pt x="1479" y="2023"/>
                    <a:pt x="1701" y="2023"/>
                    <a:pt x="1891" y="1734"/>
                  </a:cubicBezTo>
                  <a:cubicBezTo>
                    <a:pt x="2080" y="1434"/>
                    <a:pt x="2069" y="1078"/>
                    <a:pt x="1746" y="745"/>
                  </a:cubicBezTo>
                  <a:cubicBezTo>
                    <a:pt x="1412" y="411"/>
                    <a:pt x="878" y="33"/>
                    <a:pt x="611" y="11"/>
                  </a:cubicBezTo>
                  <a:cubicBezTo>
                    <a:pt x="513" y="6"/>
                    <a:pt x="426" y="0"/>
                    <a:pt x="352" y="0"/>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
            <p:cNvSpPr/>
            <p:nvPr/>
          </p:nvSpPr>
          <p:spPr>
            <a:xfrm>
              <a:off x="1954608" y="3954217"/>
              <a:ext cx="35306" cy="60181"/>
            </a:xfrm>
            <a:custGeom>
              <a:avLst/>
              <a:gdLst/>
              <a:ahLst/>
              <a:cxnLst/>
              <a:rect l="l" t="t" r="r" b="b"/>
              <a:pathLst>
                <a:path w="1012" h="1725" extrusionOk="0">
                  <a:moveTo>
                    <a:pt x="456" y="0"/>
                  </a:moveTo>
                  <a:cubicBezTo>
                    <a:pt x="278" y="0"/>
                    <a:pt x="156" y="0"/>
                    <a:pt x="89" y="78"/>
                  </a:cubicBezTo>
                  <a:cubicBezTo>
                    <a:pt x="0" y="190"/>
                    <a:pt x="22" y="746"/>
                    <a:pt x="178" y="968"/>
                  </a:cubicBezTo>
                  <a:cubicBezTo>
                    <a:pt x="334" y="1179"/>
                    <a:pt x="623" y="1458"/>
                    <a:pt x="801" y="1602"/>
                  </a:cubicBezTo>
                  <a:cubicBezTo>
                    <a:pt x="845" y="1646"/>
                    <a:pt x="890" y="1691"/>
                    <a:pt x="934" y="1725"/>
                  </a:cubicBezTo>
                  <a:cubicBezTo>
                    <a:pt x="1012" y="1435"/>
                    <a:pt x="856" y="1124"/>
                    <a:pt x="745" y="857"/>
                  </a:cubicBezTo>
                  <a:cubicBezTo>
                    <a:pt x="667" y="679"/>
                    <a:pt x="623" y="479"/>
                    <a:pt x="567" y="289"/>
                  </a:cubicBezTo>
                  <a:cubicBezTo>
                    <a:pt x="534" y="200"/>
                    <a:pt x="500" y="101"/>
                    <a:pt x="467" y="12"/>
                  </a:cubicBezTo>
                  <a:cubicBezTo>
                    <a:pt x="467" y="12"/>
                    <a:pt x="456" y="12"/>
                    <a:pt x="456"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3"/>
            <p:cNvSpPr/>
            <p:nvPr/>
          </p:nvSpPr>
          <p:spPr>
            <a:xfrm>
              <a:off x="1967377" y="3990291"/>
              <a:ext cx="34190" cy="26026"/>
            </a:xfrm>
            <a:custGeom>
              <a:avLst/>
              <a:gdLst/>
              <a:ahLst/>
              <a:cxnLst/>
              <a:rect l="l" t="t" r="r" b="b"/>
              <a:pathLst>
                <a:path w="980" h="746" extrusionOk="0">
                  <a:moveTo>
                    <a:pt x="1" y="1"/>
                  </a:moveTo>
                  <a:lnTo>
                    <a:pt x="1" y="1"/>
                  </a:lnTo>
                  <a:cubicBezTo>
                    <a:pt x="134" y="145"/>
                    <a:pt x="290" y="290"/>
                    <a:pt x="446" y="424"/>
                  </a:cubicBezTo>
                  <a:cubicBezTo>
                    <a:pt x="524" y="490"/>
                    <a:pt x="591" y="568"/>
                    <a:pt x="680" y="624"/>
                  </a:cubicBezTo>
                  <a:cubicBezTo>
                    <a:pt x="724" y="657"/>
                    <a:pt x="769" y="679"/>
                    <a:pt x="824" y="691"/>
                  </a:cubicBezTo>
                  <a:cubicBezTo>
                    <a:pt x="868" y="713"/>
                    <a:pt x="924" y="723"/>
                    <a:pt x="957" y="746"/>
                  </a:cubicBezTo>
                  <a:lnTo>
                    <a:pt x="979" y="713"/>
                  </a:lnTo>
                  <a:cubicBezTo>
                    <a:pt x="935" y="679"/>
                    <a:pt x="880" y="668"/>
                    <a:pt x="835" y="657"/>
                  </a:cubicBezTo>
                  <a:cubicBezTo>
                    <a:pt x="779" y="646"/>
                    <a:pt x="746" y="624"/>
                    <a:pt x="702" y="602"/>
                  </a:cubicBezTo>
                  <a:cubicBezTo>
                    <a:pt x="613" y="545"/>
                    <a:pt x="535" y="479"/>
                    <a:pt x="457" y="412"/>
                  </a:cubicBezTo>
                  <a:cubicBezTo>
                    <a:pt x="301" y="279"/>
                    <a:pt x="146" y="145"/>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3"/>
            <p:cNvSpPr/>
            <p:nvPr/>
          </p:nvSpPr>
          <p:spPr>
            <a:xfrm>
              <a:off x="2000382" y="3988756"/>
              <a:ext cx="15141" cy="26026"/>
            </a:xfrm>
            <a:custGeom>
              <a:avLst/>
              <a:gdLst/>
              <a:ahLst/>
              <a:cxnLst/>
              <a:rect l="l" t="t" r="r" b="b"/>
              <a:pathLst>
                <a:path w="434" h="746" extrusionOk="0">
                  <a:moveTo>
                    <a:pt x="434" y="0"/>
                  </a:moveTo>
                  <a:lnTo>
                    <a:pt x="434" y="0"/>
                  </a:lnTo>
                  <a:cubicBezTo>
                    <a:pt x="423" y="78"/>
                    <a:pt x="367" y="122"/>
                    <a:pt x="334" y="178"/>
                  </a:cubicBezTo>
                  <a:cubicBezTo>
                    <a:pt x="290" y="234"/>
                    <a:pt x="245" y="300"/>
                    <a:pt x="211" y="356"/>
                  </a:cubicBezTo>
                  <a:cubicBezTo>
                    <a:pt x="189" y="423"/>
                    <a:pt x="156" y="478"/>
                    <a:pt x="122" y="545"/>
                  </a:cubicBezTo>
                  <a:cubicBezTo>
                    <a:pt x="90" y="601"/>
                    <a:pt x="45" y="656"/>
                    <a:pt x="1" y="690"/>
                  </a:cubicBezTo>
                  <a:lnTo>
                    <a:pt x="33" y="745"/>
                  </a:lnTo>
                  <a:cubicBezTo>
                    <a:pt x="100" y="701"/>
                    <a:pt x="134" y="634"/>
                    <a:pt x="167" y="567"/>
                  </a:cubicBezTo>
                  <a:cubicBezTo>
                    <a:pt x="189" y="501"/>
                    <a:pt x="223" y="434"/>
                    <a:pt x="245" y="367"/>
                  </a:cubicBezTo>
                  <a:cubicBezTo>
                    <a:pt x="267" y="312"/>
                    <a:pt x="300" y="245"/>
                    <a:pt x="345" y="189"/>
                  </a:cubicBezTo>
                  <a:cubicBezTo>
                    <a:pt x="379" y="134"/>
                    <a:pt x="434" y="78"/>
                    <a:pt x="434"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3"/>
            <p:cNvSpPr/>
            <p:nvPr/>
          </p:nvSpPr>
          <p:spPr>
            <a:xfrm>
              <a:off x="1993788" y="3976336"/>
              <a:ext cx="4291" cy="24875"/>
            </a:xfrm>
            <a:custGeom>
              <a:avLst/>
              <a:gdLst/>
              <a:ahLst/>
              <a:cxnLst/>
              <a:rect l="l" t="t" r="r" b="b"/>
              <a:pathLst>
                <a:path w="123" h="713" extrusionOk="0">
                  <a:moveTo>
                    <a:pt x="112" y="1"/>
                  </a:moveTo>
                  <a:cubicBezTo>
                    <a:pt x="123" y="11"/>
                    <a:pt x="111" y="23"/>
                    <a:pt x="101" y="33"/>
                  </a:cubicBezTo>
                  <a:cubicBezTo>
                    <a:pt x="101" y="45"/>
                    <a:pt x="78" y="56"/>
                    <a:pt x="78" y="67"/>
                  </a:cubicBezTo>
                  <a:lnTo>
                    <a:pt x="111" y="33"/>
                  </a:lnTo>
                  <a:cubicBezTo>
                    <a:pt x="111" y="23"/>
                    <a:pt x="123" y="11"/>
                    <a:pt x="112" y="1"/>
                  </a:cubicBezTo>
                  <a:close/>
                  <a:moveTo>
                    <a:pt x="78" y="67"/>
                  </a:moveTo>
                  <a:lnTo>
                    <a:pt x="78" y="67"/>
                  </a:lnTo>
                  <a:cubicBezTo>
                    <a:pt x="56" y="90"/>
                    <a:pt x="45" y="112"/>
                    <a:pt x="34" y="145"/>
                  </a:cubicBezTo>
                  <a:cubicBezTo>
                    <a:pt x="12" y="201"/>
                    <a:pt x="0" y="256"/>
                    <a:pt x="0" y="323"/>
                  </a:cubicBezTo>
                  <a:cubicBezTo>
                    <a:pt x="12" y="434"/>
                    <a:pt x="34" y="557"/>
                    <a:pt x="0" y="656"/>
                  </a:cubicBezTo>
                  <a:lnTo>
                    <a:pt x="45" y="712"/>
                  </a:lnTo>
                  <a:cubicBezTo>
                    <a:pt x="67" y="646"/>
                    <a:pt x="56" y="545"/>
                    <a:pt x="56" y="490"/>
                  </a:cubicBezTo>
                  <a:lnTo>
                    <a:pt x="22" y="323"/>
                  </a:lnTo>
                  <a:cubicBezTo>
                    <a:pt x="22" y="256"/>
                    <a:pt x="22" y="201"/>
                    <a:pt x="45" y="145"/>
                  </a:cubicBezTo>
                  <a:cubicBezTo>
                    <a:pt x="45" y="122"/>
                    <a:pt x="56" y="90"/>
                    <a:pt x="78" y="67"/>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3"/>
            <p:cNvSpPr/>
            <p:nvPr/>
          </p:nvSpPr>
          <p:spPr>
            <a:xfrm>
              <a:off x="1964272" y="3979023"/>
              <a:ext cx="31503" cy="26828"/>
            </a:xfrm>
            <a:custGeom>
              <a:avLst/>
              <a:gdLst/>
              <a:ahLst/>
              <a:cxnLst/>
              <a:rect l="l" t="t" r="r" b="b"/>
              <a:pathLst>
                <a:path w="903" h="769" extrusionOk="0">
                  <a:moveTo>
                    <a:pt x="1" y="1"/>
                  </a:moveTo>
                  <a:lnTo>
                    <a:pt x="1" y="1"/>
                  </a:lnTo>
                  <a:cubicBezTo>
                    <a:pt x="124" y="134"/>
                    <a:pt x="290" y="235"/>
                    <a:pt x="435" y="346"/>
                  </a:cubicBezTo>
                  <a:cubicBezTo>
                    <a:pt x="579" y="457"/>
                    <a:pt x="769" y="635"/>
                    <a:pt x="902" y="769"/>
                  </a:cubicBezTo>
                  <a:lnTo>
                    <a:pt x="902" y="668"/>
                  </a:lnTo>
                  <a:cubicBezTo>
                    <a:pt x="757" y="546"/>
                    <a:pt x="613" y="424"/>
                    <a:pt x="457" y="324"/>
                  </a:cubicBezTo>
                  <a:cubicBezTo>
                    <a:pt x="302" y="213"/>
                    <a:pt x="134" y="124"/>
                    <a:pt x="1"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3"/>
            <p:cNvSpPr/>
            <p:nvPr/>
          </p:nvSpPr>
          <p:spPr>
            <a:xfrm>
              <a:off x="1965075" y="3971277"/>
              <a:ext cx="23689" cy="17095"/>
            </a:xfrm>
            <a:custGeom>
              <a:avLst/>
              <a:gdLst/>
              <a:ahLst/>
              <a:cxnLst/>
              <a:rect l="l" t="t" r="r" b="b"/>
              <a:pathLst>
                <a:path w="679" h="490" extrusionOk="0">
                  <a:moveTo>
                    <a:pt x="0" y="1"/>
                  </a:moveTo>
                  <a:lnTo>
                    <a:pt x="311" y="279"/>
                  </a:lnTo>
                  <a:lnTo>
                    <a:pt x="390" y="346"/>
                  </a:lnTo>
                  <a:cubicBezTo>
                    <a:pt x="423" y="368"/>
                    <a:pt x="445" y="401"/>
                    <a:pt x="479" y="412"/>
                  </a:cubicBezTo>
                  <a:cubicBezTo>
                    <a:pt x="512" y="435"/>
                    <a:pt x="545" y="435"/>
                    <a:pt x="578" y="445"/>
                  </a:cubicBezTo>
                  <a:cubicBezTo>
                    <a:pt x="612" y="457"/>
                    <a:pt x="645" y="468"/>
                    <a:pt x="657" y="490"/>
                  </a:cubicBezTo>
                  <a:lnTo>
                    <a:pt x="679" y="479"/>
                  </a:lnTo>
                  <a:cubicBezTo>
                    <a:pt x="657" y="435"/>
                    <a:pt x="623" y="423"/>
                    <a:pt x="590" y="412"/>
                  </a:cubicBezTo>
                  <a:cubicBezTo>
                    <a:pt x="545" y="412"/>
                    <a:pt x="512" y="412"/>
                    <a:pt x="489" y="390"/>
                  </a:cubicBezTo>
                  <a:cubicBezTo>
                    <a:pt x="456" y="379"/>
                    <a:pt x="434" y="356"/>
                    <a:pt x="400" y="334"/>
                  </a:cubicBezTo>
                  <a:lnTo>
                    <a:pt x="323" y="267"/>
                  </a:lnTo>
                  <a:lnTo>
                    <a:pt x="0"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3"/>
            <p:cNvSpPr/>
            <p:nvPr/>
          </p:nvSpPr>
          <p:spPr>
            <a:xfrm>
              <a:off x="1964272" y="4074861"/>
              <a:ext cx="89242" cy="66844"/>
            </a:xfrm>
            <a:custGeom>
              <a:avLst/>
              <a:gdLst/>
              <a:ahLst/>
              <a:cxnLst/>
              <a:rect l="l" t="t" r="r" b="b"/>
              <a:pathLst>
                <a:path w="2558" h="1916" extrusionOk="0">
                  <a:moveTo>
                    <a:pt x="776" y="1"/>
                  </a:moveTo>
                  <a:cubicBezTo>
                    <a:pt x="769" y="1"/>
                    <a:pt x="763" y="1"/>
                    <a:pt x="757" y="2"/>
                  </a:cubicBezTo>
                  <a:cubicBezTo>
                    <a:pt x="591" y="24"/>
                    <a:pt x="368" y="313"/>
                    <a:pt x="257" y="413"/>
                  </a:cubicBezTo>
                  <a:cubicBezTo>
                    <a:pt x="146" y="502"/>
                    <a:pt x="1" y="713"/>
                    <a:pt x="12" y="802"/>
                  </a:cubicBezTo>
                  <a:cubicBezTo>
                    <a:pt x="23" y="891"/>
                    <a:pt x="190" y="1047"/>
                    <a:pt x="390" y="1236"/>
                  </a:cubicBezTo>
                  <a:cubicBezTo>
                    <a:pt x="591" y="1425"/>
                    <a:pt x="846" y="1470"/>
                    <a:pt x="1013" y="1547"/>
                  </a:cubicBezTo>
                  <a:cubicBezTo>
                    <a:pt x="1169" y="1614"/>
                    <a:pt x="1592" y="1892"/>
                    <a:pt x="1958" y="1915"/>
                  </a:cubicBezTo>
                  <a:cubicBezTo>
                    <a:pt x="1970" y="1915"/>
                    <a:pt x="1982" y="1916"/>
                    <a:pt x="1994" y="1916"/>
                  </a:cubicBezTo>
                  <a:cubicBezTo>
                    <a:pt x="2341" y="1916"/>
                    <a:pt x="2558" y="1608"/>
                    <a:pt x="2526" y="1425"/>
                  </a:cubicBezTo>
                  <a:cubicBezTo>
                    <a:pt x="2526" y="1425"/>
                    <a:pt x="2526" y="1391"/>
                    <a:pt x="2470" y="1258"/>
                  </a:cubicBezTo>
                  <a:cubicBezTo>
                    <a:pt x="2415" y="1136"/>
                    <a:pt x="2303" y="1147"/>
                    <a:pt x="2192" y="1025"/>
                  </a:cubicBezTo>
                  <a:cubicBezTo>
                    <a:pt x="2081" y="914"/>
                    <a:pt x="2215" y="847"/>
                    <a:pt x="1948" y="491"/>
                  </a:cubicBezTo>
                  <a:cubicBezTo>
                    <a:pt x="1690" y="158"/>
                    <a:pt x="976" y="1"/>
                    <a:pt x="776" y="1"/>
                  </a:cubicBez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3"/>
            <p:cNvSpPr/>
            <p:nvPr/>
          </p:nvSpPr>
          <p:spPr>
            <a:xfrm>
              <a:off x="1964272" y="4090421"/>
              <a:ext cx="68345" cy="51250"/>
            </a:xfrm>
            <a:custGeom>
              <a:avLst/>
              <a:gdLst/>
              <a:ahLst/>
              <a:cxnLst/>
              <a:rect l="l" t="t" r="r" b="b"/>
              <a:pathLst>
                <a:path w="1959" h="1469" extrusionOk="0">
                  <a:moveTo>
                    <a:pt x="223" y="0"/>
                  </a:moveTo>
                  <a:cubicBezTo>
                    <a:pt x="124" y="100"/>
                    <a:pt x="1" y="278"/>
                    <a:pt x="12" y="356"/>
                  </a:cubicBezTo>
                  <a:cubicBezTo>
                    <a:pt x="23" y="445"/>
                    <a:pt x="190" y="601"/>
                    <a:pt x="390" y="790"/>
                  </a:cubicBezTo>
                  <a:cubicBezTo>
                    <a:pt x="591" y="979"/>
                    <a:pt x="846" y="1024"/>
                    <a:pt x="1013" y="1101"/>
                  </a:cubicBezTo>
                  <a:cubicBezTo>
                    <a:pt x="1169" y="1168"/>
                    <a:pt x="1592" y="1446"/>
                    <a:pt x="1958" y="1469"/>
                  </a:cubicBezTo>
                  <a:cubicBezTo>
                    <a:pt x="1958" y="1380"/>
                    <a:pt x="1936" y="1301"/>
                    <a:pt x="1892" y="1224"/>
                  </a:cubicBezTo>
                  <a:cubicBezTo>
                    <a:pt x="1770" y="1024"/>
                    <a:pt x="1558" y="912"/>
                    <a:pt x="1347" y="834"/>
                  </a:cubicBezTo>
                  <a:cubicBezTo>
                    <a:pt x="1236" y="790"/>
                    <a:pt x="1125" y="745"/>
                    <a:pt x="1013" y="690"/>
                  </a:cubicBezTo>
                  <a:cubicBezTo>
                    <a:pt x="902" y="634"/>
                    <a:pt x="813" y="557"/>
                    <a:pt x="724" y="468"/>
                  </a:cubicBezTo>
                  <a:cubicBezTo>
                    <a:pt x="557" y="312"/>
                    <a:pt x="423" y="122"/>
                    <a:pt x="223"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3"/>
            <p:cNvSpPr/>
            <p:nvPr/>
          </p:nvSpPr>
          <p:spPr>
            <a:xfrm>
              <a:off x="1978262" y="4095061"/>
              <a:ext cx="31469" cy="17130"/>
            </a:xfrm>
            <a:custGeom>
              <a:avLst/>
              <a:gdLst/>
              <a:ahLst/>
              <a:cxnLst/>
              <a:rect l="l" t="t" r="r" b="b"/>
              <a:pathLst>
                <a:path w="902" h="491" extrusionOk="0">
                  <a:moveTo>
                    <a:pt x="0" y="1"/>
                  </a:moveTo>
                  <a:lnTo>
                    <a:pt x="0" y="1"/>
                  </a:lnTo>
                  <a:cubicBezTo>
                    <a:pt x="167" y="23"/>
                    <a:pt x="334" y="68"/>
                    <a:pt x="490" y="145"/>
                  </a:cubicBezTo>
                  <a:cubicBezTo>
                    <a:pt x="635" y="223"/>
                    <a:pt x="768" y="345"/>
                    <a:pt x="845" y="490"/>
                  </a:cubicBezTo>
                  <a:lnTo>
                    <a:pt x="901" y="479"/>
                  </a:lnTo>
                  <a:cubicBezTo>
                    <a:pt x="801" y="335"/>
                    <a:pt x="645" y="201"/>
                    <a:pt x="490" y="123"/>
                  </a:cubicBezTo>
                  <a:cubicBezTo>
                    <a:pt x="334" y="56"/>
                    <a:pt x="167" y="12"/>
                    <a:pt x="0"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3"/>
            <p:cNvSpPr/>
            <p:nvPr/>
          </p:nvSpPr>
          <p:spPr>
            <a:xfrm>
              <a:off x="1991066" y="4114843"/>
              <a:ext cx="29899" cy="8199"/>
            </a:xfrm>
            <a:custGeom>
              <a:avLst/>
              <a:gdLst/>
              <a:ahLst/>
              <a:cxnLst/>
              <a:rect l="l" t="t" r="r" b="b"/>
              <a:pathLst>
                <a:path w="857" h="235" extrusionOk="0">
                  <a:moveTo>
                    <a:pt x="779" y="1"/>
                  </a:moveTo>
                  <a:cubicBezTo>
                    <a:pt x="512" y="112"/>
                    <a:pt x="290" y="168"/>
                    <a:pt x="1" y="235"/>
                  </a:cubicBezTo>
                  <a:cubicBezTo>
                    <a:pt x="290" y="190"/>
                    <a:pt x="579" y="134"/>
                    <a:pt x="857" y="35"/>
                  </a:cubicBezTo>
                  <a:lnTo>
                    <a:pt x="779" y="1"/>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3"/>
            <p:cNvSpPr/>
            <p:nvPr/>
          </p:nvSpPr>
          <p:spPr>
            <a:xfrm>
              <a:off x="2018593" y="4120285"/>
              <a:ext cx="24491" cy="12071"/>
            </a:xfrm>
            <a:custGeom>
              <a:avLst/>
              <a:gdLst/>
              <a:ahLst/>
              <a:cxnLst/>
              <a:rect l="l" t="t" r="r" b="b"/>
              <a:pathLst>
                <a:path w="702" h="346" extrusionOk="0">
                  <a:moveTo>
                    <a:pt x="658" y="0"/>
                  </a:moveTo>
                  <a:lnTo>
                    <a:pt x="591" y="67"/>
                  </a:lnTo>
                  <a:cubicBezTo>
                    <a:pt x="569" y="79"/>
                    <a:pt x="546" y="101"/>
                    <a:pt x="512" y="112"/>
                  </a:cubicBezTo>
                  <a:cubicBezTo>
                    <a:pt x="457" y="145"/>
                    <a:pt x="401" y="168"/>
                    <a:pt x="346" y="190"/>
                  </a:cubicBezTo>
                  <a:lnTo>
                    <a:pt x="1" y="346"/>
                  </a:lnTo>
                  <a:lnTo>
                    <a:pt x="1" y="346"/>
                  </a:lnTo>
                  <a:lnTo>
                    <a:pt x="357" y="223"/>
                  </a:lnTo>
                  <a:cubicBezTo>
                    <a:pt x="424" y="201"/>
                    <a:pt x="480" y="178"/>
                    <a:pt x="535" y="156"/>
                  </a:cubicBezTo>
                  <a:cubicBezTo>
                    <a:pt x="569" y="145"/>
                    <a:pt x="591" y="123"/>
                    <a:pt x="624" y="112"/>
                  </a:cubicBezTo>
                  <a:cubicBezTo>
                    <a:pt x="646" y="89"/>
                    <a:pt x="680" y="67"/>
                    <a:pt x="702" y="45"/>
                  </a:cubicBezTo>
                  <a:lnTo>
                    <a:pt x="658" y="0"/>
                  </a:lnTo>
                  <a:close/>
                </a:path>
              </a:pathLst>
            </a:custGeom>
            <a:solidFill>
              <a:srgbClr val="797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3"/>
            <p:cNvSpPr/>
            <p:nvPr/>
          </p:nvSpPr>
          <p:spPr>
            <a:xfrm>
              <a:off x="1995323" y="4084595"/>
              <a:ext cx="45040" cy="36109"/>
            </a:xfrm>
            <a:custGeom>
              <a:avLst/>
              <a:gdLst/>
              <a:ahLst/>
              <a:cxnLst/>
              <a:rect l="l" t="t" r="r" b="b"/>
              <a:pathLst>
                <a:path w="1291" h="1035" extrusionOk="0">
                  <a:moveTo>
                    <a:pt x="1" y="0"/>
                  </a:moveTo>
                  <a:cubicBezTo>
                    <a:pt x="146" y="56"/>
                    <a:pt x="290" y="111"/>
                    <a:pt x="445" y="111"/>
                  </a:cubicBezTo>
                  <a:cubicBezTo>
                    <a:pt x="512" y="111"/>
                    <a:pt x="590" y="111"/>
                    <a:pt x="657" y="145"/>
                  </a:cubicBezTo>
                  <a:cubicBezTo>
                    <a:pt x="724" y="167"/>
                    <a:pt x="791" y="212"/>
                    <a:pt x="846" y="267"/>
                  </a:cubicBezTo>
                  <a:cubicBezTo>
                    <a:pt x="957" y="368"/>
                    <a:pt x="1068" y="467"/>
                    <a:pt x="1157" y="590"/>
                  </a:cubicBezTo>
                  <a:cubicBezTo>
                    <a:pt x="1191" y="645"/>
                    <a:pt x="1169" y="724"/>
                    <a:pt x="1179" y="801"/>
                  </a:cubicBezTo>
                  <a:cubicBezTo>
                    <a:pt x="1191" y="879"/>
                    <a:pt x="1213" y="957"/>
                    <a:pt x="1246" y="1035"/>
                  </a:cubicBezTo>
                  <a:lnTo>
                    <a:pt x="1291" y="1013"/>
                  </a:lnTo>
                  <a:cubicBezTo>
                    <a:pt x="1258" y="946"/>
                    <a:pt x="1236" y="879"/>
                    <a:pt x="1224" y="801"/>
                  </a:cubicBezTo>
                  <a:cubicBezTo>
                    <a:pt x="1213" y="768"/>
                    <a:pt x="1213" y="734"/>
                    <a:pt x="1213" y="690"/>
                  </a:cubicBezTo>
                  <a:cubicBezTo>
                    <a:pt x="1213" y="645"/>
                    <a:pt x="1202" y="612"/>
                    <a:pt x="1179" y="579"/>
                  </a:cubicBezTo>
                  <a:cubicBezTo>
                    <a:pt x="1091" y="445"/>
                    <a:pt x="979" y="345"/>
                    <a:pt x="857" y="245"/>
                  </a:cubicBezTo>
                  <a:cubicBezTo>
                    <a:pt x="801" y="200"/>
                    <a:pt x="735" y="156"/>
                    <a:pt x="668" y="123"/>
                  </a:cubicBezTo>
                  <a:cubicBezTo>
                    <a:pt x="619" y="102"/>
                    <a:pt x="570" y="94"/>
                    <a:pt x="523" y="94"/>
                  </a:cubicBezTo>
                  <a:cubicBezTo>
                    <a:pt x="496" y="94"/>
                    <a:pt x="470" y="96"/>
                    <a:pt x="445" y="101"/>
                  </a:cubicBezTo>
                  <a:cubicBezTo>
                    <a:pt x="290" y="101"/>
                    <a:pt x="146" y="56"/>
                    <a:pt x="1" y="0"/>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3"/>
            <p:cNvSpPr/>
            <p:nvPr/>
          </p:nvSpPr>
          <p:spPr>
            <a:xfrm>
              <a:off x="2005824" y="4097399"/>
              <a:ext cx="24456" cy="21351"/>
            </a:xfrm>
            <a:custGeom>
              <a:avLst/>
              <a:gdLst/>
              <a:ahLst/>
              <a:cxnLst/>
              <a:rect l="l" t="t" r="r" b="b"/>
              <a:pathLst>
                <a:path w="701" h="612" extrusionOk="0">
                  <a:moveTo>
                    <a:pt x="0" y="1"/>
                  </a:moveTo>
                  <a:lnTo>
                    <a:pt x="0" y="1"/>
                  </a:lnTo>
                  <a:cubicBezTo>
                    <a:pt x="55" y="45"/>
                    <a:pt x="122" y="90"/>
                    <a:pt x="189" y="123"/>
                  </a:cubicBezTo>
                  <a:cubicBezTo>
                    <a:pt x="256" y="167"/>
                    <a:pt x="322" y="201"/>
                    <a:pt x="378" y="256"/>
                  </a:cubicBezTo>
                  <a:cubicBezTo>
                    <a:pt x="500" y="357"/>
                    <a:pt x="589" y="478"/>
                    <a:pt x="678" y="612"/>
                  </a:cubicBezTo>
                  <a:lnTo>
                    <a:pt x="701" y="590"/>
                  </a:lnTo>
                  <a:cubicBezTo>
                    <a:pt x="612" y="468"/>
                    <a:pt x="512" y="345"/>
                    <a:pt x="389" y="245"/>
                  </a:cubicBezTo>
                  <a:cubicBezTo>
                    <a:pt x="334" y="189"/>
                    <a:pt x="267" y="156"/>
                    <a:pt x="200" y="123"/>
                  </a:cubicBezTo>
                  <a:cubicBezTo>
                    <a:pt x="134" y="78"/>
                    <a:pt x="55" y="45"/>
                    <a:pt x="0" y="1"/>
                  </a:cubicBezTo>
                  <a:close/>
                </a:path>
              </a:pathLst>
            </a:custGeom>
            <a:solidFill>
              <a:srgbClr val="9DA1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3"/>
            <p:cNvSpPr/>
            <p:nvPr/>
          </p:nvSpPr>
          <p:spPr>
            <a:xfrm>
              <a:off x="1879703" y="3921247"/>
              <a:ext cx="375634" cy="452456"/>
            </a:xfrm>
            <a:custGeom>
              <a:avLst/>
              <a:gdLst/>
              <a:ahLst/>
              <a:cxnLst/>
              <a:rect l="l" t="t" r="r" b="b"/>
              <a:pathLst>
                <a:path w="10767" h="12969" extrusionOk="0">
                  <a:moveTo>
                    <a:pt x="22" y="0"/>
                  </a:moveTo>
                  <a:lnTo>
                    <a:pt x="0" y="33"/>
                  </a:lnTo>
                  <a:lnTo>
                    <a:pt x="2491" y="2347"/>
                  </a:lnTo>
                  <a:lnTo>
                    <a:pt x="3059" y="2914"/>
                  </a:lnTo>
                  <a:cubicBezTo>
                    <a:pt x="2758" y="2847"/>
                    <a:pt x="2447" y="2825"/>
                    <a:pt x="2136" y="2825"/>
                  </a:cubicBezTo>
                  <a:cubicBezTo>
                    <a:pt x="2071" y="2823"/>
                    <a:pt x="2006" y="2822"/>
                    <a:pt x="1940" y="2822"/>
                  </a:cubicBezTo>
                  <a:cubicBezTo>
                    <a:pt x="1647" y="2822"/>
                    <a:pt x="1348" y="2842"/>
                    <a:pt x="1057" y="2870"/>
                  </a:cubicBezTo>
                  <a:lnTo>
                    <a:pt x="1057" y="2892"/>
                  </a:lnTo>
                  <a:cubicBezTo>
                    <a:pt x="1310" y="2884"/>
                    <a:pt x="1558" y="2871"/>
                    <a:pt x="1805" y="2871"/>
                  </a:cubicBezTo>
                  <a:cubicBezTo>
                    <a:pt x="1915" y="2871"/>
                    <a:pt x="2025" y="2874"/>
                    <a:pt x="2136" y="2880"/>
                  </a:cubicBezTo>
                  <a:cubicBezTo>
                    <a:pt x="2481" y="2892"/>
                    <a:pt x="2837" y="2925"/>
                    <a:pt x="3170" y="3025"/>
                  </a:cubicBezTo>
                  <a:cubicBezTo>
                    <a:pt x="3749" y="3604"/>
                    <a:pt x="4305" y="4204"/>
                    <a:pt x="4849" y="4805"/>
                  </a:cubicBezTo>
                  <a:cubicBezTo>
                    <a:pt x="5217" y="5228"/>
                    <a:pt x="5583" y="5650"/>
                    <a:pt x="5895" y="6117"/>
                  </a:cubicBezTo>
                  <a:cubicBezTo>
                    <a:pt x="5739" y="6051"/>
                    <a:pt x="5583" y="5995"/>
                    <a:pt x="5428" y="5950"/>
                  </a:cubicBezTo>
                  <a:cubicBezTo>
                    <a:pt x="5205" y="5873"/>
                    <a:pt x="4983" y="5794"/>
                    <a:pt x="4750" y="5728"/>
                  </a:cubicBezTo>
                  <a:cubicBezTo>
                    <a:pt x="4516" y="5661"/>
                    <a:pt x="4271" y="5628"/>
                    <a:pt x="4049" y="5561"/>
                  </a:cubicBezTo>
                  <a:cubicBezTo>
                    <a:pt x="3826" y="5495"/>
                    <a:pt x="3604" y="5394"/>
                    <a:pt x="3359" y="5361"/>
                  </a:cubicBezTo>
                  <a:lnTo>
                    <a:pt x="3359" y="5383"/>
                  </a:lnTo>
                  <a:cubicBezTo>
                    <a:pt x="3593" y="5428"/>
                    <a:pt x="3804" y="5527"/>
                    <a:pt x="4038" y="5606"/>
                  </a:cubicBezTo>
                  <a:cubicBezTo>
                    <a:pt x="4260" y="5683"/>
                    <a:pt x="4505" y="5717"/>
                    <a:pt x="4727" y="5794"/>
                  </a:cubicBezTo>
                  <a:cubicBezTo>
                    <a:pt x="4950" y="5861"/>
                    <a:pt x="5183" y="5950"/>
                    <a:pt x="5406" y="6028"/>
                  </a:cubicBezTo>
                  <a:cubicBezTo>
                    <a:pt x="5617" y="6106"/>
                    <a:pt x="5828" y="6173"/>
                    <a:pt x="6006" y="6284"/>
                  </a:cubicBezTo>
                  <a:cubicBezTo>
                    <a:pt x="6129" y="6473"/>
                    <a:pt x="6240" y="6662"/>
                    <a:pt x="6351" y="6851"/>
                  </a:cubicBezTo>
                  <a:cubicBezTo>
                    <a:pt x="6507" y="7085"/>
                    <a:pt x="6641" y="7341"/>
                    <a:pt x="6774" y="7586"/>
                  </a:cubicBezTo>
                  <a:cubicBezTo>
                    <a:pt x="6851" y="7719"/>
                    <a:pt x="6918" y="7852"/>
                    <a:pt x="6985" y="7986"/>
                  </a:cubicBezTo>
                  <a:cubicBezTo>
                    <a:pt x="6940" y="7964"/>
                    <a:pt x="6896" y="7952"/>
                    <a:pt x="6863" y="7941"/>
                  </a:cubicBezTo>
                  <a:cubicBezTo>
                    <a:pt x="6774" y="7919"/>
                    <a:pt x="6696" y="7875"/>
                    <a:pt x="6618" y="7841"/>
                  </a:cubicBezTo>
                  <a:cubicBezTo>
                    <a:pt x="6451" y="7763"/>
                    <a:pt x="6295" y="7685"/>
                    <a:pt x="6129" y="7618"/>
                  </a:cubicBezTo>
                  <a:cubicBezTo>
                    <a:pt x="5795" y="7485"/>
                    <a:pt x="5462" y="7363"/>
                    <a:pt x="5128" y="7240"/>
                  </a:cubicBezTo>
                  <a:lnTo>
                    <a:pt x="5116" y="7274"/>
                  </a:lnTo>
                  <a:cubicBezTo>
                    <a:pt x="5450" y="7396"/>
                    <a:pt x="5784" y="7529"/>
                    <a:pt x="6107" y="7663"/>
                  </a:cubicBezTo>
                  <a:cubicBezTo>
                    <a:pt x="6273" y="7741"/>
                    <a:pt x="6429" y="7819"/>
                    <a:pt x="6596" y="7897"/>
                  </a:cubicBezTo>
                  <a:cubicBezTo>
                    <a:pt x="6673" y="7930"/>
                    <a:pt x="6752" y="7974"/>
                    <a:pt x="6841" y="7997"/>
                  </a:cubicBezTo>
                  <a:cubicBezTo>
                    <a:pt x="6907" y="8030"/>
                    <a:pt x="6985" y="8041"/>
                    <a:pt x="7029" y="8075"/>
                  </a:cubicBezTo>
                  <a:cubicBezTo>
                    <a:pt x="7207" y="8409"/>
                    <a:pt x="7375" y="8764"/>
                    <a:pt x="7519" y="9109"/>
                  </a:cubicBezTo>
                  <a:lnTo>
                    <a:pt x="7553" y="9209"/>
                  </a:lnTo>
                  <a:lnTo>
                    <a:pt x="7585" y="9309"/>
                  </a:lnTo>
                  <a:lnTo>
                    <a:pt x="7619" y="9509"/>
                  </a:lnTo>
                  <a:cubicBezTo>
                    <a:pt x="7630" y="9643"/>
                    <a:pt x="7630" y="9788"/>
                    <a:pt x="7641" y="9932"/>
                  </a:cubicBezTo>
                  <a:cubicBezTo>
                    <a:pt x="7641" y="10210"/>
                    <a:pt x="7641" y="10500"/>
                    <a:pt x="7630" y="10777"/>
                  </a:cubicBezTo>
                  <a:lnTo>
                    <a:pt x="7630" y="10799"/>
                  </a:lnTo>
                  <a:lnTo>
                    <a:pt x="7664" y="11000"/>
                  </a:lnTo>
                  <a:lnTo>
                    <a:pt x="7664" y="11044"/>
                  </a:lnTo>
                  <a:lnTo>
                    <a:pt x="7719" y="11066"/>
                  </a:lnTo>
                  <a:cubicBezTo>
                    <a:pt x="7975" y="11189"/>
                    <a:pt x="8242" y="11333"/>
                    <a:pt x="8497" y="11467"/>
                  </a:cubicBezTo>
                  <a:cubicBezTo>
                    <a:pt x="8754" y="11600"/>
                    <a:pt x="9009" y="11734"/>
                    <a:pt x="9265" y="11879"/>
                  </a:cubicBezTo>
                  <a:cubicBezTo>
                    <a:pt x="9521" y="12012"/>
                    <a:pt x="9755" y="12168"/>
                    <a:pt x="9977" y="12356"/>
                  </a:cubicBezTo>
                  <a:cubicBezTo>
                    <a:pt x="10088" y="12445"/>
                    <a:pt x="10188" y="12546"/>
                    <a:pt x="10289" y="12646"/>
                  </a:cubicBezTo>
                  <a:cubicBezTo>
                    <a:pt x="10333" y="12702"/>
                    <a:pt x="10378" y="12746"/>
                    <a:pt x="10422" y="12801"/>
                  </a:cubicBezTo>
                  <a:cubicBezTo>
                    <a:pt x="10444" y="12835"/>
                    <a:pt x="10455" y="12857"/>
                    <a:pt x="10477" y="12890"/>
                  </a:cubicBezTo>
                  <a:cubicBezTo>
                    <a:pt x="10499" y="12913"/>
                    <a:pt x="10511" y="12946"/>
                    <a:pt x="10522" y="12969"/>
                  </a:cubicBezTo>
                  <a:lnTo>
                    <a:pt x="10766" y="12868"/>
                  </a:lnTo>
                  <a:cubicBezTo>
                    <a:pt x="10744" y="12824"/>
                    <a:pt x="10711" y="12779"/>
                    <a:pt x="10689" y="12746"/>
                  </a:cubicBezTo>
                  <a:lnTo>
                    <a:pt x="10622" y="12646"/>
                  </a:lnTo>
                  <a:cubicBezTo>
                    <a:pt x="10566" y="12591"/>
                    <a:pt x="10522" y="12534"/>
                    <a:pt x="10467" y="12479"/>
                  </a:cubicBezTo>
                  <a:cubicBezTo>
                    <a:pt x="10366" y="12368"/>
                    <a:pt x="10255" y="12257"/>
                    <a:pt x="10133" y="12168"/>
                  </a:cubicBezTo>
                  <a:cubicBezTo>
                    <a:pt x="9899" y="11978"/>
                    <a:pt x="9643" y="11812"/>
                    <a:pt x="9377" y="11678"/>
                  </a:cubicBezTo>
                  <a:cubicBezTo>
                    <a:pt x="9110" y="11545"/>
                    <a:pt x="8853" y="11412"/>
                    <a:pt x="8586" y="11278"/>
                  </a:cubicBezTo>
                  <a:cubicBezTo>
                    <a:pt x="8342" y="11155"/>
                    <a:pt x="8086" y="11033"/>
                    <a:pt x="7842" y="10911"/>
                  </a:cubicBezTo>
                  <a:cubicBezTo>
                    <a:pt x="7830" y="10866"/>
                    <a:pt x="7819" y="10811"/>
                    <a:pt x="7797" y="10766"/>
                  </a:cubicBezTo>
                  <a:cubicBezTo>
                    <a:pt x="7797" y="10488"/>
                    <a:pt x="7797" y="10199"/>
                    <a:pt x="7775" y="9921"/>
                  </a:cubicBezTo>
                  <a:cubicBezTo>
                    <a:pt x="7763" y="9776"/>
                    <a:pt x="7753" y="9643"/>
                    <a:pt x="7730" y="9499"/>
                  </a:cubicBezTo>
                  <a:cubicBezTo>
                    <a:pt x="7719" y="9420"/>
                    <a:pt x="7708" y="9354"/>
                    <a:pt x="7697" y="9276"/>
                  </a:cubicBezTo>
                  <a:cubicBezTo>
                    <a:pt x="7686" y="9254"/>
                    <a:pt x="7686" y="9232"/>
                    <a:pt x="7674" y="9209"/>
                  </a:cubicBezTo>
                  <a:cubicBezTo>
                    <a:pt x="7708" y="8998"/>
                    <a:pt x="7674" y="8775"/>
                    <a:pt x="7641" y="8575"/>
                  </a:cubicBezTo>
                  <a:cubicBezTo>
                    <a:pt x="7597" y="8364"/>
                    <a:pt x="7553" y="8142"/>
                    <a:pt x="7530" y="7930"/>
                  </a:cubicBezTo>
                  <a:cubicBezTo>
                    <a:pt x="7496" y="7707"/>
                    <a:pt x="7496" y="7485"/>
                    <a:pt x="7508" y="7274"/>
                  </a:cubicBezTo>
                  <a:cubicBezTo>
                    <a:pt x="7519" y="7052"/>
                    <a:pt x="7553" y="6829"/>
                    <a:pt x="7608" y="6617"/>
                  </a:cubicBezTo>
                  <a:lnTo>
                    <a:pt x="7597" y="6617"/>
                  </a:lnTo>
                  <a:cubicBezTo>
                    <a:pt x="7530" y="6829"/>
                    <a:pt x="7486" y="7052"/>
                    <a:pt x="7474" y="7263"/>
                  </a:cubicBezTo>
                  <a:cubicBezTo>
                    <a:pt x="7452" y="7485"/>
                    <a:pt x="7464" y="7707"/>
                    <a:pt x="7486" y="7930"/>
                  </a:cubicBezTo>
                  <a:cubicBezTo>
                    <a:pt x="7508" y="8152"/>
                    <a:pt x="7541" y="8364"/>
                    <a:pt x="7585" y="8587"/>
                  </a:cubicBezTo>
                  <a:cubicBezTo>
                    <a:pt x="7608" y="8742"/>
                    <a:pt x="7630" y="8909"/>
                    <a:pt x="7630" y="9076"/>
                  </a:cubicBezTo>
                  <a:lnTo>
                    <a:pt x="7619" y="9064"/>
                  </a:lnTo>
                  <a:cubicBezTo>
                    <a:pt x="7519" y="8809"/>
                    <a:pt x="7397" y="8542"/>
                    <a:pt x="7274" y="8286"/>
                  </a:cubicBezTo>
                  <a:cubicBezTo>
                    <a:pt x="7152" y="8030"/>
                    <a:pt x="7019" y="7774"/>
                    <a:pt x="6896" y="7529"/>
                  </a:cubicBezTo>
                  <a:cubicBezTo>
                    <a:pt x="6629" y="7018"/>
                    <a:pt x="6340" y="6528"/>
                    <a:pt x="6028" y="6051"/>
                  </a:cubicBezTo>
                  <a:cubicBezTo>
                    <a:pt x="5817" y="5750"/>
                    <a:pt x="5595" y="5461"/>
                    <a:pt x="5350" y="5194"/>
                  </a:cubicBezTo>
                  <a:lnTo>
                    <a:pt x="5406" y="4849"/>
                  </a:lnTo>
                  <a:cubicBezTo>
                    <a:pt x="5428" y="4704"/>
                    <a:pt x="5462" y="4560"/>
                    <a:pt x="5462" y="4405"/>
                  </a:cubicBezTo>
                  <a:cubicBezTo>
                    <a:pt x="5472" y="4249"/>
                    <a:pt x="5439" y="4104"/>
                    <a:pt x="5383" y="3960"/>
                  </a:cubicBezTo>
                  <a:cubicBezTo>
                    <a:pt x="5339" y="3815"/>
                    <a:pt x="5284" y="3681"/>
                    <a:pt x="5261" y="3537"/>
                  </a:cubicBezTo>
                  <a:lnTo>
                    <a:pt x="5239" y="3537"/>
                  </a:lnTo>
                  <a:cubicBezTo>
                    <a:pt x="5261" y="3693"/>
                    <a:pt x="5306" y="3826"/>
                    <a:pt x="5350" y="3970"/>
                  </a:cubicBezTo>
                  <a:cubicBezTo>
                    <a:pt x="5406" y="4115"/>
                    <a:pt x="5428" y="4260"/>
                    <a:pt x="5417" y="4405"/>
                  </a:cubicBezTo>
                  <a:cubicBezTo>
                    <a:pt x="5417" y="4549"/>
                    <a:pt x="5383" y="4694"/>
                    <a:pt x="5350" y="4849"/>
                  </a:cubicBezTo>
                  <a:lnTo>
                    <a:pt x="5306" y="5127"/>
                  </a:lnTo>
                  <a:lnTo>
                    <a:pt x="4938" y="4727"/>
                  </a:lnTo>
                  <a:cubicBezTo>
                    <a:pt x="4649" y="4405"/>
                    <a:pt x="4349" y="4082"/>
                    <a:pt x="4049" y="3770"/>
                  </a:cubicBezTo>
                  <a:lnTo>
                    <a:pt x="3848" y="3292"/>
                  </a:lnTo>
                  <a:cubicBezTo>
                    <a:pt x="3782" y="3125"/>
                    <a:pt x="3670" y="2969"/>
                    <a:pt x="3581" y="2814"/>
                  </a:cubicBezTo>
                  <a:cubicBezTo>
                    <a:pt x="3404" y="2502"/>
                    <a:pt x="3292" y="2146"/>
                    <a:pt x="3104" y="1835"/>
                  </a:cubicBezTo>
                  <a:lnTo>
                    <a:pt x="3059" y="1857"/>
                  </a:lnTo>
                  <a:cubicBezTo>
                    <a:pt x="3237" y="2169"/>
                    <a:pt x="3348" y="2524"/>
                    <a:pt x="3526" y="2847"/>
                  </a:cubicBezTo>
                  <a:cubicBezTo>
                    <a:pt x="3604" y="3014"/>
                    <a:pt x="3715" y="3159"/>
                    <a:pt x="3771" y="3325"/>
                  </a:cubicBezTo>
                  <a:lnTo>
                    <a:pt x="3882" y="3592"/>
                  </a:lnTo>
                  <a:cubicBezTo>
                    <a:pt x="3448" y="3147"/>
                    <a:pt x="3003" y="2714"/>
                    <a:pt x="2558" y="2280"/>
                  </a:cubicBezTo>
                  <a:cubicBezTo>
                    <a:pt x="1725" y="1513"/>
                    <a:pt x="868" y="757"/>
                    <a:pt x="22"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3"/>
            <p:cNvSpPr/>
            <p:nvPr/>
          </p:nvSpPr>
          <p:spPr>
            <a:xfrm>
              <a:off x="2230087" y="4257641"/>
              <a:ext cx="319779" cy="330978"/>
            </a:xfrm>
            <a:custGeom>
              <a:avLst/>
              <a:gdLst/>
              <a:ahLst/>
              <a:cxnLst/>
              <a:rect l="l" t="t" r="r" b="b"/>
              <a:pathLst>
                <a:path w="9166" h="9487" extrusionOk="0">
                  <a:moveTo>
                    <a:pt x="3318" y="1"/>
                  </a:moveTo>
                  <a:cubicBezTo>
                    <a:pt x="3031" y="1"/>
                    <a:pt x="2742" y="61"/>
                    <a:pt x="2470" y="168"/>
                  </a:cubicBezTo>
                  <a:cubicBezTo>
                    <a:pt x="1836" y="401"/>
                    <a:pt x="1336" y="880"/>
                    <a:pt x="891" y="1380"/>
                  </a:cubicBezTo>
                  <a:cubicBezTo>
                    <a:pt x="757" y="1525"/>
                    <a:pt x="624" y="1669"/>
                    <a:pt x="513" y="1836"/>
                  </a:cubicBezTo>
                  <a:cubicBezTo>
                    <a:pt x="390" y="1992"/>
                    <a:pt x="290" y="2170"/>
                    <a:pt x="278" y="2359"/>
                  </a:cubicBezTo>
                  <a:cubicBezTo>
                    <a:pt x="278" y="2392"/>
                    <a:pt x="312" y="2425"/>
                    <a:pt x="345" y="2425"/>
                  </a:cubicBezTo>
                  <a:cubicBezTo>
                    <a:pt x="1" y="2904"/>
                    <a:pt x="12" y="3560"/>
                    <a:pt x="223" y="4105"/>
                  </a:cubicBezTo>
                  <a:lnTo>
                    <a:pt x="212" y="4105"/>
                  </a:lnTo>
                  <a:cubicBezTo>
                    <a:pt x="179" y="4450"/>
                    <a:pt x="157" y="4795"/>
                    <a:pt x="145" y="5139"/>
                  </a:cubicBezTo>
                  <a:cubicBezTo>
                    <a:pt x="145" y="5451"/>
                    <a:pt x="145" y="5762"/>
                    <a:pt x="201" y="6073"/>
                  </a:cubicBezTo>
                  <a:cubicBezTo>
                    <a:pt x="312" y="6597"/>
                    <a:pt x="612" y="7030"/>
                    <a:pt x="990" y="7375"/>
                  </a:cubicBezTo>
                  <a:lnTo>
                    <a:pt x="990" y="7397"/>
                  </a:lnTo>
                  <a:cubicBezTo>
                    <a:pt x="1035" y="7808"/>
                    <a:pt x="1346" y="8109"/>
                    <a:pt x="1680" y="8320"/>
                  </a:cubicBezTo>
                  <a:cubicBezTo>
                    <a:pt x="1880" y="8431"/>
                    <a:pt x="2092" y="8532"/>
                    <a:pt x="2303" y="8621"/>
                  </a:cubicBezTo>
                  <a:cubicBezTo>
                    <a:pt x="2426" y="8674"/>
                    <a:pt x="2558" y="8720"/>
                    <a:pt x="2690" y="8720"/>
                  </a:cubicBezTo>
                  <a:cubicBezTo>
                    <a:pt x="2724" y="8720"/>
                    <a:pt x="2758" y="8717"/>
                    <a:pt x="2792" y="8710"/>
                  </a:cubicBezTo>
                  <a:cubicBezTo>
                    <a:pt x="3137" y="8977"/>
                    <a:pt x="3560" y="9132"/>
                    <a:pt x="3993" y="9210"/>
                  </a:cubicBezTo>
                  <a:cubicBezTo>
                    <a:pt x="4272" y="9254"/>
                    <a:pt x="4549" y="9277"/>
                    <a:pt x="4828" y="9277"/>
                  </a:cubicBezTo>
                  <a:cubicBezTo>
                    <a:pt x="4956" y="9282"/>
                    <a:pt x="5086" y="9285"/>
                    <a:pt x="5218" y="9285"/>
                  </a:cubicBezTo>
                  <a:cubicBezTo>
                    <a:pt x="5350" y="9285"/>
                    <a:pt x="5484" y="9282"/>
                    <a:pt x="5617" y="9277"/>
                  </a:cubicBezTo>
                  <a:cubicBezTo>
                    <a:pt x="5639" y="9266"/>
                    <a:pt x="5673" y="9266"/>
                    <a:pt x="5695" y="9266"/>
                  </a:cubicBezTo>
                  <a:cubicBezTo>
                    <a:pt x="5884" y="9366"/>
                    <a:pt x="6096" y="9432"/>
                    <a:pt x="6296" y="9466"/>
                  </a:cubicBezTo>
                  <a:cubicBezTo>
                    <a:pt x="6385" y="9481"/>
                    <a:pt x="6473" y="9487"/>
                    <a:pt x="6562" y="9487"/>
                  </a:cubicBezTo>
                  <a:cubicBezTo>
                    <a:pt x="6740" y="9487"/>
                    <a:pt x="6918" y="9462"/>
                    <a:pt x="7097" y="9432"/>
                  </a:cubicBezTo>
                  <a:cubicBezTo>
                    <a:pt x="7230" y="9422"/>
                    <a:pt x="7374" y="9399"/>
                    <a:pt x="7508" y="9355"/>
                  </a:cubicBezTo>
                  <a:cubicBezTo>
                    <a:pt x="7641" y="9321"/>
                    <a:pt x="7753" y="9254"/>
                    <a:pt x="7864" y="9177"/>
                  </a:cubicBezTo>
                  <a:cubicBezTo>
                    <a:pt x="8076" y="9021"/>
                    <a:pt x="8242" y="8809"/>
                    <a:pt x="8365" y="8587"/>
                  </a:cubicBezTo>
                  <a:cubicBezTo>
                    <a:pt x="8431" y="8454"/>
                    <a:pt x="8476" y="8309"/>
                    <a:pt x="8520" y="8164"/>
                  </a:cubicBezTo>
                  <a:cubicBezTo>
                    <a:pt x="8520" y="8131"/>
                    <a:pt x="8531" y="8087"/>
                    <a:pt x="8543" y="8042"/>
                  </a:cubicBezTo>
                  <a:cubicBezTo>
                    <a:pt x="8598" y="7976"/>
                    <a:pt x="8642" y="7909"/>
                    <a:pt x="8687" y="7842"/>
                  </a:cubicBezTo>
                  <a:cubicBezTo>
                    <a:pt x="8765" y="7719"/>
                    <a:pt x="8832" y="7608"/>
                    <a:pt x="8865" y="7464"/>
                  </a:cubicBezTo>
                  <a:cubicBezTo>
                    <a:pt x="8899" y="7341"/>
                    <a:pt x="8899" y="7208"/>
                    <a:pt x="8899" y="7074"/>
                  </a:cubicBezTo>
                  <a:cubicBezTo>
                    <a:pt x="8899" y="6941"/>
                    <a:pt x="8899" y="6807"/>
                    <a:pt x="8909" y="6674"/>
                  </a:cubicBezTo>
                  <a:cubicBezTo>
                    <a:pt x="8932" y="6541"/>
                    <a:pt x="8965" y="6396"/>
                    <a:pt x="8998" y="6263"/>
                  </a:cubicBezTo>
                  <a:cubicBezTo>
                    <a:pt x="9065" y="5974"/>
                    <a:pt x="9132" y="5695"/>
                    <a:pt x="9143" y="5406"/>
                  </a:cubicBezTo>
                  <a:cubicBezTo>
                    <a:pt x="9166" y="5117"/>
                    <a:pt x="9154" y="4828"/>
                    <a:pt x="9143" y="4550"/>
                  </a:cubicBezTo>
                  <a:cubicBezTo>
                    <a:pt x="9132" y="4261"/>
                    <a:pt x="9087" y="3960"/>
                    <a:pt x="8943" y="3705"/>
                  </a:cubicBezTo>
                  <a:cubicBezTo>
                    <a:pt x="8843" y="3549"/>
                    <a:pt x="8721" y="3416"/>
                    <a:pt x="8553" y="3337"/>
                  </a:cubicBezTo>
                  <a:cubicBezTo>
                    <a:pt x="8543" y="3137"/>
                    <a:pt x="8520" y="2937"/>
                    <a:pt x="8498" y="2748"/>
                  </a:cubicBezTo>
                  <a:cubicBezTo>
                    <a:pt x="8476" y="2526"/>
                    <a:pt x="8442" y="2314"/>
                    <a:pt x="8365" y="2103"/>
                  </a:cubicBezTo>
                  <a:cubicBezTo>
                    <a:pt x="8220" y="1681"/>
                    <a:pt x="7908" y="1358"/>
                    <a:pt x="7519" y="1135"/>
                  </a:cubicBezTo>
                  <a:cubicBezTo>
                    <a:pt x="7108" y="890"/>
                    <a:pt x="6640" y="791"/>
                    <a:pt x="6185" y="713"/>
                  </a:cubicBezTo>
                  <a:cubicBezTo>
                    <a:pt x="5696" y="417"/>
                    <a:pt x="5131" y="207"/>
                    <a:pt x="4565" y="207"/>
                  </a:cubicBezTo>
                  <a:cubicBezTo>
                    <a:pt x="4448" y="207"/>
                    <a:pt x="4332" y="216"/>
                    <a:pt x="4216" y="235"/>
                  </a:cubicBezTo>
                  <a:cubicBezTo>
                    <a:pt x="3938" y="72"/>
                    <a:pt x="3629" y="1"/>
                    <a:pt x="3318" y="1"/>
                  </a:cubicBezTo>
                  <a:close/>
                </a:path>
              </a:pathLst>
            </a:custGeom>
            <a:solidFill>
              <a:srgbClr val="EB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3"/>
            <p:cNvSpPr/>
            <p:nvPr/>
          </p:nvSpPr>
          <p:spPr>
            <a:xfrm>
              <a:off x="2280047" y="4257676"/>
              <a:ext cx="95976" cy="37434"/>
            </a:xfrm>
            <a:custGeom>
              <a:avLst/>
              <a:gdLst/>
              <a:ahLst/>
              <a:cxnLst/>
              <a:rect l="l" t="t" r="r" b="b"/>
              <a:pathLst>
                <a:path w="2751" h="1073" extrusionOk="0">
                  <a:moveTo>
                    <a:pt x="1869" y="0"/>
                  </a:moveTo>
                  <a:cubicBezTo>
                    <a:pt x="1763" y="0"/>
                    <a:pt x="1656" y="8"/>
                    <a:pt x="1550" y="22"/>
                  </a:cubicBezTo>
                  <a:cubicBezTo>
                    <a:pt x="1204" y="145"/>
                    <a:pt x="893" y="333"/>
                    <a:pt x="593" y="534"/>
                  </a:cubicBezTo>
                  <a:cubicBezTo>
                    <a:pt x="493" y="600"/>
                    <a:pt x="381" y="667"/>
                    <a:pt x="270" y="745"/>
                  </a:cubicBezTo>
                  <a:cubicBezTo>
                    <a:pt x="181" y="812"/>
                    <a:pt x="81" y="879"/>
                    <a:pt x="25" y="978"/>
                  </a:cubicBezTo>
                  <a:cubicBezTo>
                    <a:pt x="1" y="1029"/>
                    <a:pt x="51" y="1073"/>
                    <a:pt x="96" y="1073"/>
                  </a:cubicBezTo>
                  <a:cubicBezTo>
                    <a:pt x="111" y="1073"/>
                    <a:pt x="126" y="1068"/>
                    <a:pt x="137" y="1057"/>
                  </a:cubicBezTo>
                  <a:cubicBezTo>
                    <a:pt x="671" y="523"/>
                    <a:pt x="1461" y="378"/>
                    <a:pt x="2183" y="278"/>
                  </a:cubicBezTo>
                  <a:lnTo>
                    <a:pt x="2751" y="211"/>
                  </a:lnTo>
                  <a:cubicBezTo>
                    <a:pt x="2478" y="63"/>
                    <a:pt x="2175" y="0"/>
                    <a:pt x="1869"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3"/>
            <p:cNvSpPr/>
            <p:nvPr/>
          </p:nvSpPr>
          <p:spPr>
            <a:xfrm>
              <a:off x="2230471" y="4289005"/>
              <a:ext cx="310080" cy="299684"/>
            </a:xfrm>
            <a:custGeom>
              <a:avLst/>
              <a:gdLst/>
              <a:ahLst/>
              <a:cxnLst/>
              <a:rect l="l" t="t" r="r" b="b"/>
              <a:pathLst>
                <a:path w="8888" h="8590" extrusionOk="0">
                  <a:moveTo>
                    <a:pt x="5598" y="1"/>
                  </a:moveTo>
                  <a:cubicBezTo>
                    <a:pt x="5584" y="1"/>
                    <a:pt x="5587" y="27"/>
                    <a:pt x="5606" y="36"/>
                  </a:cubicBezTo>
                  <a:cubicBezTo>
                    <a:pt x="5751" y="70"/>
                    <a:pt x="5895" y="103"/>
                    <a:pt x="6040" y="159"/>
                  </a:cubicBezTo>
                  <a:cubicBezTo>
                    <a:pt x="6162" y="225"/>
                    <a:pt x="6263" y="314"/>
                    <a:pt x="6340" y="436"/>
                  </a:cubicBezTo>
                  <a:cubicBezTo>
                    <a:pt x="6474" y="648"/>
                    <a:pt x="6563" y="881"/>
                    <a:pt x="6619" y="1126"/>
                  </a:cubicBezTo>
                  <a:cubicBezTo>
                    <a:pt x="6685" y="1360"/>
                    <a:pt x="6708" y="1605"/>
                    <a:pt x="6696" y="1849"/>
                  </a:cubicBezTo>
                  <a:cubicBezTo>
                    <a:pt x="6685" y="2127"/>
                    <a:pt x="6629" y="2405"/>
                    <a:pt x="6596" y="2683"/>
                  </a:cubicBezTo>
                  <a:cubicBezTo>
                    <a:pt x="6585" y="2850"/>
                    <a:pt x="6574" y="3006"/>
                    <a:pt x="6530" y="3162"/>
                  </a:cubicBezTo>
                  <a:cubicBezTo>
                    <a:pt x="6507" y="3261"/>
                    <a:pt x="6463" y="3340"/>
                    <a:pt x="6441" y="3429"/>
                  </a:cubicBezTo>
                  <a:cubicBezTo>
                    <a:pt x="6340" y="3295"/>
                    <a:pt x="6229" y="3172"/>
                    <a:pt x="6107" y="3061"/>
                  </a:cubicBezTo>
                  <a:cubicBezTo>
                    <a:pt x="6096" y="3053"/>
                    <a:pt x="6085" y="3050"/>
                    <a:pt x="6075" y="3050"/>
                  </a:cubicBezTo>
                  <a:cubicBezTo>
                    <a:pt x="6045" y="3050"/>
                    <a:pt x="6026" y="3081"/>
                    <a:pt x="6051" y="3106"/>
                  </a:cubicBezTo>
                  <a:lnTo>
                    <a:pt x="6085" y="3139"/>
                  </a:lnTo>
                  <a:cubicBezTo>
                    <a:pt x="6063" y="3150"/>
                    <a:pt x="6063" y="3162"/>
                    <a:pt x="6073" y="3184"/>
                  </a:cubicBezTo>
                  <a:cubicBezTo>
                    <a:pt x="6263" y="3484"/>
                    <a:pt x="6496" y="3785"/>
                    <a:pt x="6429" y="4163"/>
                  </a:cubicBezTo>
                  <a:cubicBezTo>
                    <a:pt x="6396" y="4351"/>
                    <a:pt x="6273" y="4485"/>
                    <a:pt x="6107" y="4585"/>
                  </a:cubicBezTo>
                  <a:cubicBezTo>
                    <a:pt x="5962" y="4685"/>
                    <a:pt x="5796" y="4774"/>
                    <a:pt x="5628" y="4841"/>
                  </a:cubicBezTo>
                  <a:cubicBezTo>
                    <a:pt x="5515" y="4888"/>
                    <a:pt x="5393" y="4919"/>
                    <a:pt x="5272" y="4919"/>
                  </a:cubicBezTo>
                  <a:cubicBezTo>
                    <a:pt x="5193" y="4919"/>
                    <a:pt x="5114" y="4905"/>
                    <a:pt x="5039" y="4875"/>
                  </a:cubicBezTo>
                  <a:cubicBezTo>
                    <a:pt x="5035" y="4874"/>
                    <a:pt x="5031" y="4873"/>
                    <a:pt x="5027" y="4873"/>
                  </a:cubicBezTo>
                  <a:cubicBezTo>
                    <a:pt x="4979" y="4873"/>
                    <a:pt x="4954" y="4932"/>
                    <a:pt x="4995" y="4964"/>
                  </a:cubicBezTo>
                  <a:cubicBezTo>
                    <a:pt x="5223" y="5117"/>
                    <a:pt x="5499" y="5213"/>
                    <a:pt x="5770" y="5213"/>
                  </a:cubicBezTo>
                  <a:cubicBezTo>
                    <a:pt x="5987" y="5213"/>
                    <a:pt x="6202" y="5151"/>
                    <a:pt x="6385" y="5008"/>
                  </a:cubicBezTo>
                  <a:cubicBezTo>
                    <a:pt x="6563" y="4852"/>
                    <a:pt x="6708" y="4652"/>
                    <a:pt x="6763" y="4418"/>
                  </a:cubicBezTo>
                  <a:cubicBezTo>
                    <a:pt x="6830" y="4185"/>
                    <a:pt x="6763" y="3951"/>
                    <a:pt x="6652" y="3751"/>
                  </a:cubicBezTo>
                  <a:cubicBezTo>
                    <a:pt x="6619" y="3684"/>
                    <a:pt x="6585" y="3629"/>
                    <a:pt x="6552" y="3573"/>
                  </a:cubicBezTo>
                  <a:cubicBezTo>
                    <a:pt x="6997" y="3306"/>
                    <a:pt x="7286" y="2839"/>
                    <a:pt x="7274" y="2305"/>
                  </a:cubicBezTo>
                  <a:cubicBezTo>
                    <a:pt x="7274" y="2194"/>
                    <a:pt x="7264" y="2072"/>
                    <a:pt x="7252" y="1949"/>
                  </a:cubicBezTo>
                  <a:lnTo>
                    <a:pt x="7252" y="1949"/>
                  </a:lnTo>
                  <a:cubicBezTo>
                    <a:pt x="7252" y="1949"/>
                    <a:pt x="7264" y="1961"/>
                    <a:pt x="7274" y="1961"/>
                  </a:cubicBezTo>
                  <a:cubicBezTo>
                    <a:pt x="7541" y="2183"/>
                    <a:pt x="7709" y="2517"/>
                    <a:pt x="7808" y="2828"/>
                  </a:cubicBezTo>
                  <a:cubicBezTo>
                    <a:pt x="7942" y="3261"/>
                    <a:pt x="8020" y="3706"/>
                    <a:pt x="8087" y="4151"/>
                  </a:cubicBezTo>
                  <a:cubicBezTo>
                    <a:pt x="8120" y="4385"/>
                    <a:pt x="8154" y="4618"/>
                    <a:pt x="8120" y="4852"/>
                  </a:cubicBezTo>
                  <a:cubicBezTo>
                    <a:pt x="8109" y="4974"/>
                    <a:pt x="8075" y="5085"/>
                    <a:pt x="8053" y="5208"/>
                  </a:cubicBezTo>
                  <a:cubicBezTo>
                    <a:pt x="8020" y="5330"/>
                    <a:pt x="7998" y="5453"/>
                    <a:pt x="7953" y="5575"/>
                  </a:cubicBezTo>
                  <a:cubicBezTo>
                    <a:pt x="7875" y="5775"/>
                    <a:pt x="7719" y="5975"/>
                    <a:pt x="7519" y="6098"/>
                  </a:cubicBezTo>
                  <a:cubicBezTo>
                    <a:pt x="7421" y="6156"/>
                    <a:pt x="7308" y="6174"/>
                    <a:pt x="7193" y="6174"/>
                  </a:cubicBezTo>
                  <a:cubicBezTo>
                    <a:pt x="7085" y="6174"/>
                    <a:pt x="6976" y="6158"/>
                    <a:pt x="6874" y="6142"/>
                  </a:cubicBezTo>
                  <a:cubicBezTo>
                    <a:pt x="6340" y="6064"/>
                    <a:pt x="5840" y="5853"/>
                    <a:pt x="5406" y="5530"/>
                  </a:cubicBezTo>
                  <a:cubicBezTo>
                    <a:pt x="5390" y="5523"/>
                    <a:pt x="5364" y="5515"/>
                    <a:pt x="5338" y="5515"/>
                  </a:cubicBezTo>
                  <a:cubicBezTo>
                    <a:pt x="5327" y="5515"/>
                    <a:pt x="5316" y="5516"/>
                    <a:pt x="5306" y="5520"/>
                  </a:cubicBezTo>
                  <a:cubicBezTo>
                    <a:pt x="5284" y="5542"/>
                    <a:pt x="5284" y="5586"/>
                    <a:pt x="5306" y="5609"/>
                  </a:cubicBezTo>
                  <a:cubicBezTo>
                    <a:pt x="5484" y="5797"/>
                    <a:pt x="5717" y="5920"/>
                    <a:pt x="5962" y="6009"/>
                  </a:cubicBezTo>
                  <a:cubicBezTo>
                    <a:pt x="6085" y="6064"/>
                    <a:pt x="6196" y="6098"/>
                    <a:pt x="6318" y="6142"/>
                  </a:cubicBezTo>
                  <a:cubicBezTo>
                    <a:pt x="6118" y="6120"/>
                    <a:pt x="5918" y="6086"/>
                    <a:pt x="5717" y="6064"/>
                  </a:cubicBezTo>
                  <a:cubicBezTo>
                    <a:pt x="5351" y="5997"/>
                    <a:pt x="4973" y="5942"/>
                    <a:pt x="4627" y="5787"/>
                  </a:cubicBezTo>
                  <a:cubicBezTo>
                    <a:pt x="4294" y="5631"/>
                    <a:pt x="3949" y="5441"/>
                    <a:pt x="3638" y="5230"/>
                  </a:cubicBezTo>
                  <a:cubicBezTo>
                    <a:pt x="3349" y="5030"/>
                    <a:pt x="3082" y="4808"/>
                    <a:pt x="2859" y="4529"/>
                  </a:cubicBezTo>
                  <a:cubicBezTo>
                    <a:pt x="2737" y="4396"/>
                    <a:pt x="2637" y="4240"/>
                    <a:pt x="2559" y="4074"/>
                  </a:cubicBezTo>
                  <a:cubicBezTo>
                    <a:pt x="2470" y="3906"/>
                    <a:pt x="2403" y="3718"/>
                    <a:pt x="2348" y="3528"/>
                  </a:cubicBezTo>
                  <a:lnTo>
                    <a:pt x="2348" y="3518"/>
                  </a:lnTo>
                  <a:cubicBezTo>
                    <a:pt x="2348" y="3480"/>
                    <a:pt x="2302" y="3452"/>
                    <a:pt x="2265" y="3452"/>
                  </a:cubicBezTo>
                  <a:cubicBezTo>
                    <a:pt x="2248" y="3452"/>
                    <a:pt x="2232" y="3459"/>
                    <a:pt x="2225" y="3473"/>
                  </a:cubicBezTo>
                  <a:cubicBezTo>
                    <a:pt x="2003" y="3829"/>
                    <a:pt x="2269" y="4296"/>
                    <a:pt x="2447" y="4618"/>
                  </a:cubicBezTo>
                  <a:cubicBezTo>
                    <a:pt x="2659" y="4974"/>
                    <a:pt x="2926" y="5297"/>
                    <a:pt x="3238" y="5586"/>
                  </a:cubicBezTo>
                  <a:cubicBezTo>
                    <a:pt x="3282" y="5631"/>
                    <a:pt x="3349" y="5675"/>
                    <a:pt x="3393" y="5731"/>
                  </a:cubicBezTo>
                  <a:cubicBezTo>
                    <a:pt x="3293" y="5698"/>
                    <a:pt x="3182" y="5664"/>
                    <a:pt x="3082" y="5619"/>
                  </a:cubicBezTo>
                  <a:cubicBezTo>
                    <a:pt x="2681" y="5453"/>
                    <a:pt x="2326" y="5208"/>
                    <a:pt x="1992" y="4952"/>
                  </a:cubicBezTo>
                  <a:cubicBezTo>
                    <a:pt x="1881" y="4863"/>
                    <a:pt x="1780" y="4786"/>
                    <a:pt x="1669" y="4697"/>
                  </a:cubicBezTo>
                  <a:cubicBezTo>
                    <a:pt x="1614" y="4630"/>
                    <a:pt x="1558" y="4552"/>
                    <a:pt x="1502" y="4474"/>
                  </a:cubicBezTo>
                  <a:cubicBezTo>
                    <a:pt x="1236" y="4107"/>
                    <a:pt x="1024" y="3684"/>
                    <a:pt x="913" y="3239"/>
                  </a:cubicBezTo>
                  <a:cubicBezTo>
                    <a:pt x="791" y="2761"/>
                    <a:pt x="813" y="2260"/>
                    <a:pt x="957" y="1783"/>
                  </a:cubicBezTo>
                  <a:cubicBezTo>
                    <a:pt x="1046" y="1482"/>
                    <a:pt x="1169" y="1193"/>
                    <a:pt x="1313" y="915"/>
                  </a:cubicBezTo>
                  <a:cubicBezTo>
                    <a:pt x="1469" y="637"/>
                    <a:pt x="1658" y="403"/>
                    <a:pt x="1891" y="192"/>
                  </a:cubicBezTo>
                  <a:cubicBezTo>
                    <a:pt x="1919" y="165"/>
                    <a:pt x="1872" y="131"/>
                    <a:pt x="1836" y="131"/>
                  </a:cubicBezTo>
                  <a:cubicBezTo>
                    <a:pt x="1828" y="131"/>
                    <a:pt x="1820" y="132"/>
                    <a:pt x="1814" y="136"/>
                  </a:cubicBezTo>
                  <a:lnTo>
                    <a:pt x="1313" y="503"/>
                  </a:lnTo>
                  <a:cubicBezTo>
                    <a:pt x="1157" y="637"/>
                    <a:pt x="1002" y="782"/>
                    <a:pt x="857" y="926"/>
                  </a:cubicBezTo>
                  <a:cubicBezTo>
                    <a:pt x="613" y="1182"/>
                    <a:pt x="390" y="1471"/>
                    <a:pt x="201" y="1771"/>
                  </a:cubicBezTo>
                  <a:cubicBezTo>
                    <a:pt x="1" y="2216"/>
                    <a:pt x="34" y="2750"/>
                    <a:pt x="212" y="3206"/>
                  </a:cubicBezTo>
                  <a:lnTo>
                    <a:pt x="201" y="3206"/>
                  </a:lnTo>
                  <a:lnTo>
                    <a:pt x="201" y="3217"/>
                  </a:lnTo>
                  <a:cubicBezTo>
                    <a:pt x="346" y="3506"/>
                    <a:pt x="534" y="3773"/>
                    <a:pt x="757" y="4007"/>
                  </a:cubicBezTo>
                  <a:cubicBezTo>
                    <a:pt x="791" y="4052"/>
                    <a:pt x="824" y="4084"/>
                    <a:pt x="868" y="4118"/>
                  </a:cubicBezTo>
                  <a:cubicBezTo>
                    <a:pt x="868" y="4541"/>
                    <a:pt x="924" y="4964"/>
                    <a:pt x="1068" y="5364"/>
                  </a:cubicBezTo>
                  <a:cubicBezTo>
                    <a:pt x="1224" y="5787"/>
                    <a:pt x="1480" y="6165"/>
                    <a:pt x="1780" y="6476"/>
                  </a:cubicBezTo>
                  <a:cubicBezTo>
                    <a:pt x="1814" y="6509"/>
                    <a:pt x="1836" y="6531"/>
                    <a:pt x="1869" y="6554"/>
                  </a:cubicBezTo>
                  <a:cubicBezTo>
                    <a:pt x="1802" y="6531"/>
                    <a:pt x="1747" y="6521"/>
                    <a:pt x="1691" y="6487"/>
                  </a:cubicBezTo>
                  <a:cubicBezTo>
                    <a:pt x="1313" y="6331"/>
                    <a:pt x="957" y="6120"/>
                    <a:pt x="635" y="5876"/>
                  </a:cubicBezTo>
                  <a:cubicBezTo>
                    <a:pt x="534" y="5797"/>
                    <a:pt x="445" y="5720"/>
                    <a:pt x="346" y="5642"/>
                  </a:cubicBezTo>
                  <a:lnTo>
                    <a:pt x="346" y="5642"/>
                  </a:lnTo>
                  <a:cubicBezTo>
                    <a:pt x="502" y="5953"/>
                    <a:pt x="724" y="6242"/>
                    <a:pt x="979" y="6476"/>
                  </a:cubicBezTo>
                  <a:lnTo>
                    <a:pt x="979" y="6487"/>
                  </a:lnTo>
                  <a:cubicBezTo>
                    <a:pt x="1124" y="6576"/>
                    <a:pt x="1291" y="6654"/>
                    <a:pt x="1458" y="6721"/>
                  </a:cubicBezTo>
                  <a:cubicBezTo>
                    <a:pt x="1469" y="6721"/>
                    <a:pt x="1480" y="6721"/>
                    <a:pt x="1480" y="6732"/>
                  </a:cubicBezTo>
                  <a:cubicBezTo>
                    <a:pt x="1769" y="7099"/>
                    <a:pt x="2081" y="7466"/>
                    <a:pt x="2437" y="7777"/>
                  </a:cubicBezTo>
                  <a:cubicBezTo>
                    <a:pt x="2517" y="7801"/>
                    <a:pt x="2603" y="7820"/>
                    <a:pt x="2686" y="7820"/>
                  </a:cubicBezTo>
                  <a:cubicBezTo>
                    <a:pt x="2718" y="7820"/>
                    <a:pt x="2750" y="7817"/>
                    <a:pt x="2781" y="7811"/>
                  </a:cubicBezTo>
                  <a:cubicBezTo>
                    <a:pt x="3126" y="8078"/>
                    <a:pt x="3549" y="8233"/>
                    <a:pt x="3982" y="8311"/>
                  </a:cubicBezTo>
                  <a:cubicBezTo>
                    <a:pt x="4261" y="8355"/>
                    <a:pt x="4538" y="8378"/>
                    <a:pt x="4817" y="8378"/>
                  </a:cubicBezTo>
                  <a:lnTo>
                    <a:pt x="5017" y="8378"/>
                  </a:lnTo>
                  <a:cubicBezTo>
                    <a:pt x="5173" y="8355"/>
                    <a:pt x="5339" y="8311"/>
                    <a:pt x="5473" y="8244"/>
                  </a:cubicBezTo>
                  <a:cubicBezTo>
                    <a:pt x="5506" y="8289"/>
                    <a:pt x="5551" y="8333"/>
                    <a:pt x="5584" y="8378"/>
                  </a:cubicBezTo>
                  <a:lnTo>
                    <a:pt x="5606" y="8378"/>
                  </a:lnTo>
                  <a:cubicBezTo>
                    <a:pt x="5628" y="8367"/>
                    <a:pt x="5662" y="8367"/>
                    <a:pt x="5684" y="8367"/>
                  </a:cubicBezTo>
                  <a:cubicBezTo>
                    <a:pt x="5873" y="8467"/>
                    <a:pt x="6085" y="8533"/>
                    <a:pt x="6285" y="8567"/>
                  </a:cubicBezTo>
                  <a:cubicBezTo>
                    <a:pt x="6396" y="8589"/>
                    <a:pt x="6507" y="8589"/>
                    <a:pt x="6619" y="8589"/>
                  </a:cubicBezTo>
                  <a:cubicBezTo>
                    <a:pt x="6574" y="8567"/>
                    <a:pt x="6518" y="8556"/>
                    <a:pt x="6474" y="8533"/>
                  </a:cubicBezTo>
                  <a:cubicBezTo>
                    <a:pt x="6273" y="8456"/>
                    <a:pt x="6063" y="8367"/>
                    <a:pt x="5885" y="8244"/>
                  </a:cubicBezTo>
                  <a:cubicBezTo>
                    <a:pt x="5773" y="8167"/>
                    <a:pt x="5684" y="8078"/>
                    <a:pt x="5584" y="7989"/>
                  </a:cubicBezTo>
                  <a:cubicBezTo>
                    <a:pt x="5618" y="7989"/>
                    <a:pt x="5640" y="7977"/>
                    <a:pt x="5662" y="7977"/>
                  </a:cubicBezTo>
                  <a:cubicBezTo>
                    <a:pt x="5964" y="8032"/>
                    <a:pt x="6258" y="8072"/>
                    <a:pt x="6558" y="8072"/>
                  </a:cubicBezTo>
                  <a:cubicBezTo>
                    <a:pt x="6622" y="8072"/>
                    <a:pt x="6687" y="8070"/>
                    <a:pt x="6752" y="8066"/>
                  </a:cubicBezTo>
                  <a:cubicBezTo>
                    <a:pt x="7008" y="8055"/>
                    <a:pt x="7252" y="8022"/>
                    <a:pt x="7497" y="7955"/>
                  </a:cubicBezTo>
                  <a:cubicBezTo>
                    <a:pt x="7620" y="7922"/>
                    <a:pt x="7731" y="7888"/>
                    <a:pt x="7842" y="7821"/>
                  </a:cubicBezTo>
                  <a:cubicBezTo>
                    <a:pt x="7953" y="7744"/>
                    <a:pt x="8031" y="7644"/>
                    <a:pt x="8109" y="7544"/>
                  </a:cubicBezTo>
                  <a:cubicBezTo>
                    <a:pt x="8309" y="7288"/>
                    <a:pt x="8509" y="7032"/>
                    <a:pt x="8698" y="6765"/>
                  </a:cubicBezTo>
                  <a:cubicBezTo>
                    <a:pt x="8754" y="6687"/>
                    <a:pt x="8809" y="6598"/>
                    <a:pt x="8865" y="6509"/>
                  </a:cubicBezTo>
                  <a:cubicBezTo>
                    <a:pt x="8888" y="6420"/>
                    <a:pt x="8888" y="6331"/>
                    <a:pt x="8888" y="6242"/>
                  </a:cubicBezTo>
                  <a:lnTo>
                    <a:pt x="8888" y="6242"/>
                  </a:lnTo>
                  <a:cubicBezTo>
                    <a:pt x="8821" y="6353"/>
                    <a:pt x="8754" y="6465"/>
                    <a:pt x="8676" y="6576"/>
                  </a:cubicBezTo>
                  <a:cubicBezTo>
                    <a:pt x="8631" y="6643"/>
                    <a:pt x="8576" y="6709"/>
                    <a:pt x="8532" y="6776"/>
                  </a:cubicBezTo>
                  <a:cubicBezTo>
                    <a:pt x="8665" y="6554"/>
                    <a:pt x="8776" y="6331"/>
                    <a:pt x="8888" y="6098"/>
                  </a:cubicBezTo>
                  <a:lnTo>
                    <a:pt x="8888" y="5931"/>
                  </a:lnTo>
                  <a:cubicBezTo>
                    <a:pt x="8676" y="6309"/>
                    <a:pt x="8487" y="6709"/>
                    <a:pt x="8198" y="7043"/>
                  </a:cubicBezTo>
                  <a:cubicBezTo>
                    <a:pt x="7931" y="7332"/>
                    <a:pt x="7608" y="7577"/>
                    <a:pt x="7230" y="7688"/>
                  </a:cubicBezTo>
                  <a:cubicBezTo>
                    <a:pt x="7064" y="7744"/>
                    <a:pt x="6874" y="7766"/>
                    <a:pt x="6696" y="7766"/>
                  </a:cubicBezTo>
                  <a:cubicBezTo>
                    <a:pt x="6496" y="7755"/>
                    <a:pt x="6296" y="7700"/>
                    <a:pt x="6096" y="7633"/>
                  </a:cubicBezTo>
                  <a:cubicBezTo>
                    <a:pt x="5684" y="7477"/>
                    <a:pt x="5284" y="7288"/>
                    <a:pt x="4950" y="6988"/>
                  </a:cubicBezTo>
                  <a:cubicBezTo>
                    <a:pt x="4772" y="6820"/>
                    <a:pt x="4617" y="6632"/>
                    <a:pt x="4461" y="6454"/>
                  </a:cubicBezTo>
                  <a:cubicBezTo>
                    <a:pt x="4439" y="6432"/>
                    <a:pt x="4417" y="6409"/>
                    <a:pt x="4405" y="6387"/>
                  </a:cubicBezTo>
                  <a:lnTo>
                    <a:pt x="4405" y="6387"/>
                  </a:lnTo>
                  <a:cubicBezTo>
                    <a:pt x="4761" y="6576"/>
                    <a:pt x="5139" y="6732"/>
                    <a:pt x="5551" y="6732"/>
                  </a:cubicBezTo>
                  <a:cubicBezTo>
                    <a:pt x="6007" y="6732"/>
                    <a:pt x="6451" y="6576"/>
                    <a:pt x="6830" y="6331"/>
                  </a:cubicBezTo>
                  <a:cubicBezTo>
                    <a:pt x="7009" y="6388"/>
                    <a:pt x="7188" y="6437"/>
                    <a:pt x="7374" y="6437"/>
                  </a:cubicBezTo>
                  <a:cubicBezTo>
                    <a:pt x="7407" y="6437"/>
                    <a:pt x="7441" y="6435"/>
                    <a:pt x="7475" y="6432"/>
                  </a:cubicBezTo>
                  <a:cubicBezTo>
                    <a:pt x="7697" y="6420"/>
                    <a:pt x="7976" y="6343"/>
                    <a:pt x="8087" y="6131"/>
                  </a:cubicBezTo>
                  <a:cubicBezTo>
                    <a:pt x="8220" y="5898"/>
                    <a:pt x="8275" y="5619"/>
                    <a:pt x="8342" y="5352"/>
                  </a:cubicBezTo>
                  <a:cubicBezTo>
                    <a:pt x="8398" y="5097"/>
                    <a:pt x="8443" y="4830"/>
                    <a:pt x="8465" y="4563"/>
                  </a:cubicBezTo>
                  <a:cubicBezTo>
                    <a:pt x="8487" y="4341"/>
                    <a:pt x="8487" y="4129"/>
                    <a:pt x="8443" y="3906"/>
                  </a:cubicBezTo>
                  <a:cubicBezTo>
                    <a:pt x="8676" y="3584"/>
                    <a:pt x="8799" y="3195"/>
                    <a:pt x="8854" y="2806"/>
                  </a:cubicBezTo>
                  <a:cubicBezTo>
                    <a:pt x="8865" y="2772"/>
                    <a:pt x="8865" y="2739"/>
                    <a:pt x="8865" y="2717"/>
                  </a:cubicBezTo>
                  <a:cubicBezTo>
                    <a:pt x="8776" y="2594"/>
                    <a:pt x="8676" y="2494"/>
                    <a:pt x="8542" y="2438"/>
                  </a:cubicBezTo>
                  <a:cubicBezTo>
                    <a:pt x="8532" y="2238"/>
                    <a:pt x="8509" y="2038"/>
                    <a:pt x="8487" y="1849"/>
                  </a:cubicBezTo>
                  <a:lnTo>
                    <a:pt x="8487" y="1783"/>
                  </a:lnTo>
                  <a:cubicBezTo>
                    <a:pt x="8387" y="1615"/>
                    <a:pt x="8265" y="1460"/>
                    <a:pt x="8109" y="1326"/>
                  </a:cubicBezTo>
                  <a:cubicBezTo>
                    <a:pt x="8020" y="1237"/>
                    <a:pt x="7931" y="1160"/>
                    <a:pt x="7820" y="1115"/>
                  </a:cubicBezTo>
                  <a:cubicBezTo>
                    <a:pt x="7719" y="1081"/>
                    <a:pt x="7608" y="1071"/>
                    <a:pt x="7497" y="1071"/>
                  </a:cubicBezTo>
                  <a:cubicBezTo>
                    <a:pt x="7386" y="1081"/>
                    <a:pt x="7274" y="1093"/>
                    <a:pt x="7175" y="1126"/>
                  </a:cubicBezTo>
                  <a:cubicBezTo>
                    <a:pt x="7141" y="1137"/>
                    <a:pt x="7108" y="1148"/>
                    <a:pt x="7074" y="1170"/>
                  </a:cubicBezTo>
                  <a:cubicBezTo>
                    <a:pt x="7030" y="1037"/>
                    <a:pt x="6975" y="903"/>
                    <a:pt x="6896" y="782"/>
                  </a:cubicBezTo>
                  <a:cubicBezTo>
                    <a:pt x="6730" y="515"/>
                    <a:pt x="6496" y="303"/>
                    <a:pt x="6218" y="159"/>
                  </a:cubicBezTo>
                  <a:cubicBezTo>
                    <a:pt x="6207" y="153"/>
                    <a:pt x="6196" y="150"/>
                    <a:pt x="6186" y="150"/>
                  </a:cubicBezTo>
                  <a:cubicBezTo>
                    <a:pt x="6176" y="150"/>
                    <a:pt x="6168" y="153"/>
                    <a:pt x="6162" y="159"/>
                  </a:cubicBezTo>
                  <a:cubicBezTo>
                    <a:pt x="6129" y="147"/>
                    <a:pt x="6096" y="125"/>
                    <a:pt x="6063" y="114"/>
                  </a:cubicBezTo>
                  <a:cubicBezTo>
                    <a:pt x="5918" y="48"/>
                    <a:pt x="5762" y="14"/>
                    <a:pt x="5606" y="3"/>
                  </a:cubicBezTo>
                  <a:cubicBezTo>
                    <a:pt x="5603" y="1"/>
                    <a:pt x="5600" y="1"/>
                    <a:pt x="559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3"/>
            <p:cNvSpPr/>
            <p:nvPr/>
          </p:nvSpPr>
          <p:spPr>
            <a:xfrm>
              <a:off x="2355825" y="4335232"/>
              <a:ext cx="76473" cy="72461"/>
            </a:xfrm>
            <a:custGeom>
              <a:avLst/>
              <a:gdLst/>
              <a:ahLst/>
              <a:cxnLst/>
              <a:rect l="l" t="t" r="r" b="b"/>
              <a:pathLst>
                <a:path w="2192" h="2077" extrusionOk="0">
                  <a:moveTo>
                    <a:pt x="1197" y="0"/>
                  </a:moveTo>
                  <a:cubicBezTo>
                    <a:pt x="954" y="0"/>
                    <a:pt x="713" y="97"/>
                    <a:pt x="512" y="235"/>
                  </a:cubicBezTo>
                  <a:cubicBezTo>
                    <a:pt x="379" y="324"/>
                    <a:pt x="267" y="435"/>
                    <a:pt x="189" y="569"/>
                  </a:cubicBezTo>
                  <a:cubicBezTo>
                    <a:pt x="122" y="702"/>
                    <a:pt x="89" y="858"/>
                    <a:pt x="67" y="1002"/>
                  </a:cubicBezTo>
                  <a:cubicBezTo>
                    <a:pt x="0" y="1325"/>
                    <a:pt x="11" y="1669"/>
                    <a:pt x="100" y="1981"/>
                  </a:cubicBezTo>
                  <a:cubicBezTo>
                    <a:pt x="100" y="1992"/>
                    <a:pt x="122" y="2015"/>
                    <a:pt x="134" y="2015"/>
                  </a:cubicBezTo>
                  <a:cubicBezTo>
                    <a:pt x="134" y="2025"/>
                    <a:pt x="145" y="2037"/>
                    <a:pt x="145" y="2037"/>
                  </a:cubicBezTo>
                  <a:cubicBezTo>
                    <a:pt x="145" y="2062"/>
                    <a:pt x="172" y="2076"/>
                    <a:pt x="195" y="2076"/>
                  </a:cubicBezTo>
                  <a:cubicBezTo>
                    <a:pt x="213" y="2076"/>
                    <a:pt x="228" y="2067"/>
                    <a:pt x="223" y="2048"/>
                  </a:cubicBezTo>
                  <a:lnTo>
                    <a:pt x="223" y="2015"/>
                  </a:lnTo>
                  <a:lnTo>
                    <a:pt x="223" y="1981"/>
                  </a:lnTo>
                  <a:cubicBezTo>
                    <a:pt x="211" y="1959"/>
                    <a:pt x="211" y="1926"/>
                    <a:pt x="201" y="1903"/>
                  </a:cubicBezTo>
                  <a:cubicBezTo>
                    <a:pt x="134" y="1459"/>
                    <a:pt x="156" y="980"/>
                    <a:pt x="456" y="613"/>
                  </a:cubicBezTo>
                  <a:cubicBezTo>
                    <a:pt x="601" y="458"/>
                    <a:pt x="790" y="335"/>
                    <a:pt x="1012" y="302"/>
                  </a:cubicBezTo>
                  <a:cubicBezTo>
                    <a:pt x="1057" y="293"/>
                    <a:pt x="1102" y="289"/>
                    <a:pt x="1147" y="289"/>
                  </a:cubicBezTo>
                  <a:cubicBezTo>
                    <a:pt x="1338" y="289"/>
                    <a:pt x="1529" y="362"/>
                    <a:pt x="1691" y="480"/>
                  </a:cubicBezTo>
                  <a:cubicBezTo>
                    <a:pt x="1802" y="557"/>
                    <a:pt x="1869" y="658"/>
                    <a:pt x="1924" y="780"/>
                  </a:cubicBezTo>
                  <a:cubicBezTo>
                    <a:pt x="1969" y="891"/>
                    <a:pt x="2002" y="1014"/>
                    <a:pt x="2069" y="1125"/>
                  </a:cubicBezTo>
                  <a:cubicBezTo>
                    <a:pt x="2082" y="1144"/>
                    <a:pt x="2117" y="1163"/>
                    <a:pt x="2142" y="1163"/>
                  </a:cubicBezTo>
                  <a:cubicBezTo>
                    <a:pt x="2161" y="1163"/>
                    <a:pt x="2174" y="1153"/>
                    <a:pt x="2169" y="1125"/>
                  </a:cubicBezTo>
                  <a:cubicBezTo>
                    <a:pt x="2124" y="858"/>
                    <a:pt x="2191" y="591"/>
                    <a:pt x="2002" y="369"/>
                  </a:cubicBezTo>
                  <a:cubicBezTo>
                    <a:pt x="1913" y="268"/>
                    <a:pt x="1791" y="191"/>
                    <a:pt x="1669" y="135"/>
                  </a:cubicBezTo>
                  <a:cubicBezTo>
                    <a:pt x="1535" y="68"/>
                    <a:pt x="1390" y="13"/>
                    <a:pt x="1235" y="1"/>
                  </a:cubicBezTo>
                  <a:cubicBezTo>
                    <a:pt x="1222" y="1"/>
                    <a:pt x="1210" y="0"/>
                    <a:pt x="1197"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3"/>
            <p:cNvSpPr/>
            <p:nvPr/>
          </p:nvSpPr>
          <p:spPr>
            <a:xfrm>
              <a:off x="2301085" y="4276341"/>
              <a:ext cx="113349" cy="129921"/>
            </a:xfrm>
            <a:custGeom>
              <a:avLst/>
              <a:gdLst/>
              <a:ahLst/>
              <a:cxnLst/>
              <a:rect l="l" t="t" r="r" b="b"/>
              <a:pathLst>
                <a:path w="3249" h="3724" extrusionOk="0">
                  <a:moveTo>
                    <a:pt x="2171" y="1"/>
                  </a:moveTo>
                  <a:cubicBezTo>
                    <a:pt x="1783" y="1"/>
                    <a:pt x="1398" y="83"/>
                    <a:pt x="1058" y="277"/>
                  </a:cubicBezTo>
                  <a:cubicBezTo>
                    <a:pt x="735" y="455"/>
                    <a:pt x="479" y="722"/>
                    <a:pt x="324" y="1044"/>
                  </a:cubicBezTo>
                  <a:cubicBezTo>
                    <a:pt x="235" y="1234"/>
                    <a:pt x="168" y="1434"/>
                    <a:pt x="124" y="1622"/>
                  </a:cubicBezTo>
                  <a:cubicBezTo>
                    <a:pt x="68" y="1834"/>
                    <a:pt x="23" y="2034"/>
                    <a:pt x="12" y="2245"/>
                  </a:cubicBezTo>
                  <a:cubicBezTo>
                    <a:pt x="1" y="2468"/>
                    <a:pt x="23" y="2702"/>
                    <a:pt x="57" y="2924"/>
                  </a:cubicBezTo>
                  <a:cubicBezTo>
                    <a:pt x="90" y="3179"/>
                    <a:pt x="124" y="3424"/>
                    <a:pt x="157" y="3669"/>
                  </a:cubicBezTo>
                  <a:cubicBezTo>
                    <a:pt x="157" y="3702"/>
                    <a:pt x="192" y="3724"/>
                    <a:pt x="223" y="3724"/>
                  </a:cubicBezTo>
                  <a:cubicBezTo>
                    <a:pt x="244" y="3724"/>
                    <a:pt x="263" y="3714"/>
                    <a:pt x="268" y="3691"/>
                  </a:cubicBezTo>
                  <a:cubicBezTo>
                    <a:pt x="324" y="3213"/>
                    <a:pt x="479" y="2746"/>
                    <a:pt x="657" y="2301"/>
                  </a:cubicBezTo>
                  <a:cubicBezTo>
                    <a:pt x="746" y="2079"/>
                    <a:pt x="868" y="1867"/>
                    <a:pt x="1058" y="1711"/>
                  </a:cubicBezTo>
                  <a:cubicBezTo>
                    <a:pt x="1206" y="1584"/>
                    <a:pt x="1384" y="1477"/>
                    <a:pt x="1574" y="1477"/>
                  </a:cubicBezTo>
                  <a:cubicBezTo>
                    <a:pt x="1583" y="1477"/>
                    <a:pt x="1593" y="1478"/>
                    <a:pt x="1602" y="1478"/>
                  </a:cubicBezTo>
                  <a:cubicBezTo>
                    <a:pt x="1625" y="1478"/>
                    <a:pt x="1658" y="1467"/>
                    <a:pt x="1658" y="1434"/>
                  </a:cubicBezTo>
                  <a:cubicBezTo>
                    <a:pt x="1658" y="1256"/>
                    <a:pt x="1758" y="1111"/>
                    <a:pt x="1869" y="967"/>
                  </a:cubicBezTo>
                  <a:cubicBezTo>
                    <a:pt x="1981" y="822"/>
                    <a:pt x="2103" y="688"/>
                    <a:pt x="2247" y="588"/>
                  </a:cubicBezTo>
                  <a:cubicBezTo>
                    <a:pt x="2526" y="388"/>
                    <a:pt x="2882" y="354"/>
                    <a:pt x="3204" y="322"/>
                  </a:cubicBezTo>
                  <a:cubicBezTo>
                    <a:pt x="3238" y="310"/>
                    <a:pt x="3248" y="277"/>
                    <a:pt x="3238" y="255"/>
                  </a:cubicBezTo>
                  <a:cubicBezTo>
                    <a:pt x="3238" y="243"/>
                    <a:pt x="3226" y="243"/>
                    <a:pt x="3226" y="233"/>
                  </a:cubicBezTo>
                  <a:cubicBezTo>
                    <a:pt x="3238" y="221"/>
                    <a:pt x="3226" y="188"/>
                    <a:pt x="3193" y="177"/>
                  </a:cubicBezTo>
                  <a:cubicBezTo>
                    <a:pt x="2868" y="66"/>
                    <a:pt x="2518" y="1"/>
                    <a:pt x="217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3"/>
            <p:cNvSpPr/>
            <p:nvPr/>
          </p:nvSpPr>
          <p:spPr>
            <a:xfrm>
              <a:off x="2338067" y="4285551"/>
              <a:ext cx="74310" cy="64193"/>
            </a:xfrm>
            <a:custGeom>
              <a:avLst/>
              <a:gdLst/>
              <a:ahLst/>
              <a:cxnLst/>
              <a:rect l="l" t="t" r="r" b="b"/>
              <a:pathLst>
                <a:path w="2130" h="1840" extrusionOk="0">
                  <a:moveTo>
                    <a:pt x="1899" y="1"/>
                  </a:moveTo>
                  <a:cubicBezTo>
                    <a:pt x="1632" y="1"/>
                    <a:pt x="1361" y="82"/>
                    <a:pt x="1143" y="246"/>
                  </a:cubicBezTo>
                  <a:cubicBezTo>
                    <a:pt x="799" y="502"/>
                    <a:pt x="654" y="903"/>
                    <a:pt x="398" y="1225"/>
                  </a:cubicBezTo>
                  <a:cubicBezTo>
                    <a:pt x="265" y="1414"/>
                    <a:pt x="75" y="1559"/>
                    <a:pt x="9" y="1781"/>
                  </a:cubicBezTo>
                  <a:cubicBezTo>
                    <a:pt x="1" y="1813"/>
                    <a:pt x="44" y="1839"/>
                    <a:pt x="78" y="1839"/>
                  </a:cubicBezTo>
                  <a:cubicBezTo>
                    <a:pt x="91" y="1839"/>
                    <a:pt x="103" y="1835"/>
                    <a:pt x="109" y="1826"/>
                  </a:cubicBezTo>
                  <a:cubicBezTo>
                    <a:pt x="186" y="1637"/>
                    <a:pt x="342" y="1503"/>
                    <a:pt x="465" y="1348"/>
                  </a:cubicBezTo>
                  <a:cubicBezTo>
                    <a:pt x="587" y="1192"/>
                    <a:pt x="676" y="1025"/>
                    <a:pt x="776" y="847"/>
                  </a:cubicBezTo>
                  <a:cubicBezTo>
                    <a:pt x="876" y="680"/>
                    <a:pt x="977" y="502"/>
                    <a:pt x="1121" y="369"/>
                  </a:cubicBezTo>
                  <a:cubicBezTo>
                    <a:pt x="1232" y="258"/>
                    <a:pt x="1377" y="179"/>
                    <a:pt x="1533" y="124"/>
                  </a:cubicBezTo>
                  <a:cubicBezTo>
                    <a:pt x="1657" y="78"/>
                    <a:pt x="1787" y="58"/>
                    <a:pt x="1918" y="58"/>
                  </a:cubicBezTo>
                  <a:cubicBezTo>
                    <a:pt x="1975" y="58"/>
                    <a:pt x="2032" y="62"/>
                    <a:pt x="2089" y="68"/>
                  </a:cubicBezTo>
                  <a:cubicBezTo>
                    <a:pt x="2093" y="69"/>
                    <a:pt x="2096" y="70"/>
                    <a:pt x="2100" y="70"/>
                  </a:cubicBezTo>
                  <a:cubicBezTo>
                    <a:pt x="2129" y="70"/>
                    <a:pt x="2108" y="23"/>
                    <a:pt x="2077" y="13"/>
                  </a:cubicBezTo>
                  <a:cubicBezTo>
                    <a:pt x="2019" y="5"/>
                    <a:pt x="1959" y="1"/>
                    <a:pt x="1899"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3"/>
            <p:cNvSpPr/>
            <p:nvPr/>
          </p:nvSpPr>
          <p:spPr>
            <a:xfrm>
              <a:off x="2453199" y="4308822"/>
              <a:ext cx="15560" cy="90673"/>
            </a:xfrm>
            <a:custGeom>
              <a:avLst/>
              <a:gdLst/>
              <a:ahLst/>
              <a:cxnLst/>
              <a:rect l="l" t="t" r="r" b="b"/>
              <a:pathLst>
                <a:path w="446" h="2599" extrusionOk="0">
                  <a:moveTo>
                    <a:pt x="31" y="1"/>
                  </a:moveTo>
                  <a:cubicBezTo>
                    <a:pt x="14" y="1"/>
                    <a:pt x="0" y="12"/>
                    <a:pt x="12" y="36"/>
                  </a:cubicBezTo>
                  <a:cubicBezTo>
                    <a:pt x="212" y="424"/>
                    <a:pt x="357" y="836"/>
                    <a:pt x="324" y="1281"/>
                  </a:cubicBezTo>
                  <a:cubicBezTo>
                    <a:pt x="301" y="1492"/>
                    <a:pt x="245" y="1704"/>
                    <a:pt x="201" y="1904"/>
                  </a:cubicBezTo>
                  <a:cubicBezTo>
                    <a:pt x="146" y="2127"/>
                    <a:pt x="79" y="2337"/>
                    <a:pt x="79" y="2560"/>
                  </a:cubicBezTo>
                  <a:cubicBezTo>
                    <a:pt x="79" y="2582"/>
                    <a:pt x="102" y="2599"/>
                    <a:pt x="122" y="2599"/>
                  </a:cubicBezTo>
                  <a:cubicBezTo>
                    <a:pt x="132" y="2599"/>
                    <a:pt x="142" y="2594"/>
                    <a:pt x="146" y="2582"/>
                  </a:cubicBezTo>
                  <a:cubicBezTo>
                    <a:pt x="201" y="2360"/>
                    <a:pt x="257" y="2137"/>
                    <a:pt x="301" y="1915"/>
                  </a:cubicBezTo>
                  <a:cubicBezTo>
                    <a:pt x="357" y="1704"/>
                    <a:pt x="401" y="1482"/>
                    <a:pt x="413" y="1259"/>
                  </a:cubicBezTo>
                  <a:cubicBezTo>
                    <a:pt x="446" y="814"/>
                    <a:pt x="279" y="414"/>
                    <a:pt x="67" y="24"/>
                  </a:cubicBezTo>
                  <a:cubicBezTo>
                    <a:pt x="62" y="9"/>
                    <a:pt x="46" y="1"/>
                    <a:pt x="3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3"/>
            <p:cNvSpPr/>
            <p:nvPr/>
          </p:nvSpPr>
          <p:spPr>
            <a:xfrm>
              <a:off x="2518126" y="4347234"/>
              <a:ext cx="13118" cy="78706"/>
            </a:xfrm>
            <a:custGeom>
              <a:avLst/>
              <a:gdLst/>
              <a:ahLst/>
              <a:cxnLst/>
              <a:rect l="l" t="t" r="r" b="b"/>
              <a:pathLst>
                <a:path w="376" h="2256" extrusionOk="0">
                  <a:moveTo>
                    <a:pt x="203" y="0"/>
                  </a:moveTo>
                  <a:cubicBezTo>
                    <a:pt x="194" y="0"/>
                    <a:pt x="186" y="4"/>
                    <a:pt x="186" y="13"/>
                  </a:cubicBezTo>
                  <a:cubicBezTo>
                    <a:pt x="198" y="35"/>
                    <a:pt x="186" y="58"/>
                    <a:pt x="186" y="80"/>
                  </a:cubicBezTo>
                  <a:cubicBezTo>
                    <a:pt x="186" y="91"/>
                    <a:pt x="198" y="91"/>
                    <a:pt x="208" y="91"/>
                  </a:cubicBezTo>
                  <a:cubicBezTo>
                    <a:pt x="231" y="247"/>
                    <a:pt x="253" y="403"/>
                    <a:pt x="264" y="558"/>
                  </a:cubicBezTo>
                  <a:cubicBezTo>
                    <a:pt x="275" y="747"/>
                    <a:pt x="275" y="937"/>
                    <a:pt x="264" y="1115"/>
                  </a:cubicBezTo>
                  <a:cubicBezTo>
                    <a:pt x="231" y="1493"/>
                    <a:pt x="131" y="1849"/>
                    <a:pt x="8" y="2193"/>
                  </a:cubicBezTo>
                  <a:cubicBezTo>
                    <a:pt x="1" y="2224"/>
                    <a:pt x="32" y="2256"/>
                    <a:pt x="59" y="2256"/>
                  </a:cubicBezTo>
                  <a:cubicBezTo>
                    <a:pt x="70" y="2256"/>
                    <a:pt x="80" y="2250"/>
                    <a:pt x="87" y="2237"/>
                  </a:cubicBezTo>
                  <a:cubicBezTo>
                    <a:pt x="253" y="1893"/>
                    <a:pt x="331" y="1515"/>
                    <a:pt x="353" y="1137"/>
                  </a:cubicBezTo>
                  <a:cubicBezTo>
                    <a:pt x="376" y="769"/>
                    <a:pt x="353" y="369"/>
                    <a:pt x="231" y="13"/>
                  </a:cubicBezTo>
                  <a:cubicBezTo>
                    <a:pt x="231" y="7"/>
                    <a:pt x="216" y="0"/>
                    <a:pt x="20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3"/>
            <p:cNvSpPr/>
            <p:nvPr/>
          </p:nvSpPr>
          <p:spPr>
            <a:xfrm>
              <a:off x="2259184" y="4429640"/>
              <a:ext cx="144783" cy="64367"/>
            </a:xfrm>
            <a:custGeom>
              <a:avLst/>
              <a:gdLst/>
              <a:ahLst/>
              <a:cxnLst/>
              <a:rect l="l" t="t" r="r" b="b"/>
              <a:pathLst>
                <a:path w="4150" h="1845" extrusionOk="0">
                  <a:moveTo>
                    <a:pt x="50" y="0"/>
                  </a:moveTo>
                  <a:cubicBezTo>
                    <a:pt x="14" y="0"/>
                    <a:pt x="0" y="49"/>
                    <a:pt x="45" y="76"/>
                  </a:cubicBezTo>
                  <a:lnTo>
                    <a:pt x="57" y="76"/>
                  </a:lnTo>
                  <a:cubicBezTo>
                    <a:pt x="57" y="87"/>
                    <a:pt x="57" y="87"/>
                    <a:pt x="67" y="87"/>
                  </a:cubicBezTo>
                  <a:cubicBezTo>
                    <a:pt x="423" y="599"/>
                    <a:pt x="868" y="1066"/>
                    <a:pt x="1391" y="1422"/>
                  </a:cubicBezTo>
                  <a:cubicBezTo>
                    <a:pt x="1624" y="1578"/>
                    <a:pt x="1881" y="1722"/>
                    <a:pt x="2158" y="1788"/>
                  </a:cubicBezTo>
                  <a:cubicBezTo>
                    <a:pt x="2292" y="1822"/>
                    <a:pt x="2437" y="1845"/>
                    <a:pt x="2581" y="1845"/>
                  </a:cubicBezTo>
                  <a:cubicBezTo>
                    <a:pt x="2726" y="1845"/>
                    <a:pt x="2870" y="1811"/>
                    <a:pt x="3015" y="1788"/>
                  </a:cubicBezTo>
                  <a:cubicBezTo>
                    <a:pt x="3182" y="1756"/>
                    <a:pt x="3359" y="1733"/>
                    <a:pt x="3537" y="1733"/>
                  </a:cubicBezTo>
                  <a:cubicBezTo>
                    <a:pt x="3579" y="1731"/>
                    <a:pt x="3619" y="1730"/>
                    <a:pt x="3660" y="1730"/>
                  </a:cubicBezTo>
                  <a:cubicBezTo>
                    <a:pt x="3767" y="1730"/>
                    <a:pt x="3871" y="1736"/>
                    <a:pt x="3974" y="1736"/>
                  </a:cubicBezTo>
                  <a:cubicBezTo>
                    <a:pt x="4010" y="1736"/>
                    <a:pt x="4046" y="1736"/>
                    <a:pt x="4083" y="1733"/>
                  </a:cubicBezTo>
                  <a:cubicBezTo>
                    <a:pt x="4150" y="1733"/>
                    <a:pt x="4116" y="1667"/>
                    <a:pt x="4071" y="1655"/>
                  </a:cubicBezTo>
                  <a:cubicBezTo>
                    <a:pt x="3932" y="1634"/>
                    <a:pt x="3791" y="1626"/>
                    <a:pt x="3649" y="1626"/>
                  </a:cubicBezTo>
                  <a:cubicBezTo>
                    <a:pt x="3485" y="1626"/>
                    <a:pt x="3321" y="1637"/>
                    <a:pt x="3159" y="1655"/>
                  </a:cubicBezTo>
                  <a:cubicBezTo>
                    <a:pt x="3015" y="1677"/>
                    <a:pt x="2870" y="1711"/>
                    <a:pt x="2714" y="1733"/>
                  </a:cubicBezTo>
                  <a:cubicBezTo>
                    <a:pt x="2655" y="1738"/>
                    <a:pt x="2596" y="1740"/>
                    <a:pt x="2538" y="1740"/>
                  </a:cubicBezTo>
                  <a:cubicBezTo>
                    <a:pt x="2453" y="1740"/>
                    <a:pt x="2371" y="1735"/>
                    <a:pt x="2292" y="1722"/>
                  </a:cubicBezTo>
                  <a:cubicBezTo>
                    <a:pt x="1725" y="1622"/>
                    <a:pt x="1246" y="1232"/>
                    <a:pt x="835" y="844"/>
                  </a:cubicBezTo>
                  <a:cubicBezTo>
                    <a:pt x="579" y="610"/>
                    <a:pt x="346" y="343"/>
                    <a:pt x="134" y="53"/>
                  </a:cubicBezTo>
                  <a:cubicBezTo>
                    <a:pt x="123" y="43"/>
                    <a:pt x="112" y="31"/>
                    <a:pt x="101" y="31"/>
                  </a:cubicBezTo>
                  <a:cubicBezTo>
                    <a:pt x="101" y="21"/>
                    <a:pt x="90" y="9"/>
                    <a:pt x="79" y="9"/>
                  </a:cubicBezTo>
                  <a:cubicBezTo>
                    <a:pt x="68" y="3"/>
                    <a:pt x="59" y="0"/>
                    <a:pt x="5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3"/>
            <p:cNvSpPr/>
            <p:nvPr/>
          </p:nvSpPr>
          <p:spPr>
            <a:xfrm>
              <a:off x="2344068" y="4512291"/>
              <a:ext cx="158843" cy="58541"/>
            </a:xfrm>
            <a:custGeom>
              <a:avLst/>
              <a:gdLst/>
              <a:ahLst/>
              <a:cxnLst/>
              <a:rect l="l" t="t" r="r" b="b"/>
              <a:pathLst>
                <a:path w="4553" h="1678" extrusionOk="0">
                  <a:moveTo>
                    <a:pt x="1051" y="1"/>
                  </a:moveTo>
                  <a:cubicBezTo>
                    <a:pt x="1025" y="1"/>
                    <a:pt x="1002" y="15"/>
                    <a:pt x="1015" y="42"/>
                  </a:cubicBezTo>
                  <a:cubicBezTo>
                    <a:pt x="1494" y="776"/>
                    <a:pt x="2283" y="1221"/>
                    <a:pt x="3118" y="1455"/>
                  </a:cubicBezTo>
                  <a:cubicBezTo>
                    <a:pt x="2751" y="1478"/>
                    <a:pt x="2395" y="1510"/>
                    <a:pt x="2028" y="1555"/>
                  </a:cubicBezTo>
                  <a:cubicBezTo>
                    <a:pt x="1878" y="1571"/>
                    <a:pt x="1723" y="1586"/>
                    <a:pt x="1571" y="1586"/>
                  </a:cubicBezTo>
                  <a:cubicBezTo>
                    <a:pt x="1507" y="1586"/>
                    <a:pt x="1445" y="1584"/>
                    <a:pt x="1383" y="1577"/>
                  </a:cubicBezTo>
                  <a:cubicBezTo>
                    <a:pt x="1171" y="1555"/>
                    <a:pt x="960" y="1500"/>
                    <a:pt x="760" y="1433"/>
                  </a:cubicBezTo>
                  <a:cubicBezTo>
                    <a:pt x="538" y="1355"/>
                    <a:pt x="304" y="1255"/>
                    <a:pt x="81" y="1166"/>
                  </a:cubicBezTo>
                  <a:cubicBezTo>
                    <a:pt x="74" y="1163"/>
                    <a:pt x="66" y="1162"/>
                    <a:pt x="60" y="1162"/>
                  </a:cubicBezTo>
                  <a:cubicBezTo>
                    <a:pt x="18" y="1162"/>
                    <a:pt x="0" y="1214"/>
                    <a:pt x="48" y="1233"/>
                  </a:cubicBezTo>
                  <a:cubicBezTo>
                    <a:pt x="437" y="1411"/>
                    <a:pt x="838" y="1577"/>
                    <a:pt x="1272" y="1644"/>
                  </a:cubicBezTo>
                  <a:cubicBezTo>
                    <a:pt x="1383" y="1661"/>
                    <a:pt x="1495" y="1668"/>
                    <a:pt x="1607" y="1668"/>
                  </a:cubicBezTo>
                  <a:cubicBezTo>
                    <a:pt x="1933" y="1668"/>
                    <a:pt x="2261" y="1610"/>
                    <a:pt x="2584" y="1577"/>
                  </a:cubicBezTo>
                  <a:cubicBezTo>
                    <a:pt x="2829" y="1544"/>
                    <a:pt x="3074" y="1522"/>
                    <a:pt x="3318" y="1500"/>
                  </a:cubicBezTo>
                  <a:cubicBezTo>
                    <a:pt x="3396" y="1522"/>
                    <a:pt x="3485" y="1544"/>
                    <a:pt x="3563" y="1555"/>
                  </a:cubicBezTo>
                  <a:cubicBezTo>
                    <a:pt x="3863" y="1611"/>
                    <a:pt x="4163" y="1655"/>
                    <a:pt x="4475" y="1678"/>
                  </a:cubicBezTo>
                  <a:cubicBezTo>
                    <a:pt x="4552" y="1678"/>
                    <a:pt x="4508" y="1589"/>
                    <a:pt x="4453" y="1577"/>
                  </a:cubicBezTo>
                  <a:cubicBezTo>
                    <a:pt x="3941" y="1522"/>
                    <a:pt x="3429" y="1455"/>
                    <a:pt x="2928" y="1300"/>
                  </a:cubicBezTo>
                  <a:cubicBezTo>
                    <a:pt x="2461" y="1155"/>
                    <a:pt x="2016" y="932"/>
                    <a:pt x="1638" y="621"/>
                  </a:cubicBezTo>
                  <a:cubicBezTo>
                    <a:pt x="1427" y="443"/>
                    <a:pt x="1238" y="243"/>
                    <a:pt x="1094" y="20"/>
                  </a:cubicBezTo>
                  <a:cubicBezTo>
                    <a:pt x="1085" y="7"/>
                    <a:pt x="1067" y="1"/>
                    <a:pt x="105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3"/>
            <p:cNvSpPr/>
            <p:nvPr/>
          </p:nvSpPr>
          <p:spPr>
            <a:xfrm>
              <a:off x="2335590" y="4401171"/>
              <a:ext cx="154028" cy="111884"/>
            </a:xfrm>
            <a:custGeom>
              <a:avLst/>
              <a:gdLst/>
              <a:ahLst/>
              <a:cxnLst/>
              <a:rect l="l" t="t" r="r" b="b"/>
              <a:pathLst>
                <a:path w="4415" h="3207" extrusionOk="0">
                  <a:moveTo>
                    <a:pt x="38" y="1"/>
                  </a:moveTo>
                  <a:cubicBezTo>
                    <a:pt x="18" y="1"/>
                    <a:pt x="1" y="12"/>
                    <a:pt x="13" y="36"/>
                  </a:cubicBezTo>
                  <a:cubicBezTo>
                    <a:pt x="302" y="602"/>
                    <a:pt x="680" y="1126"/>
                    <a:pt x="1147" y="1559"/>
                  </a:cubicBezTo>
                  <a:cubicBezTo>
                    <a:pt x="1381" y="1771"/>
                    <a:pt x="1637" y="1971"/>
                    <a:pt x="1904" y="2137"/>
                  </a:cubicBezTo>
                  <a:cubicBezTo>
                    <a:pt x="2049" y="2226"/>
                    <a:pt x="2204" y="2315"/>
                    <a:pt x="2360" y="2394"/>
                  </a:cubicBezTo>
                  <a:cubicBezTo>
                    <a:pt x="2482" y="2493"/>
                    <a:pt x="2627" y="2582"/>
                    <a:pt x="2771" y="2661"/>
                  </a:cubicBezTo>
                  <a:cubicBezTo>
                    <a:pt x="2938" y="2750"/>
                    <a:pt x="3105" y="2838"/>
                    <a:pt x="3283" y="2905"/>
                  </a:cubicBezTo>
                  <a:cubicBezTo>
                    <a:pt x="3616" y="3049"/>
                    <a:pt x="3984" y="3150"/>
                    <a:pt x="4350" y="3205"/>
                  </a:cubicBezTo>
                  <a:cubicBezTo>
                    <a:pt x="4354" y="3206"/>
                    <a:pt x="4358" y="3206"/>
                    <a:pt x="4362" y="3206"/>
                  </a:cubicBezTo>
                  <a:cubicBezTo>
                    <a:pt x="4414" y="3206"/>
                    <a:pt x="4392" y="3127"/>
                    <a:pt x="4340" y="3116"/>
                  </a:cubicBezTo>
                  <a:cubicBezTo>
                    <a:pt x="3995" y="3049"/>
                    <a:pt x="3639" y="2950"/>
                    <a:pt x="3305" y="2816"/>
                  </a:cubicBezTo>
                  <a:cubicBezTo>
                    <a:pt x="3149" y="2750"/>
                    <a:pt x="2983" y="2671"/>
                    <a:pt x="2827" y="2594"/>
                  </a:cubicBezTo>
                  <a:cubicBezTo>
                    <a:pt x="2805" y="2572"/>
                    <a:pt x="2783" y="2560"/>
                    <a:pt x="2760" y="2549"/>
                  </a:cubicBezTo>
                  <a:lnTo>
                    <a:pt x="2760" y="2549"/>
                  </a:lnTo>
                  <a:cubicBezTo>
                    <a:pt x="2913" y="2596"/>
                    <a:pt x="3072" y="2625"/>
                    <a:pt x="3230" y="2625"/>
                  </a:cubicBezTo>
                  <a:cubicBezTo>
                    <a:pt x="3372" y="2625"/>
                    <a:pt x="3514" y="2602"/>
                    <a:pt x="3650" y="2549"/>
                  </a:cubicBezTo>
                  <a:cubicBezTo>
                    <a:pt x="3702" y="2529"/>
                    <a:pt x="3647" y="2459"/>
                    <a:pt x="3603" y="2459"/>
                  </a:cubicBezTo>
                  <a:cubicBezTo>
                    <a:pt x="3600" y="2459"/>
                    <a:pt x="3597" y="2460"/>
                    <a:pt x="3594" y="2460"/>
                  </a:cubicBezTo>
                  <a:cubicBezTo>
                    <a:pt x="3471" y="2495"/>
                    <a:pt x="3349" y="2510"/>
                    <a:pt x="3228" y="2510"/>
                  </a:cubicBezTo>
                  <a:cubicBezTo>
                    <a:pt x="2801" y="2510"/>
                    <a:pt x="2390" y="2318"/>
                    <a:pt x="2026" y="2093"/>
                  </a:cubicBezTo>
                  <a:cubicBezTo>
                    <a:pt x="1503" y="1781"/>
                    <a:pt x="1036" y="1370"/>
                    <a:pt x="658" y="892"/>
                  </a:cubicBezTo>
                  <a:cubicBezTo>
                    <a:pt x="435" y="625"/>
                    <a:pt x="247" y="325"/>
                    <a:pt x="80" y="24"/>
                  </a:cubicBezTo>
                  <a:cubicBezTo>
                    <a:pt x="75" y="9"/>
                    <a:pt x="55" y="1"/>
                    <a:pt x="3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3"/>
            <p:cNvSpPr/>
            <p:nvPr/>
          </p:nvSpPr>
          <p:spPr>
            <a:xfrm>
              <a:off x="2333915" y="4278190"/>
              <a:ext cx="67961" cy="53866"/>
            </a:xfrm>
            <a:custGeom>
              <a:avLst/>
              <a:gdLst/>
              <a:ahLst/>
              <a:cxnLst/>
              <a:rect l="l" t="t" r="r" b="b"/>
              <a:pathLst>
                <a:path w="1948" h="1544" extrusionOk="0">
                  <a:moveTo>
                    <a:pt x="1850" y="0"/>
                  </a:moveTo>
                  <a:cubicBezTo>
                    <a:pt x="1847" y="0"/>
                    <a:pt x="1843" y="1"/>
                    <a:pt x="1840" y="2"/>
                  </a:cubicBezTo>
                  <a:cubicBezTo>
                    <a:pt x="1452" y="124"/>
                    <a:pt x="1096" y="301"/>
                    <a:pt x="784" y="558"/>
                  </a:cubicBezTo>
                  <a:cubicBezTo>
                    <a:pt x="473" y="802"/>
                    <a:pt x="184" y="1114"/>
                    <a:pt x="16" y="1480"/>
                  </a:cubicBezTo>
                  <a:cubicBezTo>
                    <a:pt x="1" y="1512"/>
                    <a:pt x="35" y="1543"/>
                    <a:pt x="68" y="1543"/>
                  </a:cubicBezTo>
                  <a:cubicBezTo>
                    <a:pt x="82" y="1543"/>
                    <a:pt x="96" y="1538"/>
                    <a:pt x="105" y="1525"/>
                  </a:cubicBezTo>
                  <a:cubicBezTo>
                    <a:pt x="328" y="1203"/>
                    <a:pt x="562" y="902"/>
                    <a:pt x="862" y="647"/>
                  </a:cubicBezTo>
                  <a:cubicBezTo>
                    <a:pt x="1162" y="402"/>
                    <a:pt x="1507" y="212"/>
                    <a:pt x="1885" y="91"/>
                  </a:cubicBezTo>
                  <a:cubicBezTo>
                    <a:pt x="1947" y="70"/>
                    <a:pt x="1893" y="0"/>
                    <a:pt x="185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3"/>
            <p:cNvSpPr/>
            <p:nvPr/>
          </p:nvSpPr>
          <p:spPr>
            <a:xfrm>
              <a:off x="2259603" y="4282691"/>
              <a:ext cx="61960" cy="112094"/>
            </a:xfrm>
            <a:custGeom>
              <a:avLst/>
              <a:gdLst/>
              <a:ahLst/>
              <a:cxnLst/>
              <a:rect l="l" t="t" r="r" b="b"/>
              <a:pathLst>
                <a:path w="1776" h="3213" extrusionOk="0">
                  <a:moveTo>
                    <a:pt x="1717" y="0"/>
                  </a:moveTo>
                  <a:cubicBezTo>
                    <a:pt x="1711" y="0"/>
                    <a:pt x="1706" y="2"/>
                    <a:pt x="1701" y="6"/>
                  </a:cubicBezTo>
                  <a:cubicBezTo>
                    <a:pt x="1491" y="172"/>
                    <a:pt x="1313" y="362"/>
                    <a:pt x="1123" y="562"/>
                  </a:cubicBezTo>
                  <a:cubicBezTo>
                    <a:pt x="945" y="740"/>
                    <a:pt x="779" y="929"/>
                    <a:pt x="634" y="1141"/>
                  </a:cubicBezTo>
                  <a:cubicBezTo>
                    <a:pt x="356" y="1519"/>
                    <a:pt x="144" y="1941"/>
                    <a:pt x="55" y="2408"/>
                  </a:cubicBezTo>
                  <a:cubicBezTo>
                    <a:pt x="0" y="2653"/>
                    <a:pt x="0" y="2909"/>
                    <a:pt x="45" y="3165"/>
                  </a:cubicBezTo>
                  <a:cubicBezTo>
                    <a:pt x="51" y="3195"/>
                    <a:pt x="84" y="3212"/>
                    <a:pt x="112" y="3212"/>
                  </a:cubicBezTo>
                  <a:cubicBezTo>
                    <a:pt x="135" y="3212"/>
                    <a:pt x="156" y="3201"/>
                    <a:pt x="156" y="3175"/>
                  </a:cubicBezTo>
                  <a:cubicBezTo>
                    <a:pt x="22" y="2219"/>
                    <a:pt x="556" y="1351"/>
                    <a:pt x="1168" y="673"/>
                  </a:cubicBezTo>
                  <a:cubicBezTo>
                    <a:pt x="1357" y="462"/>
                    <a:pt x="1568" y="261"/>
                    <a:pt x="1757" y="51"/>
                  </a:cubicBezTo>
                  <a:cubicBezTo>
                    <a:pt x="1775" y="33"/>
                    <a:pt x="1742" y="0"/>
                    <a:pt x="1717"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3"/>
            <p:cNvSpPr/>
            <p:nvPr/>
          </p:nvSpPr>
          <p:spPr>
            <a:xfrm>
              <a:off x="2251439" y="4290296"/>
              <a:ext cx="45563" cy="103965"/>
            </a:xfrm>
            <a:custGeom>
              <a:avLst/>
              <a:gdLst/>
              <a:ahLst/>
              <a:cxnLst/>
              <a:rect l="l" t="t" r="r" b="b"/>
              <a:pathLst>
                <a:path w="1306" h="2980" extrusionOk="0">
                  <a:moveTo>
                    <a:pt x="1228" y="0"/>
                  </a:moveTo>
                  <a:cubicBezTo>
                    <a:pt x="1218" y="0"/>
                    <a:pt x="1209" y="3"/>
                    <a:pt x="1201" y="11"/>
                  </a:cubicBezTo>
                  <a:cubicBezTo>
                    <a:pt x="568" y="577"/>
                    <a:pt x="156" y="1367"/>
                    <a:pt x="34" y="2213"/>
                  </a:cubicBezTo>
                  <a:cubicBezTo>
                    <a:pt x="0" y="2457"/>
                    <a:pt x="0" y="2691"/>
                    <a:pt x="22" y="2935"/>
                  </a:cubicBezTo>
                  <a:cubicBezTo>
                    <a:pt x="22" y="2961"/>
                    <a:pt x="52" y="2979"/>
                    <a:pt x="78" y="2979"/>
                  </a:cubicBezTo>
                  <a:cubicBezTo>
                    <a:pt x="96" y="2979"/>
                    <a:pt x="111" y="2970"/>
                    <a:pt x="111" y="2947"/>
                  </a:cubicBezTo>
                  <a:cubicBezTo>
                    <a:pt x="111" y="2112"/>
                    <a:pt x="334" y="1301"/>
                    <a:pt x="823" y="600"/>
                  </a:cubicBezTo>
                  <a:cubicBezTo>
                    <a:pt x="957" y="411"/>
                    <a:pt x="1112" y="233"/>
                    <a:pt x="1280" y="66"/>
                  </a:cubicBezTo>
                  <a:cubicBezTo>
                    <a:pt x="1305" y="40"/>
                    <a:pt x="1264" y="0"/>
                    <a:pt x="122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3"/>
            <p:cNvSpPr/>
            <p:nvPr/>
          </p:nvSpPr>
          <p:spPr>
            <a:xfrm>
              <a:off x="2478179" y="4348106"/>
              <a:ext cx="36562" cy="71798"/>
            </a:xfrm>
            <a:custGeom>
              <a:avLst/>
              <a:gdLst/>
              <a:ahLst/>
              <a:cxnLst/>
              <a:rect l="l" t="t" r="r" b="b"/>
              <a:pathLst>
                <a:path w="1048" h="2058" extrusionOk="0">
                  <a:moveTo>
                    <a:pt x="18" y="1"/>
                  </a:moveTo>
                  <a:cubicBezTo>
                    <a:pt x="8" y="1"/>
                    <a:pt x="0" y="14"/>
                    <a:pt x="8" y="22"/>
                  </a:cubicBezTo>
                  <a:cubicBezTo>
                    <a:pt x="41" y="55"/>
                    <a:pt x="63" y="99"/>
                    <a:pt x="85" y="133"/>
                  </a:cubicBezTo>
                  <a:cubicBezTo>
                    <a:pt x="119" y="166"/>
                    <a:pt x="142" y="210"/>
                    <a:pt x="174" y="244"/>
                  </a:cubicBezTo>
                  <a:cubicBezTo>
                    <a:pt x="231" y="311"/>
                    <a:pt x="286" y="388"/>
                    <a:pt x="342" y="467"/>
                  </a:cubicBezTo>
                  <a:cubicBezTo>
                    <a:pt x="453" y="622"/>
                    <a:pt x="542" y="778"/>
                    <a:pt x="619" y="945"/>
                  </a:cubicBezTo>
                  <a:cubicBezTo>
                    <a:pt x="787" y="1290"/>
                    <a:pt x="886" y="1646"/>
                    <a:pt x="953" y="2024"/>
                  </a:cubicBezTo>
                  <a:cubicBezTo>
                    <a:pt x="959" y="2042"/>
                    <a:pt x="990" y="2057"/>
                    <a:pt x="1014" y="2057"/>
                  </a:cubicBezTo>
                  <a:cubicBezTo>
                    <a:pt x="1033" y="2057"/>
                    <a:pt x="1047" y="2048"/>
                    <a:pt x="1042" y="2024"/>
                  </a:cubicBezTo>
                  <a:cubicBezTo>
                    <a:pt x="1009" y="1634"/>
                    <a:pt x="886" y="1268"/>
                    <a:pt x="720" y="922"/>
                  </a:cubicBezTo>
                  <a:cubicBezTo>
                    <a:pt x="631" y="756"/>
                    <a:pt x="530" y="589"/>
                    <a:pt x="419" y="433"/>
                  </a:cubicBezTo>
                  <a:cubicBezTo>
                    <a:pt x="364" y="356"/>
                    <a:pt x="308" y="277"/>
                    <a:pt x="241" y="210"/>
                  </a:cubicBezTo>
                  <a:cubicBezTo>
                    <a:pt x="219" y="178"/>
                    <a:pt x="186" y="133"/>
                    <a:pt x="152" y="99"/>
                  </a:cubicBezTo>
                  <a:cubicBezTo>
                    <a:pt x="119" y="66"/>
                    <a:pt x="75" y="44"/>
                    <a:pt x="30" y="10"/>
                  </a:cubicBezTo>
                  <a:cubicBezTo>
                    <a:pt x="27" y="3"/>
                    <a:pt x="22" y="1"/>
                    <a:pt x="1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3"/>
            <p:cNvSpPr/>
            <p:nvPr/>
          </p:nvSpPr>
          <p:spPr>
            <a:xfrm>
              <a:off x="2472457" y="4325464"/>
              <a:ext cx="43086" cy="14304"/>
            </a:xfrm>
            <a:custGeom>
              <a:avLst/>
              <a:gdLst/>
              <a:ahLst/>
              <a:cxnLst/>
              <a:rect l="l" t="t" r="r" b="b"/>
              <a:pathLst>
                <a:path w="1235" h="410" extrusionOk="0">
                  <a:moveTo>
                    <a:pt x="241" y="0"/>
                  </a:moveTo>
                  <a:cubicBezTo>
                    <a:pt x="144" y="0"/>
                    <a:pt x="59" y="30"/>
                    <a:pt x="16" y="125"/>
                  </a:cubicBezTo>
                  <a:cubicBezTo>
                    <a:pt x="1" y="149"/>
                    <a:pt x="29" y="173"/>
                    <a:pt x="56" y="173"/>
                  </a:cubicBezTo>
                  <a:cubicBezTo>
                    <a:pt x="66" y="173"/>
                    <a:pt x="77" y="169"/>
                    <a:pt x="83" y="159"/>
                  </a:cubicBezTo>
                  <a:cubicBezTo>
                    <a:pt x="115" y="95"/>
                    <a:pt x="182" y="71"/>
                    <a:pt x="254" y="71"/>
                  </a:cubicBezTo>
                  <a:cubicBezTo>
                    <a:pt x="282" y="71"/>
                    <a:pt x="311" y="75"/>
                    <a:pt x="338" y="81"/>
                  </a:cubicBezTo>
                  <a:cubicBezTo>
                    <a:pt x="427" y="103"/>
                    <a:pt x="528" y="125"/>
                    <a:pt x="617" y="159"/>
                  </a:cubicBezTo>
                  <a:cubicBezTo>
                    <a:pt x="806" y="226"/>
                    <a:pt x="995" y="315"/>
                    <a:pt x="1173" y="404"/>
                  </a:cubicBezTo>
                  <a:cubicBezTo>
                    <a:pt x="1180" y="407"/>
                    <a:pt x="1187" y="409"/>
                    <a:pt x="1193" y="409"/>
                  </a:cubicBezTo>
                  <a:cubicBezTo>
                    <a:pt x="1223" y="409"/>
                    <a:pt x="1234" y="367"/>
                    <a:pt x="1206" y="348"/>
                  </a:cubicBezTo>
                  <a:cubicBezTo>
                    <a:pt x="995" y="237"/>
                    <a:pt x="773" y="137"/>
                    <a:pt x="550" y="59"/>
                  </a:cubicBezTo>
                  <a:cubicBezTo>
                    <a:pt x="463" y="35"/>
                    <a:pt x="345" y="0"/>
                    <a:pt x="241"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3"/>
            <p:cNvSpPr/>
            <p:nvPr/>
          </p:nvSpPr>
          <p:spPr>
            <a:xfrm>
              <a:off x="2299550" y="4298879"/>
              <a:ext cx="21526" cy="92487"/>
            </a:xfrm>
            <a:custGeom>
              <a:avLst/>
              <a:gdLst/>
              <a:ahLst/>
              <a:cxnLst/>
              <a:rect l="l" t="t" r="r" b="b"/>
              <a:pathLst>
                <a:path w="617" h="2651" extrusionOk="0">
                  <a:moveTo>
                    <a:pt x="565" y="0"/>
                  </a:moveTo>
                  <a:cubicBezTo>
                    <a:pt x="556" y="0"/>
                    <a:pt x="549" y="3"/>
                    <a:pt x="546" y="9"/>
                  </a:cubicBezTo>
                  <a:cubicBezTo>
                    <a:pt x="168" y="610"/>
                    <a:pt x="0" y="1322"/>
                    <a:pt x="67" y="2022"/>
                  </a:cubicBezTo>
                  <a:cubicBezTo>
                    <a:pt x="79" y="2222"/>
                    <a:pt x="123" y="2422"/>
                    <a:pt x="190" y="2612"/>
                  </a:cubicBezTo>
                  <a:cubicBezTo>
                    <a:pt x="196" y="2637"/>
                    <a:pt x="223" y="2651"/>
                    <a:pt x="244" y="2651"/>
                  </a:cubicBezTo>
                  <a:cubicBezTo>
                    <a:pt x="260" y="2651"/>
                    <a:pt x="272" y="2642"/>
                    <a:pt x="267" y="2622"/>
                  </a:cubicBezTo>
                  <a:cubicBezTo>
                    <a:pt x="101" y="1944"/>
                    <a:pt x="112" y="1233"/>
                    <a:pt x="356" y="576"/>
                  </a:cubicBezTo>
                  <a:cubicBezTo>
                    <a:pt x="423" y="387"/>
                    <a:pt x="501" y="209"/>
                    <a:pt x="601" y="42"/>
                  </a:cubicBezTo>
                  <a:cubicBezTo>
                    <a:pt x="617" y="18"/>
                    <a:pt x="587" y="0"/>
                    <a:pt x="56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3"/>
            <p:cNvSpPr/>
            <p:nvPr/>
          </p:nvSpPr>
          <p:spPr>
            <a:xfrm>
              <a:off x="2258800" y="4435188"/>
              <a:ext cx="17897" cy="61960"/>
            </a:xfrm>
            <a:custGeom>
              <a:avLst/>
              <a:gdLst/>
              <a:ahLst/>
              <a:cxnLst/>
              <a:rect l="l" t="t" r="r" b="b"/>
              <a:pathLst>
                <a:path w="513" h="1776" extrusionOk="0">
                  <a:moveTo>
                    <a:pt x="30" y="0"/>
                  </a:moveTo>
                  <a:cubicBezTo>
                    <a:pt x="20" y="0"/>
                    <a:pt x="12" y="5"/>
                    <a:pt x="12" y="17"/>
                  </a:cubicBezTo>
                  <a:cubicBezTo>
                    <a:pt x="1" y="618"/>
                    <a:pt x="134" y="1229"/>
                    <a:pt x="424" y="1752"/>
                  </a:cubicBezTo>
                  <a:cubicBezTo>
                    <a:pt x="434" y="1767"/>
                    <a:pt x="456" y="1776"/>
                    <a:pt x="475" y="1776"/>
                  </a:cubicBezTo>
                  <a:cubicBezTo>
                    <a:pt x="496" y="1776"/>
                    <a:pt x="513" y="1765"/>
                    <a:pt x="501" y="1741"/>
                  </a:cubicBezTo>
                  <a:cubicBezTo>
                    <a:pt x="379" y="1474"/>
                    <a:pt x="279" y="1196"/>
                    <a:pt x="201" y="918"/>
                  </a:cubicBezTo>
                  <a:cubicBezTo>
                    <a:pt x="134" y="628"/>
                    <a:pt x="90" y="329"/>
                    <a:pt x="78" y="39"/>
                  </a:cubicBezTo>
                  <a:cubicBezTo>
                    <a:pt x="78" y="17"/>
                    <a:pt x="50" y="0"/>
                    <a:pt x="3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3"/>
            <p:cNvSpPr/>
            <p:nvPr/>
          </p:nvSpPr>
          <p:spPr>
            <a:xfrm>
              <a:off x="2462270" y="4414952"/>
              <a:ext cx="46854" cy="9245"/>
            </a:xfrm>
            <a:custGeom>
              <a:avLst/>
              <a:gdLst/>
              <a:ahLst/>
              <a:cxnLst/>
              <a:rect l="l" t="t" r="r" b="b"/>
              <a:pathLst>
                <a:path w="1343" h="265" extrusionOk="0">
                  <a:moveTo>
                    <a:pt x="1011" y="1"/>
                  </a:moveTo>
                  <a:cubicBezTo>
                    <a:pt x="678" y="1"/>
                    <a:pt x="346" y="77"/>
                    <a:pt x="41" y="207"/>
                  </a:cubicBezTo>
                  <a:cubicBezTo>
                    <a:pt x="1" y="218"/>
                    <a:pt x="43" y="265"/>
                    <a:pt x="77" y="265"/>
                  </a:cubicBezTo>
                  <a:cubicBezTo>
                    <a:pt x="80" y="265"/>
                    <a:pt x="83" y="264"/>
                    <a:pt x="86" y="264"/>
                  </a:cubicBezTo>
                  <a:cubicBezTo>
                    <a:pt x="395" y="127"/>
                    <a:pt x="734" y="65"/>
                    <a:pt x="1072" y="65"/>
                  </a:cubicBezTo>
                  <a:cubicBezTo>
                    <a:pt x="1147" y="65"/>
                    <a:pt x="1223" y="68"/>
                    <a:pt x="1298" y="74"/>
                  </a:cubicBezTo>
                  <a:cubicBezTo>
                    <a:pt x="1342" y="74"/>
                    <a:pt x="1320" y="19"/>
                    <a:pt x="1287" y="19"/>
                  </a:cubicBezTo>
                  <a:cubicBezTo>
                    <a:pt x="1196" y="7"/>
                    <a:pt x="1103" y="1"/>
                    <a:pt x="101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3"/>
            <p:cNvSpPr/>
            <p:nvPr/>
          </p:nvSpPr>
          <p:spPr>
            <a:xfrm>
              <a:off x="2464991" y="4423988"/>
              <a:ext cx="23584" cy="4082"/>
            </a:xfrm>
            <a:custGeom>
              <a:avLst/>
              <a:gdLst/>
              <a:ahLst/>
              <a:cxnLst/>
              <a:rect l="l" t="t" r="r" b="b"/>
              <a:pathLst>
                <a:path w="676" h="117" extrusionOk="0">
                  <a:moveTo>
                    <a:pt x="494" y="0"/>
                  </a:moveTo>
                  <a:cubicBezTo>
                    <a:pt x="347" y="0"/>
                    <a:pt x="196" y="15"/>
                    <a:pt x="52" y="49"/>
                  </a:cubicBezTo>
                  <a:cubicBezTo>
                    <a:pt x="0" y="59"/>
                    <a:pt x="35" y="117"/>
                    <a:pt x="76" y="117"/>
                  </a:cubicBezTo>
                  <a:cubicBezTo>
                    <a:pt x="79" y="117"/>
                    <a:pt x="82" y="117"/>
                    <a:pt x="85" y="116"/>
                  </a:cubicBezTo>
                  <a:cubicBezTo>
                    <a:pt x="221" y="82"/>
                    <a:pt x="363" y="67"/>
                    <a:pt x="507" y="67"/>
                  </a:cubicBezTo>
                  <a:cubicBezTo>
                    <a:pt x="552" y="67"/>
                    <a:pt x="597" y="69"/>
                    <a:pt x="641" y="71"/>
                  </a:cubicBezTo>
                  <a:cubicBezTo>
                    <a:pt x="664" y="71"/>
                    <a:pt x="675" y="60"/>
                    <a:pt x="675" y="37"/>
                  </a:cubicBezTo>
                  <a:cubicBezTo>
                    <a:pt x="675" y="15"/>
                    <a:pt x="653" y="5"/>
                    <a:pt x="631" y="5"/>
                  </a:cubicBezTo>
                  <a:cubicBezTo>
                    <a:pt x="586" y="2"/>
                    <a:pt x="540" y="0"/>
                    <a:pt x="49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3"/>
            <p:cNvSpPr/>
            <p:nvPr/>
          </p:nvSpPr>
          <p:spPr>
            <a:xfrm>
              <a:off x="2466805" y="4433373"/>
              <a:ext cx="12315" cy="2442"/>
            </a:xfrm>
            <a:custGeom>
              <a:avLst/>
              <a:gdLst/>
              <a:ahLst/>
              <a:cxnLst/>
              <a:rect l="l" t="t" r="r" b="b"/>
              <a:pathLst>
                <a:path w="353" h="70" extrusionOk="0">
                  <a:moveTo>
                    <a:pt x="319" y="1"/>
                  </a:moveTo>
                  <a:cubicBezTo>
                    <a:pt x="317" y="1"/>
                    <a:pt x="314" y="1"/>
                    <a:pt x="312" y="2"/>
                  </a:cubicBezTo>
                  <a:cubicBezTo>
                    <a:pt x="211" y="2"/>
                    <a:pt x="112" y="13"/>
                    <a:pt x="11" y="25"/>
                  </a:cubicBezTo>
                  <a:cubicBezTo>
                    <a:pt x="0" y="25"/>
                    <a:pt x="0" y="35"/>
                    <a:pt x="0" y="47"/>
                  </a:cubicBezTo>
                  <a:cubicBezTo>
                    <a:pt x="11" y="58"/>
                    <a:pt x="23" y="69"/>
                    <a:pt x="45" y="69"/>
                  </a:cubicBezTo>
                  <a:cubicBezTo>
                    <a:pt x="134" y="58"/>
                    <a:pt x="234" y="47"/>
                    <a:pt x="323" y="35"/>
                  </a:cubicBezTo>
                  <a:cubicBezTo>
                    <a:pt x="352" y="35"/>
                    <a:pt x="338" y="1"/>
                    <a:pt x="319"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3"/>
            <p:cNvSpPr/>
            <p:nvPr/>
          </p:nvSpPr>
          <p:spPr>
            <a:xfrm>
              <a:off x="2461746" y="4444014"/>
              <a:ext cx="29515" cy="4256"/>
            </a:xfrm>
            <a:custGeom>
              <a:avLst/>
              <a:gdLst/>
              <a:ahLst/>
              <a:cxnLst/>
              <a:rect l="l" t="t" r="r" b="b"/>
              <a:pathLst>
                <a:path w="846" h="122" extrusionOk="0">
                  <a:moveTo>
                    <a:pt x="232" y="1"/>
                  </a:moveTo>
                  <a:cubicBezTo>
                    <a:pt x="167" y="1"/>
                    <a:pt x="101" y="3"/>
                    <a:pt x="34" y="9"/>
                  </a:cubicBezTo>
                  <a:cubicBezTo>
                    <a:pt x="0" y="9"/>
                    <a:pt x="23" y="42"/>
                    <a:pt x="45" y="42"/>
                  </a:cubicBezTo>
                  <a:cubicBezTo>
                    <a:pt x="77" y="40"/>
                    <a:pt x="110" y="40"/>
                    <a:pt x="142" y="40"/>
                  </a:cubicBezTo>
                  <a:cubicBezTo>
                    <a:pt x="366" y="40"/>
                    <a:pt x="589" y="71"/>
                    <a:pt x="813" y="120"/>
                  </a:cubicBezTo>
                  <a:cubicBezTo>
                    <a:pt x="816" y="121"/>
                    <a:pt x="819" y="122"/>
                    <a:pt x="822" y="122"/>
                  </a:cubicBezTo>
                  <a:cubicBezTo>
                    <a:pt x="845" y="122"/>
                    <a:pt x="842" y="85"/>
                    <a:pt x="813" y="76"/>
                  </a:cubicBezTo>
                  <a:cubicBezTo>
                    <a:pt x="621" y="26"/>
                    <a:pt x="429" y="1"/>
                    <a:pt x="232"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3"/>
            <p:cNvSpPr/>
            <p:nvPr/>
          </p:nvSpPr>
          <p:spPr>
            <a:xfrm>
              <a:off x="2452850" y="4455946"/>
              <a:ext cx="45110" cy="12664"/>
            </a:xfrm>
            <a:custGeom>
              <a:avLst/>
              <a:gdLst/>
              <a:ahLst/>
              <a:cxnLst/>
              <a:rect l="l" t="t" r="r" b="b"/>
              <a:pathLst>
                <a:path w="1293" h="363" extrusionOk="0">
                  <a:moveTo>
                    <a:pt x="44" y="1"/>
                  </a:moveTo>
                  <a:cubicBezTo>
                    <a:pt x="0" y="1"/>
                    <a:pt x="22" y="67"/>
                    <a:pt x="67" y="67"/>
                  </a:cubicBezTo>
                  <a:cubicBezTo>
                    <a:pt x="467" y="100"/>
                    <a:pt x="856" y="211"/>
                    <a:pt x="1234" y="356"/>
                  </a:cubicBezTo>
                  <a:cubicBezTo>
                    <a:pt x="1243" y="361"/>
                    <a:pt x="1250" y="363"/>
                    <a:pt x="1257" y="363"/>
                  </a:cubicBezTo>
                  <a:cubicBezTo>
                    <a:pt x="1285" y="363"/>
                    <a:pt x="1292" y="330"/>
                    <a:pt x="1256" y="312"/>
                  </a:cubicBezTo>
                  <a:cubicBezTo>
                    <a:pt x="890" y="122"/>
                    <a:pt x="467" y="33"/>
                    <a:pt x="44"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3"/>
            <p:cNvSpPr/>
            <p:nvPr/>
          </p:nvSpPr>
          <p:spPr>
            <a:xfrm>
              <a:off x="2448558" y="4461703"/>
              <a:ext cx="23933" cy="9106"/>
            </a:xfrm>
            <a:custGeom>
              <a:avLst/>
              <a:gdLst/>
              <a:ahLst/>
              <a:cxnLst/>
              <a:rect l="l" t="t" r="r" b="b"/>
              <a:pathLst>
                <a:path w="686" h="261" extrusionOk="0">
                  <a:moveTo>
                    <a:pt x="16" y="0"/>
                  </a:moveTo>
                  <a:cubicBezTo>
                    <a:pt x="0" y="0"/>
                    <a:pt x="3" y="37"/>
                    <a:pt x="22" y="46"/>
                  </a:cubicBezTo>
                  <a:cubicBezTo>
                    <a:pt x="234" y="102"/>
                    <a:pt x="434" y="180"/>
                    <a:pt x="645" y="258"/>
                  </a:cubicBezTo>
                  <a:cubicBezTo>
                    <a:pt x="650" y="260"/>
                    <a:pt x="654" y="260"/>
                    <a:pt x="658" y="260"/>
                  </a:cubicBezTo>
                  <a:cubicBezTo>
                    <a:pt x="681" y="260"/>
                    <a:pt x="685" y="234"/>
                    <a:pt x="657" y="224"/>
                  </a:cubicBezTo>
                  <a:cubicBezTo>
                    <a:pt x="467" y="113"/>
                    <a:pt x="245" y="58"/>
                    <a:pt x="22" y="2"/>
                  </a:cubicBezTo>
                  <a:cubicBezTo>
                    <a:pt x="20" y="1"/>
                    <a:pt x="18" y="0"/>
                    <a:pt x="1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3"/>
            <p:cNvSpPr/>
            <p:nvPr/>
          </p:nvSpPr>
          <p:spPr>
            <a:xfrm>
              <a:off x="2439627" y="4467599"/>
              <a:ext cx="27038" cy="12908"/>
            </a:xfrm>
            <a:custGeom>
              <a:avLst/>
              <a:gdLst/>
              <a:ahLst/>
              <a:cxnLst/>
              <a:rect l="l" t="t" r="r" b="b"/>
              <a:pathLst>
                <a:path w="775" h="370" extrusionOk="0">
                  <a:moveTo>
                    <a:pt x="56" y="0"/>
                  </a:moveTo>
                  <a:cubicBezTo>
                    <a:pt x="34" y="0"/>
                    <a:pt x="1" y="0"/>
                    <a:pt x="1" y="33"/>
                  </a:cubicBezTo>
                  <a:cubicBezTo>
                    <a:pt x="1" y="55"/>
                    <a:pt x="23" y="78"/>
                    <a:pt x="45" y="89"/>
                  </a:cubicBezTo>
                  <a:cubicBezTo>
                    <a:pt x="167" y="111"/>
                    <a:pt x="278" y="144"/>
                    <a:pt x="390" y="200"/>
                  </a:cubicBezTo>
                  <a:cubicBezTo>
                    <a:pt x="501" y="245"/>
                    <a:pt x="601" y="312"/>
                    <a:pt x="713" y="367"/>
                  </a:cubicBezTo>
                  <a:cubicBezTo>
                    <a:pt x="717" y="368"/>
                    <a:pt x="722" y="369"/>
                    <a:pt x="726" y="369"/>
                  </a:cubicBezTo>
                  <a:cubicBezTo>
                    <a:pt x="754" y="369"/>
                    <a:pt x="775" y="340"/>
                    <a:pt x="746" y="312"/>
                  </a:cubicBezTo>
                  <a:cubicBezTo>
                    <a:pt x="657" y="233"/>
                    <a:pt x="535" y="167"/>
                    <a:pt x="423" y="122"/>
                  </a:cubicBezTo>
                  <a:cubicBezTo>
                    <a:pt x="301" y="67"/>
                    <a:pt x="189" y="33"/>
                    <a:pt x="5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3"/>
            <p:cNvSpPr/>
            <p:nvPr/>
          </p:nvSpPr>
          <p:spPr>
            <a:xfrm>
              <a:off x="2433801" y="4469378"/>
              <a:ext cx="12873" cy="9489"/>
            </a:xfrm>
            <a:custGeom>
              <a:avLst/>
              <a:gdLst/>
              <a:ahLst/>
              <a:cxnLst/>
              <a:rect l="l" t="t" r="r" b="b"/>
              <a:pathLst>
                <a:path w="369" h="272" extrusionOk="0">
                  <a:moveTo>
                    <a:pt x="39" y="0"/>
                  </a:moveTo>
                  <a:cubicBezTo>
                    <a:pt x="24" y="0"/>
                    <a:pt x="12" y="10"/>
                    <a:pt x="12" y="27"/>
                  </a:cubicBezTo>
                  <a:cubicBezTo>
                    <a:pt x="1" y="49"/>
                    <a:pt x="34" y="71"/>
                    <a:pt x="45" y="71"/>
                  </a:cubicBezTo>
                  <a:cubicBezTo>
                    <a:pt x="90" y="93"/>
                    <a:pt x="134" y="116"/>
                    <a:pt x="179" y="149"/>
                  </a:cubicBezTo>
                  <a:cubicBezTo>
                    <a:pt x="223" y="182"/>
                    <a:pt x="257" y="216"/>
                    <a:pt x="290" y="249"/>
                  </a:cubicBezTo>
                  <a:cubicBezTo>
                    <a:pt x="301" y="261"/>
                    <a:pt x="324" y="271"/>
                    <a:pt x="346" y="271"/>
                  </a:cubicBezTo>
                  <a:cubicBezTo>
                    <a:pt x="356" y="261"/>
                    <a:pt x="368" y="249"/>
                    <a:pt x="356" y="238"/>
                  </a:cubicBezTo>
                  <a:cubicBezTo>
                    <a:pt x="324" y="182"/>
                    <a:pt x="279" y="138"/>
                    <a:pt x="235" y="93"/>
                  </a:cubicBezTo>
                  <a:cubicBezTo>
                    <a:pt x="179" y="60"/>
                    <a:pt x="123" y="27"/>
                    <a:pt x="57" y="4"/>
                  </a:cubicBezTo>
                  <a:cubicBezTo>
                    <a:pt x="51" y="2"/>
                    <a:pt x="45" y="0"/>
                    <a:pt x="39"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3"/>
            <p:cNvSpPr/>
            <p:nvPr/>
          </p:nvSpPr>
          <p:spPr>
            <a:xfrm>
              <a:off x="2425253" y="4311613"/>
              <a:ext cx="9769" cy="40016"/>
            </a:xfrm>
            <a:custGeom>
              <a:avLst/>
              <a:gdLst/>
              <a:ahLst/>
              <a:cxnLst/>
              <a:rect l="l" t="t" r="r" b="b"/>
              <a:pathLst>
                <a:path w="280" h="1147" extrusionOk="0">
                  <a:moveTo>
                    <a:pt x="223" y="1"/>
                  </a:moveTo>
                  <a:cubicBezTo>
                    <a:pt x="211" y="1"/>
                    <a:pt x="201" y="7"/>
                    <a:pt x="201" y="22"/>
                  </a:cubicBezTo>
                  <a:cubicBezTo>
                    <a:pt x="201" y="211"/>
                    <a:pt x="179" y="389"/>
                    <a:pt x="146" y="567"/>
                  </a:cubicBezTo>
                  <a:cubicBezTo>
                    <a:pt x="134" y="656"/>
                    <a:pt x="112" y="745"/>
                    <a:pt x="90" y="834"/>
                  </a:cubicBezTo>
                  <a:cubicBezTo>
                    <a:pt x="57" y="923"/>
                    <a:pt x="23" y="1012"/>
                    <a:pt x="1" y="1112"/>
                  </a:cubicBezTo>
                  <a:cubicBezTo>
                    <a:pt x="1" y="1134"/>
                    <a:pt x="24" y="1146"/>
                    <a:pt x="47" y="1146"/>
                  </a:cubicBezTo>
                  <a:cubicBezTo>
                    <a:pt x="59" y="1146"/>
                    <a:pt x="71" y="1142"/>
                    <a:pt x="79" y="1135"/>
                  </a:cubicBezTo>
                  <a:cubicBezTo>
                    <a:pt x="124" y="1056"/>
                    <a:pt x="146" y="967"/>
                    <a:pt x="179" y="878"/>
                  </a:cubicBezTo>
                  <a:cubicBezTo>
                    <a:pt x="201" y="789"/>
                    <a:pt x="223" y="700"/>
                    <a:pt x="235" y="601"/>
                  </a:cubicBezTo>
                  <a:cubicBezTo>
                    <a:pt x="268" y="423"/>
                    <a:pt x="279" y="233"/>
                    <a:pt x="279" y="45"/>
                  </a:cubicBezTo>
                  <a:cubicBezTo>
                    <a:pt x="279" y="23"/>
                    <a:pt x="246" y="1"/>
                    <a:pt x="22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3"/>
            <p:cNvSpPr/>
            <p:nvPr/>
          </p:nvSpPr>
          <p:spPr>
            <a:xfrm>
              <a:off x="2429370" y="4324208"/>
              <a:ext cx="14060" cy="32515"/>
            </a:xfrm>
            <a:custGeom>
              <a:avLst/>
              <a:gdLst/>
              <a:ahLst/>
              <a:cxnLst/>
              <a:rect l="l" t="t" r="r" b="b"/>
              <a:pathLst>
                <a:path w="403" h="932" extrusionOk="0">
                  <a:moveTo>
                    <a:pt x="354" y="0"/>
                  </a:moveTo>
                  <a:cubicBezTo>
                    <a:pt x="343" y="0"/>
                    <a:pt x="332" y="5"/>
                    <a:pt x="328" y="17"/>
                  </a:cubicBezTo>
                  <a:cubicBezTo>
                    <a:pt x="306" y="173"/>
                    <a:pt x="261" y="317"/>
                    <a:pt x="206" y="462"/>
                  </a:cubicBezTo>
                  <a:cubicBezTo>
                    <a:pt x="150" y="606"/>
                    <a:pt x="83" y="740"/>
                    <a:pt x="16" y="885"/>
                  </a:cubicBezTo>
                  <a:cubicBezTo>
                    <a:pt x="1" y="908"/>
                    <a:pt x="35" y="932"/>
                    <a:pt x="65" y="932"/>
                  </a:cubicBezTo>
                  <a:cubicBezTo>
                    <a:pt x="77" y="932"/>
                    <a:pt x="88" y="928"/>
                    <a:pt x="95" y="918"/>
                  </a:cubicBezTo>
                  <a:cubicBezTo>
                    <a:pt x="261" y="662"/>
                    <a:pt x="350" y="339"/>
                    <a:pt x="395" y="40"/>
                  </a:cubicBezTo>
                  <a:cubicBezTo>
                    <a:pt x="402" y="18"/>
                    <a:pt x="376" y="0"/>
                    <a:pt x="35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3"/>
            <p:cNvSpPr/>
            <p:nvPr/>
          </p:nvSpPr>
          <p:spPr>
            <a:xfrm>
              <a:off x="2426997" y="4340989"/>
              <a:ext cx="20688" cy="28329"/>
            </a:xfrm>
            <a:custGeom>
              <a:avLst/>
              <a:gdLst/>
              <a:ahLst/>
              <a:cxnLst/>
              <a:rect l="l" t="t" r="r" b="b"/>
              <a:pathLst>
                <a:path w="593" h="812" extrusionOk="0">
                  <a:moveTo>
                    <a:pt x="544" y="0"/>
                  </a:moveTo>
                  <a:cubicBezTo>
                    <a:pt x="534" y="0"/>
                    <a:pt x="525" y="4"/>
                    <a:pt x="519" y="14"/>
                  </a:cubicBezTo>
                  <a:cubicBezTo>
                    <a:pt x="374" y="270"/>
                    <a:pt x="207" y="537"/>
                    <a:pt x="18" y="770"/>
                  </a:cubicBezTo>
                  <a:cubicBezTo>
                    <a:pt x="1" y="788"/>
                    <a:pt x="30" y="811"/>
                    <a:pt x="49" y="811"/>
                  </a:cubicBezTo>
                  <a:cubicBezTo>
                    <a:pt x="55" y="811"/>
                    <a:pt x="60" y="809"/>
                    <a:pt x="62" y="804"/>
                  </a:cubicBezTo>
                  <a:cubicBezTo>
                    <a:pt x="274" y="582"/>
                    <a:pt x="452" y="325"/>
                    <a:pt x="585" y="48"/>
                  </a:cubicBezTo>
                  <a:cubicBezTo>
                    <a:pt x="593" y="24"/>
                    <a:pt x="567" y="0"/>
                    <a:pt x="54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3"/>
            <p:cNvSpPr/>
            <p:nvPr/>
          </p:nvSpPr>
          <p:spPr>
            <a:xfrm>
              <a:off x="2381433" y="4294239"/>
              <a:ext cx="9908" cy="23444"/>
            </a:xfrm>
            <a:custGeom>
              <a:avLst/>
              <a:gdLst/>
              <a:ahLst/>
              <a:cxnLst/>
              <a:rect l="l" t="t" r="r" b="b"/>
              <a:pathLst>
                <a:path w="284" h="672" extrusionOk="0">
                  <a:moveTo>
                    <a:pt x="27" y="0"/>
                  </a:moveTo>
                  <a:cubicBezTo>
                    <a:pt x="11" y="0"/>
                    <a:pt x="0" y="9"/>
                    <a:pt x="11" y="31"/>
                  </a:cubicBezTo>
                  <a:cubicBezTo>
                    <a:pt x="45" y="131"/>
                    <a:pt x="90" y="231"/>
                    <a:pt x="122" y="331"/>
                  </a:cubicBezTo>
                  <a:cubicBezTo>
                    <a:pt x="156" y="431"/>
                    <a:pt x="178" y="531"/>
                    <a:pt x="211" y="642"/>
                  </a:cubicBezTo>
                  <a:cubicBezTo>
                    <a:pt x="211" y="660"/>
                    <a:pt x="234" y="672"/>
                    <a:pt x="253" y="672"/>
                  </a:cubicBezTo>
                  <a:cubicBezTo>
                    <a:pt x="269" y="672"/>
                    <a:pt x="284" y="663"/>
                    <a:pt x="278" y="642"/>
                  </a:cubicBezTo>
                  <a:cubicBezTo>
                    <a:pt x="256" y="431"/>
                    <a:pt x="178" y="209"/>
                    <a:pt x="67" y="19"/>
                  </a:cubicBezTo>
                  <a:cubicBezTo>
                    <a:pt x="62" y="8"/>
                    <a:pt x="42" y="0"/>
                    <a:pt x="27"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3"/>
            <p:cNvSpPr/>
            <p:nvPr/>
          </p:nvSpPr>
          <p:spPr>
            <a:xfrm>
              <a:off x="2386631" y="4291762"/>
              <a:ext cx="8792" cy="22502"/>
            </a:xfrm>
            <a:custGeom>
              <a:avLst/>
              <a:gdLst/>
              <a:ahLst/>
              <a:cxnLst/>
              <a:rect l="l" t="t" r="r" b="b"/>
              <a:pathLst>
                <a:path w="252" h="645" extrusionOk="0">
                  <a:moveTo>
                    <a:pt x="21" y="1"/>
                  </a:moveTo>
                  <a:cubicBezTo>
                    <a:pt x="10" y="1"/>
                    <a:pt x="0" y="10"/>
                    <a:pt x="7" y="24"/>
                  </a:cubicBezTo>
                  <a:cubicBezTo>
                    <a:pt x="52" y="113"/>
                    <a:pt x="96" y="213"/>
                    <a:pt x="118" y="313"/>
                  </a:cubicBezTo>
                  <a:cubicBezTo>
                    <a:pt x="151" y="413"/>
                    <a:pt x="174" y="513"/>
                    <a:pt x="185" y="614"/>
                  </a:cubicBezTo>
                  <a:cubicBezTo>
                    <a:pt x="191" y="633"/>
                    <a:pt x="213" y="645"/>
                    <a:pt x="230" y="645"/>
                  </a:cubicBezTo>
                  <a:cubicBezTo>
                    <a:pt x="242" y="645"/>
                    <a:pt x="252" y="638"/>
                    <a:pt x="252" y="624"/>
                  </a:cubicBezTo>
                  <a:cubicBezTo>
                    <a:pt x="240" y="402"/>
                    <a:pt x="163" y="191"/>
                    <a:pt x="40" y="13"/>
                  </a:cubicBezTo>
                  <a:cubicBezTo>
                    <a:pt x="36" y="4"/>
                    <a:pt x="28" y="1"/>
                    <a:pt x="2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3"/>
            <p:cNvSpPr/>
            <p:nvPr/>
          </p:nvSpPr>
          <p:spPr>
            <a:xfrm>
              <a:off x="2397517" y="4296751"/>
              <a:ext cx="6838" cy="37190"/>
            </a:xfrm>
            <a:custGeom>
              <a:avLst/>
              <a:gdLst/>
              <a:ahLst/>
              <a:cxnLst/>
              <a:rect l="l" t="t" r="r" b="b"/>
              <a:pathLst>
                <a:path w="196" h="1066" extrusionOk="0">
                  <a:moveTo>
                    <a:pt x="31" y="0"/>
                  </a:moveTo>
                  <a:cubicBezTo>
                    <a:pt x="15" y="0"/>
                    <a:pt x="1" y="9"/>
                    <a:pt x="7" y="26"/>
                  </a:cubicBezTo>
                  <a:cubicBezTo>
                    <a:pt x="62" y="181"/>
                    <a:pt x="96" y="348"/>
                    <a:pt x="106" y="515"/>
                  </a:cubicBezTo>
                  <a:cubicBezTo>
                    <a:pt x="118" y="693"/>
                    <a:pt x="96" y="859"/>
                    <a:pt x="84" y="1027"/>
                  </a:cubicBezTo>
                  <a:cubicBezTo>
                    <a:pt x="84" y="1048"/>
                    <a:pt x="108" y="1065"/>
                    <a:pt x="128" y="1065"/>
                  </a:cubicBezTo>
                  <a:cubicBezTo>
                    <a:pt x="138" y="1065"/>
                    <a:pt x="147" y="1060"/>
                    <a:pt x="151" y="1049"/>
                  </a:cubicBezTo>
                  <a:cubicBezTo>
                    <a:pt x="195" y="882"/>
                    <a:pt x="195" y="715"/>
                    <a:pt x="185" y="537"/>
                  </a:cubicBezTo>
                  <a:cubicBezTo>
                    <a:pt x="173" y="359"/>
                    <a:pt x="129" y="192"/>
                    <a:pt x="73" y="26"/>
                  </a:cubicBezTo>
                  <a:cubicBezTo>
                    <a:pt x="68" y="9"/>
                    <a:pt x="48" y="0"/>
                    <a:pt x="31"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3"/>
            <p:cNvSpPr/>
            <p:nvPr/>
          </p:nvSpPr>
          <p:spPr>
            <a:xfrm>
              <a:off x="2336811" y="4363736"/>
              <a:ext cx="15385" cy="15560"/>
            </a:xfrm>
            <a:custGeom>
              <a:avLst/>
              <a:gdLst/>
              <a:ahLst/>
              <a:cxnLst/>
              <a:rect l="l" t="t" r="r" b="b"/>
              <a:pathLst>
                <a:path w="441" h="446" extrusionOk="0">
                  <a:moveTo>
                    <a:pt x="44" y="0"/>
                  </a:moveTo>
                  <a:cubicBezTo>
                    <a:pt x="35" y="0"/>
                    <a:pt x="27" y="3"/>
                    <a:pt x="22" y="7"/>
                  </a:cubicBezTo>
                  <a:cubicBezTo>
                    <a:pt x="0" y="29"/>
                    <a:pt x="12" y="52"/>
                    <a:pt x="34" y="63"/>
                  </a:cubicBezTo>
                  <a:cubicBezTo>
                    <a:pt x="101" y="108"/>
                    <a:pt x="156" y="174"/>
                    <a:pt x="212" y="230"/>
                  </a:cubicBezTo>
                  <a:cubicBezTo>
                    <a:pt x="279" y="296"/>
                    <a:pt x="323" y="363"/>
                    <a:pt x="378" y="430"/>
                  </a:cubicBezTo>
                  <a:cubicBezTo>
                    <a:pt x="388" y="440"/>
                    <a:pt x="403" y="445"/>
                    <a:pt x="415" y="445"/>
                  </a:cubicBezTo>
                  <a:cubicBezTo>
                    <a:pt x="429" y="445"/>
                    <a:pt x="440" y="437"/>
                    <a:pt x="434" y="419"/>
                  </a:cubicBezTo>
                  <a:cubicBezTo>
                    <a:pt x="400" y="330"/>
                    <a:pt x="345" y="263"/>
                    <a:pt x="289" y="197"/>
                  </a:cubicBezTo>
                  <a:cubicBezTo>
                    <a:pt x="222" y="130"/>
                    <a:pt x="156" y="63"/>
                    <a:pt x="78" y="19"/>
                  </a:cubicBezTo>
                  <a:cubicBezTo>
                    <a:pt x="72" y="6"/>
                    <a:pt x="57" y="0"/>
                    <a:pt x="4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3"/>
            <p:cNvSpPr/>
            <p:nvPr/>
          </p:nvSpPr>
          <p:spPr>
            <a:xfrm>
              <a:off x="2345324" y="4364992"/>
              <a:ext cx="11548" cy="13397"/>
            </a:xfrm>
            <a:custGeom>
              <a:avLst/>
              <a:gdLst/>
              <a:ahLst/>
              <a:cxnLst/>
              <a:rect l="l" t="t" r="r" b="b"/>
              <a:pathLst>
                <a:path w="331" h="384" extrusionOk="0">
                  <a:moveTo>
                    <a:pt x="34" y="0"/>
                  </a:moveTo>
                  <a:cubicBezTo>
                    <a:pt x="30" y="0"/>
                    <a:pt x="26" y="2"/>
                    <a:pt x="23" y="5"/>
                  </a:cubicBezTo>
                  <a:cubicBezTo>
                    <a:pt x="1" y="16"/>
                    <a:pt x="1" y="38"/>
                    <a:pt x="12" y="49"/>
                  </a:cubicBezTo>
                  <a:cubicBezTo>
                    <a:pt x="57" y="105"/>
                    <a:pt x="101" y="161"/>
                    <a:pt x="134" y="216"/>
                  </a:cubicBezTo>
                  <a:cubicBezTo>
                    <a:pt x="156" y="238"/>
                    <a:pt x="179" y="272"/>
                    <a:pt x="201" y="294"/>
                  </a:cubicBezTo>
                  <a:cubicBezTo>
                    <a:pt x="223" y="327"/>
                    <a:pt x="245" y="349"/>
                    <a:pt x="268" y="372"/>
                  </a:cubicBezTo>
                  <a:cubicBezTo>
                    <a:pt x="276" y="379"/>
                    <a:pt x="286" y="383"/>
                    <a:pt x="296" y="383"/>
                  </a:cubicBezTo>
                  <a:cubicBezTo>
                    <a:pt x="315" y="383"/>
                    <a:pt x="331" y="371"/>
                    <a:pt x="324" y="349"/>
                  </a:cubicBezTo>
                  <a:cubicBezTo>
                    <a:pt x="290" y="294"/>
                    <a:pt x="245" y="238"/>
                    <a:pt x="201" y="183"/>
                  </a:cubicBezTo>
                  <a:cubicBezTo>
                    <a:pt x="156" y="127"/>
                    <a:pt x="112" y="72"/>
                    <a:pt x="79" y="27"/>
                  </a:cubicBezTo>
                  <a:cubicBezTo>
                    <a:pt x="63" y="11"/>
                    <a:pt x="47" y="0"/>
                    <a:pt x="3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3"/>
            <p:cNvSpPr/>
            <p:nvPr/>
          </p:nvSpPr>
          <p:spPr>
            <a:xfrm>
              <a:off x="2353453" y="4386169"/>
              <a:ext cx="4466" cy="2826"/>
            </a:xfrm>
            <a:custGeom>
              <a:avLst/>
              <a:gdLst/>
              <a:ahLst/>
              <a:cxnLst/>
              <a:rect l="l" t="t" r="r" b="b"/>
              <a:pathLst>
                <a:path w="128" h="81" extrusionOk="0">
                  <a:moveTo>
                    <a:pt x="51" y="0"/>
                  </a:moveTo>
                  <a:cubicBezTo>
                    <a:pt x="14" y="0"/>
                    <a:pt x="1" y="49"/>
                    <a:pt x="46" y="76"/>
                  </a:cubicBezTo>
                  <a:cubicBezTo>
                    <a:pt x="54" y="79"/>
                    <a:pt x="61" y="80"/>
                    <a:pt x="68" y="80"/>
                  </a:cubicBezTo>
                  <a:cubicBezTo>
                    <a:pt x="109" y="80"/>
                    <a:pt x="127" y="28"/>
                    <a:pt x="79" y="9"/>
                  </a:cubicBezTo>
                  <a:cubicBezTo>
                    <a:pt x="69" y="3"/>
                    <a:pt x="59" y="0"/>
                    <a:pt x="51"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3"/>
            <p:cNvSpPr/>
            <p:nvPr/>
          </p:nvSpPr>
          <p:spPr>
            <a:xfrm>
              <a:off x="2463491" y="4512884"/>
              <a:ext cx="9141" cy="33841"/>
            </a:xfrm>
            <a:custGeom>
              <a:avLst/>
              <a:gdLst/>
              <a:ahLst/>
              <a:cxnLst/>
              <a:rect l="l" t="t" r="r" b="b"/>
              <a:pathLst>
                <a:path w="262" h="970" extrusionOk="0">
                  <a:moveTo>
                    <a:pt x="37" y="1"/>
                  </a:moveTo>
                  <a:cubicBezTo>
                    <a:pt x="17" y="1"/>
                    <a:pt x="1" y="9"/>
                    <a:pt x="6" y="25"/>
                  </a:cubicBezTo>
                  <a:cubicBezTo>
                    <a:pt x="62" y="170"/>
                    <a:pt x="95" y="326"/>
                    <a:pt x="128" y="482"/>
                  </a:cubicBezTo>
                  <a:cubicBezTo>
                    <a:pt x="162" y="637"/>
                    <a:pt x="173" y="793"/>
                    <a:pt x="195" y="949"/>
                  </a:cubicBezTo>
                  <a:cubicBezTo>
                    <a:pt x="195" y="961"/>
                    <a:pt x="212" y="970"/>
                    <a:pt x="227" y="970"/>
                  </a:cubicBezTo>
                  <a:cubicBezTo>
                    <a:pt x="240" y="970"/>
                    <a:pt x="251" y="964"/>
                    <a:pt x="251" y="949"/>
                  </a:cubicBezTo>
                  <a:cubicBezTo>
                    <a:pt x="262" y="793"/>
                    <a:pt x="240" y="637"/>
                    <a:pt x="207" y="482"/>
                  </a:cubicBezTo>
                  <a:cubicBezTo>
                    <a:pt x="184" y="326"/>
                    <a:pt x="140" y="170"/>
                    <a:pt x="84" y="25"/>
                  </a:cubicBezTo>
                  <a:cubicBezTo>
                    <a:pt x="78" y="9"/>
                    <a:pt x="56" y="1"/>
                    <a:pt x="37"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3"/>
            <p:cNvSpPr/>
            <p:nvPr/>
          </p:nvSpPr>
          <p:spPr>
            <a:xfrm>
              <a:off x="2469875" y="4516024"/>
              <a:ext cx="8966" cy="30457"/>
            </a:xfrm>
            <a:custGeom>
              <a:avLst/>
              <a:gdLst/>
              <a:ahLst/>
              <a:cxnLst/>
              <a:rect l="l" t="t" r="r" b="b"/>
              <a:pathLst>
                <a:path w="257" h="873" extrusionOk="0">
                  <a:moveTo>
                    <a:pt x="33" y="1"/>
                  </a:moveTo>
                  <a:cubicBezTo>
                    <a:pt x="14" y="1"/>
                    <a:pt x="0" y="12"/>
                    <a:pt x="12" y="36"/>
                  </a:cubicBezTo>
                  <a:cubicBezTo>
                    <a:pt x="113" y="291"/>
                    <a:pt x="168" y="558"/>
                    <a:pt x="179" y="837"/>
                  </a:cubicBezTo>
                  <a:cubicBezTo>
                    <a:pt x="179" y="856"/>
                    <a:pt x="207" y="872"/>
                    <a:pt x="229" y="872"/>
                  </a:cubicBezTo>
                  <a:cubicBezTo>
                    <a:pt x="244" y="872"/>
                    <a:pt x="257" y="865"/>
                    <a:pt x="257" y="847"/>
                  </a:cubicBezTo>
                  <a:cubicBezTo>
                    <a:pt x="257" y="570"/>
                    <a:pt x="190" y="281"/>
                    <a:pt x="79" y="24"/>
                  </a:cubicBezTo>
                  <a:cubicBezTo>
                    <a:pt x="69" y="9"/>
                    <a:pt x="49" y="1"/>
                    <a:pt x="3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3"/>
            <p:cNvSpPr/>
            <p:nvPr/>
          </p:nvSpPr>
          <p:spPr>
            <a:xfrm>
              <a:off x="2493948" y="4511837"/>
              <a:ext cx="13606" cy="24456"/>
            </a:xfrm>
            <a:custGeom>
              <a:avLst/>
              <a:gdLst/>
              <a:ahLst/>
              <a:cxnLst/>
              <a:rect l="l" t="t" r="r" b="b"/>
              <a:pathLst>
                <a:path w="390" h="701" extrusionOk="0">
                  <a:moveTo>
                    <a:pt x="34" y="0"/>
                  </a:moveTo>
                  <a:cubicBezTo>
                    <a:pt x="12" y="0"/>
                    <a:pt x="1" y="22"/>
                    <a:pt x="12" y="33"/>
                  </a:cubicBezTo>
                  <a:cubicBezTo>
                    <a:pt x="68" y="144"/>
                    <a:pt x="123" y="245"/>
                    <a:pt x="179" y="356"/>
                  </a:cubicBezTo>
                  <a:lnTo>
                    <a:pt x="246" y="522"/>
                  </a:lnTo>
                  <a:cubicBezTo>
                    <a:pt x="268" y="579"/>
                    <a:pt x="290" y="634"/>
                    <a:pt x="323" y="690"/>
                  </a:cubicBezTo>
                  <a:cubicBezTo>
                    <a:pt x="329" y="695"/>
                    <a:pt x="346" y="701"/>
                    <a:pt x="361" y="701"/>
                  </a:cubicBezTo>
                  <a:cubicBezTo>
                    <a:pt x="376" y="701"/>
                    <a:pt x="390" y="695"/>
                    <a:pt x="390" y="678"/>
                  </a:cubicBezTo>
                  <a:cubicBezTo>
                    <a:pt x="390" y="623"/>
                    <a:pt x="357" y="567"/>
                    <a:pt x="335" y="512"/>
                  </a:cubicBezTo>
                  <a:cubicBezTo>
                    <a:pt x="312" y="456"/>
                    <a:pt x="290" y="401"/>
                    <a:pt x="256" y="345"/>
                  </a:cubicBezTo>
                  <a:cubicBezTo>
                    <a:pt x="201" y="233"/>
                    <a:pt x="145" y="134"/>
                    <a:pt x="78" y="22"/>
                  </a:cubicBezTo>
                  <a:cubicBezTo>
                    <a:pt x="68" y="11"/>
                    <a:pt x="45" y="0"/>
                    <a:pt x="3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3"/>
            <p:cNvSpPr/>
            <p:nvPr/>
          </p:nvSpPr>
          <p:spPr>
            <a:xfrm>
              <a:off x="2499495" y="4512047"/>
              <a:ext cx="11583" cy="15490"/>
            </a:xfrm>
            <a:custGeom>
              <a:avLst/>
              <a:gdLst/>
              <a:ahLst/>
              <a:cxnLst/>
              <a:rect l="l" t="t" r="r" b="b"/>
              <a:pathLst>
                <a:path w="332" h="444" extrusionOk="0">
                  <a:moveTo>
                    <a:pt x="19" y="0"/>
                  </a:moveTo>
                  <a:cubicBezTo>
                    <a:pt x="10" y="0"/>
                    <a:pt x="1" y="8"/>
                    <a:pt x="8" y="16"/>
                  </a:cubicBezTo>
                  <a:cubicBezTo>
                    <a:pt x="109" y="150"/>
                    <a:pt x="198" y="283"/>
                    <a:pt x="287" y="427"/>
                  </a:cubicBezTo>
                  <a:cubicBezTo>
                    <a:pt x="287" y="436"/>
                    <a:pt x="292" y="443"/>
                    <a:pt x="303" y="443"/>
                  </a:cubicBezTo>
                  <a:cubicBezTo>
                    <a:pt x="308" y="443"/>
                    <a:pt x="313" y="442"/>
                    <a:pt x="320" y="439"/>
                  </a:cubicBezTo>
                  <a:cubicBezTo>
                    <a:pt x="331" y="439"/>
                    <a:pt x="331" y="427"/>
                    <a:pt x="331" y="417"/>
                  </a:cubicBezTo>
                  <a:cubicBezTo>
                    <a:pt x="253" y="261"/>
                    <a:pt x="142" y="128"/>
                    <a:pt x="31" y="5"/>
                  </a:cubicBezTo>
                  <a:cubicBezTo>
                    <a:pt x="27" y="2"/>
                    <a:pt x="23" y="0"/>
                    <a:pt x="19"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3"/>
            <p:cNvSpPr/>
            <p:nvPr/>
          </p:nvSpPr>
          <p:spPr>
            <a:xfrm>
              <a:off x="2513381" y="4497079"/>
              <a:ext cx="14548" cy="9245"/>
            </a:xfrm>
            <a:custGeom>
              <a:avLst/>
              <a:gdLst/>
              <a:ahLst/>
              <a:cxnLst/>
              <a:rect l="l" t="t" r="r" b="b"/>
              <a:pathLst>
                <a:path w="417" h="265" extrusionOk="0">
                  <a:moveTo>
                    <a:pt x="45" y="1"/>
                  </a:moveTo>
                  <a:cubicBezTo>
                    <a:pt x="22" y="1"/>
                    <a:pt x="0" y="1"/>
                    <a:pt x="0" y="23"/>
                  </a:cubicBezTo>
                  <a:cubicBezTo>
                    <a:pt x="0" y="45"/>
                    <a:pt x="22" y="56"/>
                    <a:pt x="33" y="67"/>
                  </a:cubicBezTo>
                  <a:cubicBezTo>
                    <a:pt x="156" y="100"/>
                    <a:pt x="255" y="178"/>
                    <a:pt x="344" y="256"/>
                  </a:cubicBezTo>
                  <a:cubicBezTo>
                    <a:pt x="354" y="262"/>
                    <a:pt x="364" y="265"/>
                    <a:pt x="374" y="265"/>
                  </a:cubicBezTo>
                  <a:cubicBezTo>
                    <a:pt x="398" y="265"/>
                    <a:pt x="416" y="247"/>
                    <a:pt x="400" y="223"/>
                  </a:cubicBezTo>
                  <a:cubicBezTo>
                    <a:pt x="311" y="122"/>
                    <a:pt x="178" y="45"/>
                    <a:pt x="4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3"/>
            <p:cNvSpPr/>
            <p:nvPr/>
          </p:nvSpPr>
          <p:spPr>
            <a:xfrm>
              <a:off x="2517254" y="4485566"/>
              <a:ext cx="10501" cy="6594"/>
            </a:xfrm>
            <a:custGeom>
              <a:avLst/>
              <a:gdLst/>
              <a:ahLst/>
              <a:cxnLst/>
              <a:rect l="l" t="t" r="r" b="b"/>
              <a:pathLst>
                <a:path w="301" h="189" extrusionOk="0">
                  <a:moveTo>
                    <a:pt x="29" y="1"/>
                  </a:moveTo>
                  <a:cubicBezTo>
                    <a:pt x="17" y="1"/>
                    <a:pt x="7" y="6"/>
                    <a:pt x="0" y="19"/>
                  </a:cubicBezTo>
                  <a:cubicBezTo>
                    <a:pt x="0" y="30"/>
                    <a:pt x="11" y="52"/>
                    <a:pt x="23" y="64"/>
                  </a:cubicBezTo>
                  <a:cubicBezTo>
                    <a:pt x="100" y="108"/>
                    <a:pt x="178" y="141"/>
                    <a:pt x="256" y="185"/>
                  </a:cubicBezTo>
                  <a:cubicBezTo>
                    <a:pt x="262" y="185"/>
                    <a:pt x="270" y="188"/>
                    <a:pt x="277" y="188"/>
                  </a:cubicBezTo>
                  <a:cubicBezTo>
                    <a:pt x="284" y="188"/>
                    <a:pt x="289" y="186"/>
                    <a:pt x="289" y="175"/>
                  </a:cubicBezTo>
                  <a:cubicBezTo>
                    <a:pt x="300" y="163"/>
                    <a:pt x="300" y="153"/>
                    <a:pt x="289" y="141"/>
                  </a:cubicBezTo>
                  <a:lnTo>
                    <a:pt x="55" y="8"/>
                  </a:lnTo>
                  <a:cubicBezTo>
                    <a:pt x="46" y="3"/>
                    <a:pt x="37" y="1"/>
                    <a:pt x="29"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3"/>
            <p:cNvSpPr/>
            <p:nvPr/>
          </p:nvSpPr>
          <p:spPr>
            <a:xfrm>
              <a:off x="2523813" y="4446073"/>
              <a:ext cx="12873" cy="5617"/>
            </a:xfrm>
            <a:custGeom>
              <a:avLst/>
              <a:gdLst/>
              <a:ahLst/>
              <a:cxnLst/>
              <a:rect l="l" t="t" r="r" b="b"/>
              <a:pathLst>
                <a:path w="369" h="161" extrusionOk="0">
                  <a:moveTo>
                    <a:pt x="40" y="1"/>
                  </a:moveTo>
                  <a:cubicBezTo>
                    <a:pt x="24" y="1"/>
                    <a:pt x="12" y="11"/>
                    <a:pt x="12" y="27"/>
                  </a:cubicBezTo>
                  <a:cubicBezTo>
                    <a:pt x="1" y="50"/>
                    <a:pt x="35" y="72"/>
                    <a:pt x="57" y="83"/>
                  </a:cubicBezTo>
                  <a:cubicBezTo>
                    <a:pt x="146" y="106"/>
                    <a:pt x="246" y="150"/>
                    <a:pt x="346" y="161"/>
                  </a:cubicBezTo>
                  <a:cubicBezTo>
                    <a:pt x="357" y="161"/>
                    <a:pt x="368" y="150"/>
                    <a:pt x="368" y="139"/>
                  </a:cubicBezTo>
                  <a:cubicBezTo>
                    <a:pt x="368" y="128"/>
                    <a:pt x="357" y="116"/>
                    <a:pt x="346" y="106"/>
                  </a:cubicBezTo>
                  <a:cubicBezTo>
                    <a:pt x="257" y="61"/>
                    <a:pt x="157" y="39"/>
                    <a:pt x="57" y="5"/>
                  </a:cubicBezTo>
                  <a:cubicBezTo>
                    <a:pt x="51" y="2"/>
                    <a:pt x="45" y="1"/>
                    <a:pt x="4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3"/>
            <p:cNvSpPr/>
            <p:nvPr/>
          </p:nvSpPr>
          <p:spPr>
            <a:xfrm>
              <a:off x="2528383" y="4435990"/>
              <a:ext cx="4745" cy="2826"/>
            </a:xfrm>
            <a:custGeom>
              <a:avLst/>
              <a:gdLst/>
              <a:ahLst/>
              <a:cxnLst/>
              <a:rect l="l" t="t" r="r" b="b"/>
              <a:pathLst>
                <a:path w="136" h="81" extrusionOk="0">
                  <a:moveTo>
                    <a:pt x="60" y="0"/>
                  </a:moveTo>
                  <a:cubicBezTo>
                    <a:pt x="18" y="0"/>
                    <a:pt x="0" y="52"/>
                    <a:pt x="48" y="72"/>
                  </a:cubicBezTo>
                  <a:cubicBezTo>
                    <a:pt x="59" y="78"/>
                    <a:pt x="69" y="81"/>
                    <a:pt x="78" y="81"/>
                  </a:cubicBezTo>
                  <a:cubicBezTo>
                    <a:pt x="117" y="81"/>
                    <a:pt x="136" y="32"/>
                    <a:pt x="82" y="5"/>
                  </a:cubicBezTo>
                  <a:cubicBezTo>
                    <a:pt x="74" y="2"/>
                    <a:pt x="66" y="0"/>
                    <a:pt x="6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3"/>
            <p:cNvSpPr/>
            <p:nvPr/>
          </p:nvSpPr>
          <p:spPr>
            <a:xfrm>
              <a:off x="2275128" y="4395659"/>
              <a:ext cx="29899" cy="11443"/>
            </a:xfrm>
            <a:custGeom>
              <a:avLst/>
              <a:gdLst/>
              <a:ahLst/>
              <a:cxnLst/>
              <a:rect l="l" t="t" r="r" b="b"/>
              <a:pathLst>
                <a:path w="857" h="328" extrusionOk="0">
                  <a:moveTo>
                    <a:pt x="129" y="1"/>
                  </a:moveTo>
                  <a:cubicBezTo>
                    <a:pt x="101" y="1"/>
                    <a:pt x="73" y="2"/>
                    <a:pt x="45" y="4"/>
                  </a:cubicBezTo>
                  <a:cubicBezTo>
                    <a:pt x="0" y="4"/>
                    <a:pt x="33" y="60"/>
                    <a:pt x="67" y="60"/>
                  </a:cubicBezTo>
                  <a:cubicBezTo>
                    <a:pt x="300" y="60"/>
                    <a:pt x="534" y="127"/>
                    <a:pt x="734" y="249"/>
                  </a:cubicBezTo>
                  <a:cubicBezTo>
                    <a:pt x="659" y="229"/>
                    <a:pt x="579" y="218"/>
                    <a:pt x="501" y="218"/>
                  </a:cubicBezTo>
                  <a:cubicBezTo>
                    <a:pt x="404" y="218"/>
                    <a:pt x="308" y="234"/>
                    <a:pt x="222" y="271"/>
                  </a:cubicBezTo>
                  <a:cubicBezTo>
                    <a:pt x="200" y="271"/>
                    <a:pt x="200" y="293"/>
                    <a:pt x="211" y="305"/>
                  </a:cubicBezTo>
                  <a:cubicBezTo>
                    <a:pt x="219" y="312"/>
                    <a:pt x="227" y="320"/>
                    <a:pt x="238" y="320"/>
                  </a:cubicBezTo>
                  <a:cubicBezTo>
                    <a:pt x="243" y="320"/>
                    <a:pt x="249" y="319"/>
                    <a:pt x="255" y="316"/>
                  </a:cubicBezTo>
                  <a:cubicBezTo>
                    <a:pt x="339" y="305"/>
                    <a:pt x="421" y="296"/>
                    <a:pt x="504" y="296"/>
                  </a:cubicBezTo>
                  <a:cubicBezTo>
                    <a:pt x="588" y="296"/>
                    <a:pt x="672" y="305"/>
                    <a:pt x="756" y="327"/>
                  </a:cubicBezTo>
                  <a:cubicBezTo>
                    <a:pt x="767" y="327"/>
                    <a:pt x="801" y="327"/>
                    <a:pt x="801" y="293"/>
                  </a:cubicBezTo>
                  <a:lnTo>
                    <a:pt x="801" y="283"/>
                  </a:lnTo>
                  <a:cubicBezTo>
                    <a:pt x="806" y="288"/>
                    <a:pt x="814" y="291"/>
                    <a:pt x="823" y="291"/>
                  </a:cubicBezTo>
                  <a:cubicBezTo>
                    <a:pt x="831" y="291"/>
                    <a:pt x="840" y="288"/>
                    <a:pt x="845" y="283"/>
                  </a:cubicBezTo>
                  <a:cubicBezTo>
                    <a:pt x="856" y="271"/>
                    <a:pt x="845" y="249"/>
                    <a:pt x="834" y="238"/>
                  </a:cubicBezTo>
                  <a:cubicBezTo>
                    <a:pt x="624" y="88"/>
                    <a:pt x="378" y="1"/>
                    <a:pt x="129"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3"/>
            <p:cNvSpPr/>
            <p:nvPr/>
          </p:nvSpPr>
          <p:spPr>
            <a:xfrm>
              <a:off x="2286885" y="4408219"/>
              <a:ext cx="18525" cy="8617"/>
            </a:xfrm>
            <a:custGeom>
              <a:avLst/>
              <a:gdLst/>
              <a:ahLst/>
              <a:cxnLst/>
              <a:rect l="l" t="t" r="r" b="b"/>
              <a:pathLst>
                <a:path w="531" h="247" extrusionOk="0">
                  <a:moveTo>
                    <a:pt x="464" y="0"/>
                  </a:moveTo>
                  <a:cubicBezTo>
                    <a:pt x="430" y="12"/>
                    <a:pt x="386" y="34"/>
                    <a:pt x="353" y="45"/>
                  </a:cubicBezTo>
                  <a:cubicBezTo>
                    <a:pt x="319" y="56"/>
                    <a:pt x="274" y="78"/>
                    <a:pt x="241" y="89"/>
                  </a:cubicBezTo>
                  <a:cubicBezTo>
                    <a:pt x="163" y="123"/>
                    <a:pt x="96" y="156"/>
                    <a:pt x="30" y="190"/>
                  </a:cubicBezTo>
                  <a:cubicBezTo>
                    <a:pt x="0" y="209"/>
                    <a:pt x="32" y="247"/>
                    <a:pt x="55" y="247"/>
                  </a:cubicBezTo>
                  <a:cubicBezTo>
                    <a:pt x="58" y="247"/>
                    <a:pt x="61" y="246"/>
                    <a:pt x="63" y="245"/>
                  </a:cubicBezTo>
                  <a:cubicBezTo>
                    <a:pt x="141" y="223"/>
                    <a:pt x="219" y="200"/>
                    <a:pt x="297" y="167"/>
                  </a:cubicBezTo>
                  <a:cubicBezTo>
                    <a:pt x="330" y="145"/>
                    <a:pt x="375" y="134"/>
                    <a:pt x="408" y="111"/>
                  </a:cubicBezTo>
                  <a:cubicBezTo>
                    <a:pt x="442" y="101"/>
                    <a:pt x="486" y="89"/>
                    <a:pt x="519" y="67"/>
                  </a:cubicBezTo>
                  <a:cubicBezTo>
                    <a:pt x="531" y="56"/>
                    <a:pt x="519" y="34"/>
                    <a:pt x="519" y="22"/>
                  </a:cubicBezTo>
                  <a:cubicBezTo>
                    <a:pt x="508" y="12"/>
                    <a:pt x="486" y="0"/>
                    <a:pt x="46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3"/>
            <p:cNvSpPr/>
            <p:nvPr/>
          </p:nvSpPr>
          <p:spPr>
            <a:xfrm>
              <a:off x="2289293" y="4431838"/>
              <a:ext cx="20235" cy="18421"/>
            </a:xfrm>
            <a:custGeom>
              <a:avLst/>
              <a:gdLst/>
              <a:ahLst/>
              <a:cxnLst/>
              <a:rect l="l" t="t" r="r" b="b"/>
              <a:pathLst>
                <a:path w="580" h="528" extrusionOk="0">
                  <a:moveTo>
                    <a:pt x="515" y="0"/>
                  </a:moveTo>
                  <a:cubicBezTo>
                    <a:pt x="511" y="0"/>
                    <a:pt x="509" y="1"/>
                    <a:pt x="506" y="2"/>
                  </a:cubicBezTo>
                  <a:cubicBezTo>
                    <a:pt x="294" y="102"/>
                    <a:pt x="116" y="269"/>
                    <a:pt x="17" y="480"/>
                  </a:cubicBezTo>
                  <a:cubicBezTo>
                    <a:pt x="1" y="504"/>
                    <a:pt x="30" y="527"/>
                    <a:pt x="56" y="527"/>
                  </a:cubicBezTo>
                  <a:cubicBezTo>
                    <a:pt x="67" y="527"/>
                    <a:pt x="77" y="523"/>
                    <a:pt x="83" y="514"/>
                  </a:cubicBezTo>
                  <a:cubicBezTo>
                    <a:pt x="195" y="324"/>
                    <a:pt x="350" y="168"/>
                    <a:pt x="551" y="57"/>
                  </a:cubicBezTo>
                  <a:cubicBezTo>
                    <a:pt x="580" y="37"/>
                    <a:pt x="540" y="0"/>
                    <a:pt x="51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3"/>
            <p:cNvSpPr/>
            <p:nvPr/>
          </p:nvSpPr>
          <p:spPr>
            <a:xfrm>
              <a:off x="2298782" y="4435222"/>
              <a:ext cx="13990" cy="13467"/>
            </a:xfrm>
            <a:custGeom>
              <a:avLst/>
              <a:gdLst/>
              <a:ahLst/>
              <a:cxnLst/>
              <a:rect l="l" t="t" r="r" b="b"/>
              <a:pathLst>
                <a:path w="401" h="386" extrusionOk="0">
                  <a:moveTo>
                    <a:pt x="331" y="0"/>
                  </a:moveTo>
                  <a:cubicBezTo>
                    <a:pt x="324" y="0"/>
                    <a:pt x="317" y="2"/>
                    <a:pt x="311" y="5"/>
                  </a:cubicBezTo>
                  <a:cubicBezTo>
                    <a:pt x="167" y="61"/>
                    <a:pt x="56" y="183"/>
                    <a:pt x="12" y="328"/>
                  </a:cubicBezTo>
                  <a:cubicBezTo>
                    <a:pt x="0" y="350"/>
                    <a:pt x="12" y="372"/>
                    <a:pt x="34" y="383"/>
                  </a:cubicBezTo>
                  <a:cubicBezTo>
                    <a:pt x="39" y="383"/>
                    <a:pt x="51" y="386"/>
                    <a:pt x="62" y="386"/>
                  </a:cubicBezTo>
                  <a:cubicBezTo>
                    <a:pt x="73" y="386"/>
                    <a:pt x="84" y="383"/>
                    <a:pt x="89" y="372"/>
                  </a:cubicBezTo>
                  <a:cubicBezTo>
                    <a:pt x="145" y="239"/>
                    <a:pt x="245" y="138"/>
                    <a:pt x="378" y="83"/>
                  </a:cubicBezTo>
                  <a:cubicBezTo>
                    <a:pt x="400" y="71"/>
                    <a:pt x="400" y="49"/>
                    <a:pt x="378" y="27"/>
                  </a:cubicBezTo>
                  <a:cubicBezTo>
                    <a:pt x="370" y="11"/>
                    <a:pt x="350" y="0"/>
                    <a:pt x="331"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3"/>
            <p:cNvSpPr/>
            <p:nvPr/>
          </p:nvSpPr>
          <p:spPr>
            <a:xfrm>
              <a:off x="2311168" y="4449352"/>
              <a:ext cx="6664" cy="5094"/>
            </a:xfrm>
            <a:custGeom>
              <a:avLst/>
              <a:gdLst/>
              <a:ahLst/>
              <a:cxnLst/>
              <a:rect l="l" t="t" r="r" b="b"/>
              <a:pathLst>
                <a:path w="191" h="146" extrusionOk="0">
                  <a:moveTo>
                    <a:pt x="102" y="0"/>
                  </a:moveTo>
                  <a:cubicBezTo>
                    <a:pt x="102" y="0"/>
                    <a:pt x="90" y="0"/>
                    <a:pt x="79" y="12"/>
                  </a:cubicBezTo>
                  <a:lnTo>
                    <a:pt x="45" y="45"/>
                  </a:lnTo>
                  <a:cubicBezTo>
                    <a:pt x="35" y="45"/>
                    <a:pt x="23" y="45"/>
                    <a:pt x="23" y="56"/>
                  </a:cubicBezTo>
                  <a:cubicBezTo>
                    <a:pt x="13" y="56"/>
                    <a:pt x="13" y="67"/>
                    <a:pt x="13" y="67"/>
                  </a:cubicBezTo>
                  <a:lnTo>
                    <a:pt x="13" y="78"/>
                  </a:lnTo>
                  <a:cubicBezTo>
                    <a:pt x="1" y="78"/>
                    <a:pt x="1" y="89"/>
                    <a:pt x="1" y="89"/>
                  </a:cubicBezTo>
                  <a:cubicBezTo>
                    <a:pt x="1" y="111"/>
                    <a:pt x="13" y="123"/>
                    <a:pt x="13" y="123"/>
                  </a:cubicBezTo>
                  <a:cubicBezTo>
                    <a:pt x="23" y="134"/>
                    <a:pt x="35" y="145"/>
                    <a:pt x="57" y="145"/>
                  </a:cubicBezTo>
                  <a:cubicBezTo>
                    <a:pt x="68" y="145"/>
                    <a:pt x="90" y="145"/>
                    <a:pt x="102" y="134"/>
                  </a:cubicBezTo>
                  <a:cubicBezTo>
                    <a:pt x="112" y="123"/>
                    <a:pt x="124" y="123"/>
                    <a:pt x="134" y="111"/>
                  </a:cubicBezTo>
                  <a:cubicBezTo>
                    <a:pt x="146" y="101"/>
                    <a:pt x="157" y="89"/>
                    <a:pt x="179" y="78"/>
                  </a:cubicBezTo>
                  <a:cubicBezTo>
                    <a:pt x="190" y="67"/>
                    <a:pt x="190" y="56"/>
                    <a:pt x="190" y="45"/>
                  </a:cubicBezTo>
                  <a:cubicBezTo>
                    <a:pt x="179" y="34"/>
                    <a:pt x="168" y="22"/>
                    <a:pt x="168" y="12"/>
                  </a:cubicBezTo>
                  <a:cubicBezTo>
                    <a:pt x="146" y="0"/>
                    <a:pt x="134" y="0"/>
                    <a:pt x="12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3"/>
            <p:cNvSpPr/>
            <p:nvPr/>
          </p:nvSpPr>
          <p:spPr>
            <a:xfrm>
              <a:off x="2273174" y="4356619"/>
              <a:ext cx="29619" cy="12246"/>
            </a:xfrm>
            <a:custGeom>
              <a:avLst/>
              <a:gdLst/>
              <a:ahLst/>
              <a:cxnLst/>
              <a:rect l="l" t="t" r="r" b="b"/>
              <a:pathLst>
                <a:path w="849" h="351" extrusionOk="0">
                  <a:moveTo>
                    <a:pt x="44" y="0"/>
                  </a:moveTo>
                  <a:cubicBezTo>
                    <a:pt x="22" y="0"/>
                    <a:pt x="0" y="23"/>
                    <a:pt x="0" y="45"/>
                  </a:cubicBezTo>
                  <a:cubicBezTo>
                    <a:pt x="12" y="67"/>
                    <a:pt x="34" y="78"/>
                    <a:pt x="56" y="89"/>
                  </a:cubicBezTo>
                  <a:cubicBezTo>
                    <a:pt x="311" y="122"/>
                    <a:pt x="545" y="223"/>
                    <a:pt x="779" y="345"/>
                  </a:cubicBezTo>
                  <a:cubicBezTo>
                    <a:pt x="785" y="349"/>
                    <a:pt x="792" y="351"/>
                    <a:pt x="798" y="351"/>
                  </a:cubicBezTo>
                  <a:cubicBezTo>
                    <a:pt x="826" y="351"/>
                    <a:pt x="849" y="316"/>
                    <a:pt x="812" y="289"/>
                  </a:cubicBezTo>
                  <a:cubicBezTo>
                    <a:pt x="590" y="122"/>
                    <a:pt x="323" y="33"/>
                    <a:pt x="4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3"/>
            <p:cNvSpPr/>
            <p:nvPr/>
          </p:nvSpPr>
          <p:spPr>
            <a:xfrm>
              <a:off x="2274326" y="4340396"/>
              <a:ext cx="24107" cy="17060"/>
            </a:xfrm>
            <a:custGeom>
              <a:avLst/>
              <a:gdLst/>
              <a:ahLst/>
              <a:cxnLst/>
              <a:rect l="l" t="t" r="r" b="b"/>
              <a:pathLst>
                <a:path w="691" h="489" extrusionOk="0">
                  <a:moveTo>
                    <a:pt x="34" y="1"/>
                  </a:moveTo>
                  <a:cubicBezTo>
                    <a:pt x="26" y="1"/>
                    <a:pt x="17" y="3"/>
                    <a:pt x="11" y="9"/>
                  </a:cubicBezTo>
                  <a:cubicBezTo>
                    <a:pt x="1" y="20"/>
                    <a:pt x="1" y="43"/>
                    <a:pt x="23" y="53"/>
                  </a:cubicBezTo>
                  <a:cubicBezTo>
                    <a:pt x="212" y="198"/>
                    <a:pt x="412" y="342"/>
                    <a:pt x="624" y="476"/>
                  </a:cubicBezTo>
                  <a:cubicBezTo>
                    <a:pt x="630" y="483"/>
                    <a:pt x="640" y="489"/>
                    <a:pt x="651" y="489"/>
                  </a:cubicBezTo>
                  <a:cubicBezTo>
                    <a:pt x="660" y="489"/>
                    <a:pt x="669" y="485"/>
                    <a:pt x="679" y="476"/>
                  </a:cubicBezTo>
                  <a:cubicBezTo>
                    <a:pt x="690" y="465"/>
                    <a:pt x="679" y="443"/>
                    <a:pt x="668" y="431"/>
                  </a:cubicBezTo>
                  <a:cubicBezTo>
                    <a:pt x="468" y="276"/>
                    <a:pt x="268" y="142"/>
                    <a:pt x="56" y="9"/>
                  </a:cubicBezTo>
                  <a:cubicBezTo>
                    <a:pt x="51" y="3"/>
                    <a:pt x="42" y="1"/>
                    <a:pt x="34"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3"/>
            <p:cNvSpPr/>
            <p:nvPr/>
          </p:nvSpPr>
          <p:spPr>
            <a:xfrm>
              <a:off x="2285560" y="4339419"/>
              <a:ext cx="14025" cy="11164"/>
            </a:xfrm>
            <a:custGeom>
              <a:avLst/>
              <a:gdLst/>
              <a:ahLst/>
              <a:cxnLst/>
              <a:rect l="l" t="t" r="r" b="b"/>
              <a:pathLst>
                <a:path w="402" h="320" extrusionOk="0">
                  <a:moveTo>
                    <a:pt x="30" y="1"/>
                  </a:moveTo>
                  <a:cubicBezTo>
                    <a:pt x="20" y="1"/>
                    <a:pt x="12" y="4"/>
                    <a:pt x="12" y="15"/>
                  </a:cubicBezTo>
                  <a:cubicBezTo>
                    <a:pt x="1" y="37"/>
                    <a:pt x="12" y="59"/>
                    <a:pt x="35" y="59"/>
                  </a:cubicBezTo>
                  <a:cubicBezTo>
                    <a:pt x="146" y="115"/>
                    <a:pt x="235" y="204"/>
                    <a:pt x="324" y="293"/>
                  </a:cubicBezTo>
                  <a:cubicBezTo>
                    <a:pt x="332" y="309"/>
                    <a:pt x="346" y="320"/>
                    <a:pt x="362" y="320"/>
                  </a:cubicBezTo>
                  <a:cubicBezTo>
                    <a:pt x="367" y="320"/>
                    <a:pt x="373" y="318"/>
                    <a:pt x="379" y="315"/>
                  </a:cubicBezTo>
                  <a:cubicBezTo>
                    <a:pt x="401" y="304"/>
                    <a:pt x="401" y="282"/>
                    <a:pt x="391" y="271"/>
                  </a:cubicBezTo>
                  <a:cubicBezTo>
                    <a:pt x="302" y="160"/>
                    <a:pt x="179" y="71"/>
                    <a:pt x="57" y="4"/>
                  </a:cubicBezTo>
                  <a:cubicBezTo>
                    <a:pt x="51" y="4"/>
                    <a:pt x="40" y="1"/>
                    <a:pt x="3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3"/>
            <p:cNvSpPr/>
            <p:nvPr/>
          </p:nvSpPr>
          <p:spPr>
            <a:xfrm>
              <a:off x="2294526" y="4336942"/>
              <a:ext cx="8547" cy="7431"/>
            </a:xfrm>
            <a:custGeom>
              <a:avLst/>
              <a:gdLst/>
              <a:ahLst/>
              <a:cxnLst/>
              <a:rect l="l" t="t" r="r" b="b"/>
              <a:pathLst>
                <a:path w="245" h="213" extrusionOk="0">
                  <a:moveTo>
                    <a:pt x="33" y="1"/>
                  </a:moveTo>
                  <a:cubicBezTo>
                    <a:pt x="24" y="1"/>
                    <a:pt x="16" y="3"/>
                    <a:pt x="11" y="8"/>
                  </a:cubicBezTo>
                  <a:cubicBezTo>
                    <a:pt x="0" y="30"/>
                    <a:pt x="11" y="41"/>
                    <a:pt x="22" y="63"/>
                  </a:cubicBezTo>
                  <a:cubicBezTo>
                    <a:pt x="45" y="86"/>
                    <a:pt x="67" y="108"/>
                    <a:pt x="100" y="130"/>
                  </a:cubicBezTo>
                  <a:lnTo>
                    <a:pt x="134" y="164"/>
                  </a:lnTo>
                  <a:cubicBezTo>
                    <a:pt x="144" y="175"/>
                    <a:pt x="156" y="186"/>
                    <a:pt x="178" y="197"/>
                  </a:cubicBezTo>
                  <a:cubicBezTo>
                    <a:pt x="186" y="205"/>
                    <a:pt x="199" y="213"/>
                    <a:pt x="210" y="213"/>
                  </a:cubicBezTo>
                  <a:cubicBezTo>
                    <a:pt x="215" y="213"/>
                    <a:pt x="219" y="211"/>
                    <a:pt x="223" y="208"/>
                  </a:cubicBezTo>
                  <a:cubicBezTo>
                    <a:pt x="245" y="197"/>
                    <a:pt x="233" y="175"/>
                    <a:pt x="223" y="164"/>
                  </a:cubicBezTo>
                  <a:cubicBezTo>
                    <a:pt x="211" y="152"/>
                    <a:pt x="200" y="130"/>
                    <a:pt x="189" y="119"/>
                  </a:cubicBezTo>
                  <a:cubicBezTo>
                    <a:pt x="178" y="108"/>
                    <a:pt x="167" y="97"/>
                    <a:pt x="144" y="86"/>
                  </a:cubicBezTo>
                  <a:cubicBezTo>
                    <a:pt x="122" y="63"/>
                    <a:pt x="100" y="41"/>
                    <a:pt x="67" y="19"/>
                  </a:cubicBezTo>
                  <a:cubicBezTo>
                    <a:pt x="60" y="6"/>
                    <a:pt x="46" y="1"/>
                    <a:pt x="3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3"/>
            <p:cNvSpPr/>
            <p:nvPr/>
          </p:nvSpPr>
          <p:spPr>
            <a:xfrm>
              <a:off x="2473887" y="4297448"/>
              <a:ext cx="12350" cy="23758"/>
            </a:xfrm>
            <a:custGeom>
              <a:avLst/>
              <a:gdLst/>
              <a:ahLst/>
              <a:cxnLst/>
              <a:rect l="l" t="t" r="r" b="b"/>
              <a:pathLst>
                <a:path w="354" h="681" extrusionOk="0">
                  <a:moveTo>
                    <a:pt x="310" y="0"/>
                  </a:moveTo>
                  <a:cubicBezTo>
                    <a:pt x="300" y="0"/>
                    <a:pt x="290" y="5"/>
                    <a:pt x="287" y="16"/>
                  </a:cubicBezTo>
                  <a:cubicBezTo>
                    <a:pt x="265" y="128"/>
                    <a:pt x="220" y="239"/>
                    <a:pt x="176" y="339"/>
                  </a:cubicBezTo>
                  <a:lnTo>
                    <a:pt x="8" y="639"/>
                  </a:lnTo>
                  <a:cubicBezTo>
                    <a:pt x="0" y="656"/>
                    <a:pt x="31" y="680"/>
                    <a:pt x="56" y="680"/>
                  </a:cubicBezTo>
                  <a:cubicBezTo>
                    <a:pt x="63" y="680"/>
                    <a:pt x="70" y="678"/>
                    <a:pt x="75" y="673"/>
                  </a:cubicBezTo>
                  <a:cubicBezTo>
                    <a:pt x="220" y="495"/>
                    <a:pt x="309" y="261"/>
                    <a:pt x="354" y="39"/>
                  </a:cubicBezTo>
                  <a:cubicBezTo>
                    <a:pt x="354" y="17"/>
                    <a:pt x="330" y="0"/>
                    <a:pt x="31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3"/>
            <p:cNvSpPr/>
            <p:nvPr/>
          </p:nvSpPr>
          <p:spPr>
            <a:xfrm>
              <a:off x="2476888" y="4301181"/>
              <a:ext cx="13501" cy="23340"/>
            </a:xfrm>
            <a:custGeom>
              <a:avLst/>
              <a:gdLst/>
              <a:ahLst/>
              <a:cxnLst/>
              <a:rect l="l" t="t" r="r" b="b"/>
              <a:pathLst>
                <a:path w="387" h="669" extrusionOk="0">
                  <a:moveTo>
                    <a:pt x="350" y="1"/>
                  </a:moveTo>
                  <a:cubicBezTo>
                    <a:pt x="343" y="1"/>
                    <a:pt x="337" y="3"/>
                    <a:pt x="334" y="10"/>
                  </a:cubicBezTo>
                  <a:cubicBezTo>
                    <a:pt x="268" y="110"/>
                    <a:pt x="234" y="221"/>
                    <a:pt x="179" y="321"/>
                  </a:cubicBezTo>
                  <a:cubicBezTo>
                    <a:pt x="122" y="433"/>
                    <a:pt x="45" y="532"/>
                    <a:pt x="1" y="633"/>
                  </a:cubicBezTo>
                  <a:cubicBezTo>
                    <a:pt x="1" y="651"/>
                    <a:pt x="22" y="669"/>
                    <a:pt x="37" y="669"/>
                  </a:cubicBezTo>
                  <a:cubicBezTo>
                    <a:pt x="40" y="669"/>
                    <a:pt x="43" y="668"/>
                    <a:pt x="45" y="666"/>
                  </a:cubicBezTo>
                  <a:cubicBezTo>
                    <a:pt x="134" y="577"/>
                    <a:pt x="179" y="466"/>
                    <a:pt x="234" y="354"/>
                  </a:cubicBezTo>
                  <a:cubicBezTo>
                    <a:pt x="290" y="255"/>
                    <a:pt x="345" y="143"/>
                    <a:pt x="379" y="32"/>
                  </a:cubicBezTo>
                  <a:cubicBezTo>
                    <a:pt x="386" y="16"/>
                    <a:pt x="366" y="1"/>
                    <a:pt x="35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3"/>
            <p:cNvSpPr/>
            <p:nvPr/>
          </p:nvSpPr>
          <p:spPr>
            <a:xfrm>
              <a:off x="2487878" y="4299577"/>
              <a:ext cx="11792" cy="19118"/>
            </a:xfrm>
            <a:custGeom>
              <a:avLst/>
              <a:gdLst/>
              <a:ahLst/>
              <a:cxnLst/>
              <a:rect l="l" t="t" r="r" b="b"/>
              <a:pathLst>
                <a:path w="338" h="548" extrusionOk="0">
                  <a:moveTo>
                    <a:pt x="281" y="1"/>
                  </a:moveTo>
                  <a:cubicBezTo>
                    <a:pt x="268" y="1"/>
                    <a:pt x="256" y="7"/>
                    <a:pt x="252" y="22"/>
                  </a:cubicBezTo>
                  <a:cubicBezTo>
                    <a:pt x="230" y="111"/>
                    <a:pt x="197" y="189"/>
                    <a:pt x="153" y="267"/>
                  </a:cubicBezTo>
                  <a:cubicBezTo>
                    <a:pt x="108" y="356"/>
                    <a:pt x="64" y="423"/>
                    <a:pt x="19" y="501"/>
                  </a:cubicBezTo>
                  <a:cubicBezTo>
                    <a:pt x="1" y="528"/>
                    <a:pt x="35" y="548"/>
                    <a:pt x="61" y="548"/>
                  </a:cubicBezTo>
                  <a:cubicBezTo>
                    <a:pt x="66" y="548"/>
                    <a:pt x="71" y="547"/>
                    <a:pt x="74" y="545"/>
                  </a:cubicBezTo>
                  <a:cubicBezTo>
                    <a:pt x="208" y="412"/>
                    <a:pt x="286" y="222"/>
                    <a:pt x="331" y="44"/>
                  </a:cubicBezTo>
                  <a:cubicBezTo>
                    <a:pt x="338" y="23"/>
                    <a:pt x="307" y="1"/>
                    <a:pt x="28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3"/>
            <p:cNvSpPr/>
            <p:nvPr/>
          </p:nvSpPr>
          <p:spPr>
            <a:xfrm>
              <a:off x="2497856" y="4314055"/>
              <a:ext cx="3907" cy="4919"/>
            </a:xfrm>
            <a:custGeom>
              <a:avLst/>
              <a:gdLst/>
              <a:ahLst/>
              <a:cxnLst/>
              <a:rect l="l" t="t" r="r" b="b"/>
              <a:pathLst>
                <a:path w="112" h="141" extrusionOk="0">
                  <a:moveTo>
                    <a:pt x="63" y="1"/>
                  </a:moveTo>
                  <a:cubicBezTo>
                    <a:pt x="50" y="1"/>
                    <a:pt x="40" y="6"/>
                    <a:pt x="33" y="19"/>
                  </a:cubicBezTo>
                  <a:cubicBezTo>
                    <a:pt x="22" y="30"/>
                    <a:pt x="22" y="41"/>
                    <a:pt x="11" y="64"/>
                  </a:cubicBezTo>
                  <a:cubicBezTo>
                    <a:pt x="11" y="74"/>
                    <a:pt x="0" y="86"/>
                    <a:pt x="0" y="86"/>
                  </a:cubicBezTo>
                  <a:lnTo>
                    <a:pt x="0" y="108"/>
                  </a:lnTo>
                  <a:lnTo>
                    <a:pt x="0" y="130"/>
                  </a:lnTo>
                  <a:cubicBezTo>
                    <a:pt x="11" y="130"/>
                    <a:pt x="11" y="141"/>
                    <a:pt x="22" y="141"/>
                  </a:cubicBezTo>
                  <a:lnTo>
                    <a:pt x="55" y="141"/>
                  </a:lnTo>
                  <a:cubicBezTo>
                    <a:pt x="67" y="130"/>
                    <a:pt x="67" y="130"/>
                    <a:pt x="67" y="119"/>
                  </a:cubicBezTo>
                  <a:cubicBezTo>
                    <a:pt x="78" y="119"/>
                    <a:pt x="78" y="108"/>
                    <a:pt x="78" y="108"/>
                  </a:cubicBezTo>
                  <a:cubicBezTo>
                    <a:pt x="89" y="108"/>
                    <a:pt x="89" y="97"/>
                    <a:pt x="89" y="97"/>
                  </a:cubicBezTo>
                  <a:cubicBezTo>
                    <a:pt x="100" y="86"/>
                    <a:pt x="100" y="64"/>
                    <a:pt x="111" y="52"/>
                  </a:cubicBezTo>
                  <a:lnTo>
                    <a:pt x="111" y="30"/>
                  </a:lnTo>
                  <a:cubicBezTo>
                    <a:pt x="100" y="19"/>
                    <a:pt x="100" y="8"/>
                    <a:pt x="89" y="8"/>
                  </a:cubicBezTo>
                  <a:cubicBezTo>
                    <a:pt x="80" y="3"/>
                    <a:pt x="71" y="1"/>
                    <a:pt x="6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3"/>
            <p:cNvSpPr/>
            <p:nvPr/>
          </p:nvSpPr>
          <p:spPr>
            <a:xfrm>
              <a:off x="2502880" y="4318940"/>
              <a:ext cx="1570" cy="837"/>
            </a:xfrm>
            <a:custGeom>
              <a:avLst/>
              <a:gdLst/>
              <a:ahLst/>
              <a:cxnLst/>
              <a:rect l="l" t="t" r="r" b="b"/>
              <a:pathLst>
                <a:path w="45" h="24" extrusionOk="0">
                  <a:moveTo>
                    <a:pt x="0" y="1"/>
                  </a:moveTo>
                  <a:lnTo>
                    <a:pt x="0" y="13"/>
                  </a:lnTo>
                  <a:lnTo>
                    <a:pt x="0" y="23"/>
                  </a:lnTo>
                  <a:lnTo>
                    <a:pt x="34" y="23"/>
                  </a:lnTo>
                  <a:cubicBezTo>
                    <a:pt x="45" y="23"/>
                    <a:pt x="45" y="13"/>
                    <a:pt x="45" y="13"/>
                  </a:cubicBezTo>
                  <a:lnTo>
                    <a:pt x="34" y="1"/>
                  </a:ln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3"/>
            <p:cNvSpPr/>
            <p:nvPr/>
          </p:nvSpPr>
          <p:spPr>
            <a:xfrm>
              <a:off x="2478458" y="4456330"/>
              <a:ext cx="23305" cy="8547"/>
            </a:xfrm>
            <a:custGeom>
              <a:avLst/>
              <a:gdLst/>
              <a:ahLst/>
              <a:cxnLst/>
              <a:rect l="l" t="t" r="r" b="b"/>
              <a:pathLst>
                <a:path w="668" h="245" extrusionOk="0">
                  <a:moveTo>
                    <a:pt x="11" y="0"/>
                  </a:moveTo>
                  <a:cubicBezTo>
                    <a:pt x="0" y="0"/>
                    <a:pt x="0" y="22"/>
                    <a:pt x="11" y="22"/>
                  </a:cubicBezTo>
                  <a:cubicBezTo>
                    <a:pt x="223" y="101"/>
                    <a:pt x="433" y="168"/>
                    <a:pt x="645" y="245"/>
                  </a:cubicBezTo>
                  <a:cubicBezTo>
                    <a:pt x="667" y="245"/>
                    <a:pt x="667" y="212"/>
                    <a:pt x="645" y="212"/>
                  </a:cubicBezTo>
                  <a:cubicBezTo>
                    <a:pt x="433" y="134"/>
                    <a:pt x="223" y="67"/>
                    <a:pt x="11"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3"/>
            <p:cNvSpPr/>
            <p:nvPr/>
          </p:nvSpPr>
          <p:spPr>
            <a:xfrm>
              <a:off x="2388027" y="4346257"/>
              <a:ext cx="6245" cy="32969"/>
            </a:xfrm>
            <a:custGeom>
              <a:avLst/>
              <a:gdLst/>
              <a:ahLst/>
              <a:cxnLst/>
              <a:rect l="l" t="t" r="r" b="b"/>
              <a:pathLst>
                <a:path w="179" h="945" extrusionOk="0">
                  <a:moveTo>
                    <a:pt x="38" y="1"/>
                  </a:moveTo>
                  <a:cubicBezTo>
                    <a:pt x="20" y="1"/>
                    <a:pt x="6" y="10"/>
                    <a:pt x="12" y="30"/>
                  </a:cubicBezTo>
                  <a:cubicBezTo>
                    <a:pt x="78" y="320"/>
                    <a:pt x="67" y="609"/>
                    <a:pt x="0" y="898"/>
                  </a:cubicBezTo>
                  <a:cubicBezTo>
                    <a:pt x="0" y="921"/>
                    <a:pt x="39" y="945"/>
                    <a:pt x="66" y="945"/>
                  </a:cubicBezTo>
                  <a:cubicBezTo>
                    <a:pt x="77" y="945"/>
                    <a:pt x="86" y="941"/>
                    <a:pt x="89" y="931"/>
                  </a:cubicBezTo>
                  <a:cubicBezTo>
                    <a:pt x="178" y="642"/>
                    <a:pt x="167" y="330"/>
                    <a:pt x="89" y="30"/>
                  </a:cubicBezTo>
                  <a:cubicBezTo>
                    <a:pt x="83" y="12"/>
                    <a:pt x="58" y="1"/>
                    <a:pt x="3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3"/>
            <p:cNvSpPr/>
            <p:nvPr/>
          </p:nvSpPr>
          <p:spPr>
            <a:xfrm>
              <a:off x="2395005" y="4346013"/>
              <a:ext cx="5861" cy="32201"/>
            </a:xfrm>
            <a:custGeom>
              <a:avLst/>
              <a:gdLst/>
              <a:ahLst/>
              <a:cxnLst/>
              <a:rect l="l" t="t" r="r" b="b"/>
              <a:pathLst>
                <a:path w="168" h="923" extrusionOk="0">
                  <a:moveTo>
                    <a:pt x="95" y="1"/>
                  </a:moveTo>
                  <a:cubicBezTo>
                    <a:pt x="80" y="1"/>
                    <a:pt x="67" y="8"/>
                    <a:pt x="67" y="26"/>
                  </a:cubicBezTo>
                  <a:cubicBezTo>
                    <a:pt x="79" y="304"/>
                    <a:pt x="34" y="593"/>
                    <a:pt x="0" y="871"/>
                  </a:cubicBezTo>
                  <a:cubicBezTo>
                    <a:pt x="0" y="899"/>
                    <a:pt x="31" y="923"/>
                    <a:pt x="57" y="923"/>
                  </a:cubicBezTo>
                  <a:cubicBezTo>
                    <a:pt x="72" y="923"/>
                    <a:pt x="85" y="914"/>
                    <a:pt x="89" y="893"/>
                  </a:cubicBezTo>
                  <a:cubicBezTo>
                    <a:pt x="168" y="616"/>
                    <a:pt x="168" y="315"/>
                    <a:pt x="145" y="37"/>
                  </a:cubicBezTo>
                  <a:cubicBezTo>
                    <a:pt x="145" y="17"/>
                    <a:pt x="117" y="1"/>
                    <a:pt x="9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3"/>
            <p:cNvSpPr/>
            <p:nvPr/>
          </p:nvSpPr>
          <p:spPr>
            <a:xfrm>
              <a:off x="2401075" y="4354282"/>
              <a:ext cx="10257" cy="24317"/>
            </a:xfrm>
            <a:custGeom>
              <a:avLst/>
              <a:gdLst/>
              <a:ahLst/>
              <a:cxnLst/>
              <a:rect l="l" t="t" r="r" b="b"/>
              <a:pathLst>
                <a:path w="294" h="697" extrusionOk="0">
                  <a:moveTo>
                    <a:pt x="172" y="1"/>
                  </a:moveTo>
                  <a:cubicBezTo>
                    <a:pt x="149" y="1"/>
                    <a:pt x="127" y="11"/>
                    <a:pt x="138" y="33"/>
                  </a:cubicBezTo>
                  <a:cubicBezTo>
                    <a:pt x="172" y="234"/>
                    <a:pt x="138" y="456"/>
                    <a:pt x="16" y="634"/>
                  </a:cubicBezTo>
                  <a:cubicBezTo>
                    <a:pt x="0" y="666"/>
                    <a:pt x="40" y="697"/>
                    <a:pt x="76" y="697"/>
                  </a:cubicBezTo>
                  <a:cubicBezTo>
                    <a:pt x="91" y="697"/>
                    <a:pt x="106" y="692"/>
                    <a:pt x="116" y="679"/>
                  </a:cubicBezTo>
                  <a:cubicBezTo>
                    <a:pt x="249" y="490"/>
                    <a:pt x="293" y="256"/>
                    <a:pt x="216" y="45"/>
                  </a:cubicBezTo>
                  <a:cubicBezTo>
                    <a:pt x="216" y="23"/>
                    <a:pt x="194" y="1"/>
                    <a:pt x="172"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3"/>
            <p:cNvSpPr/>
            <p:nvPr/>
          </p:nvSpPr>
          <p:spPr>
            <a:xfrm>
              <a:off x="2412065" y="4366702"/>
              <a:ext cx="4326" cy="9210"/>
            </a:xfrm>
            <a:custGeom>
              <a:avLst/>
              <a:gdLst/>
              <a:ahLst/>
              <a:cxnLst/>
              <a:rect l="l" t="t" r="r" b="b"/>
              <a:pathLst>
                <a:path w="124" h="264" extrusionOk="0">
                  <a:moveTo>
                    <a:pt x="67" y="0"/>
                  </a:moveTo>
                  <a:cubicBezTo>
                    <a:pt x="57" y="0"/>
                    <a:pt x="35" y="11"/>
                    <a:pt x="35" y="33"/>
                  </a:cubicBezTo>
                  <a:lnTo>
                    <a:pt x="35" y="45"/>
                  </a:lnTo>
                  <a:lnTo>
                    <a:pt x="35" y="56"/>
                  </a:lnTo>
                  <a:cubicBezTo>
                    <a:pt x="45" y="67"/>
                    <a:pt x="35" y="67"/>
                    <a:pt x="35" y="78"/>
                  </a:cubicBezTo>
                  <a:lnTo>
                    <a:pt x="35" y="122"/>
                  </a:lnTo>
                  <a:cubicBezTo>
                    <a:pt x="35" y="134"/>
                    <a:pt x="35" y="156"/>
                    <a:pt x="23" y="167"/>
                  </a:cubicBezTo>
                  <a:lnTo>
                    <a:pt x="23" y="178"/>
                  </a:lnTo>
                  <a:cubicBezTo>
                    <a:pt x="23" y="189"/>
                    <a:pt x="12" y="201"/>
                    <a:pt x="12" y="201"/>
                  </a:cubicBezTo>
                  <a:cubicBezTo>
                    <a:pt x="1" y="223"/>
                    <a:pt x="23" y="245"/>
                    <a:pt x="35" y="256"/>
                  </a:cubicBezTo>
                  <a:cubicBezTo>
                    <a:pt x="44" y="261"/>
                    <a:pt x="55" y="263"/>
                    <a:pt x="65" y="263"/>
                  </a:cubicBezTo>
                  <a:cubicBezTo>
                    <a:pt x="79" y="263"/>
                    <a:pt x="90" y="258"/>
                    <a:pt x="90" y="245"/>
                  </a:cubicBezTo>
                  <a:cubicBezTo>
                    <a:pt x="112" y="211"/>
                    <a:pt x="124" y="178"/>
                    <a:pt x="124" y="145"/>
                  </a:cubicBezTo>
                  <a:lnTo>
                    <a:pt x="124" y="45"/>
                  </a:lnTo>
                  <a:cubicBezTo>
                    <a:pt x="112" y="23"/>
                    <a:pt x="90" y="0"/>
                    <a:pt x="67"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3"/>
            <p:cNvSpPr/>
            <p:nvPr/>
          </p:nvSpPr>
          <p:spPr>
            <a:xfrm>
              <a:off x="2376723" y="4358329"/>
              <a:ext cx="7431" cy="22851"/>
            </a:xfrm>
            <a:custGeom>
              <a:avLst/>
              <a:gdLst/>
              <a:ahLst/>
              <a:cxnLst/>
              <a:rect l="l" t="t" r="r" b="b"/>
              <a:pathLst>
                <a:path w="213" h="655" extrusionOk="0">
                  <a:moveTo>
                    <a:pt x="41" y="1"/>
                  </a:moveTo>
                  <a:cubicBezTo>
                    <a:pt x="20" y="1"/>
                    <a:pt x="0" y="15"/>
                    <a:pt x="13" y="40"/>
                  </a:cubicBezTo>
                  <a:cubicBezTo>
                    <a:pt x="79" y="229"/>
                    <a:pt x="124" y="418"/>
                    <a:pt x="136" y="619"/>
                  </a:cubicBezTo>
                  <a:cubicBezTo>
                    <a:pt x="136" y="638"/>
                    <a:pt x="159" y="654"/>
                    <a:pt x="179" y="654"/>
                  </a:cubicBezTo>
                  <a:cubicBezTo>
                    <a:pt x="192" y="654"/>
                    <a:pt x="202" y="647"/>
                    <a:pt x="202" y="629"/>
                  </a:cubicBezTo>
                  <a:cubicBezTo>
                    <a:pt x="213" y="418"/>
                    <a:pt x="158" y="218"/>
                    <a:pt x="79" y="29"/>
                  </a:cubicBezTo>
                  <a:cubicBezTo>
                    <a:pt x="75" y="9"/>
                    <a:pt x="57" y="1"/>
                    <a:pt x="4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3"/>
            <p:cNvSpPr/>
            <p:nvPr/>
          </p:nvSpPr>
          <p:spPr>
            <a:xfrm>
              <a:off x="2370164" y="4410208"/>
              <a:ext cx="4431" cy="2861"/>
            </a:xfrm>
            <a:custGeom>
              <a:avLst/>
              <a:gdLst/>
              <a:ahLst/>
              <a:cxnLst/>
              <a:rect l="l" t="t" r="r" b="b"/>
              <a:pathLst>
                <a:path w="127" h="82" extrusionOk="0">
                  <a:moveTo>
                    <a:pt x="50" y="1"/>
                  </a:moveTo>
                  <a:cubicBezTo>
                    <a:pt x="13" y="1"/>
                    <a:pt x="0" y="50"/>
                    <a:pt x="45" y="77"/>
                  </a:cubicBezTo>
                  <a:cubicBezTo>
                    <a:pt x="53" y="80"/>
                    <a:pt x="60" y="81"/>
                    <a:pt x="67" y="81"/>
                  </a:cubicBezTo>
                  <a:cubicBezTo>
                    <a:pt x="109" y="81"/>
                    <a:pt x="126" y="29"/>
                    <a:pt x="79" y="10"/>
                  </a:cubicBezTo>
                  <a:cubicBezTo>
                    <a:pt x="68" y="4"/>
                    <a:pt x="58" y="1"/>
                    <a:pt x="5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3"/>
            <p:cNvSpPr/>
            <p:nvPr/>
          </p:nvSpPr>
          <p:spPr>
            <a:xfrm>
              <a:off x="2446779" y="4455911"/>
              <a:ext cx="48075" cy="15002"/>
            </a:xfrm>
            <a:custGeom>
              <a:avLst/>
              <a:gdLst/>
              <a:ahLst/>
              <a:cxnLst/>
              <a:rect l="l" t="t" r="r" b="b"/>
              <a:pathLst>
                <a:path w="1378" h="430" extrusionOk="0">
                  <a:moveTo>
                    <a:pt x="50" y="0"/>
                  </a:moveTo>
                  <a:cubicBezTo>
                    <a:pt x="1" y="0"/>
                    <a:pt x="32" y="68"/>
                    <a:pt x="73" y="68"/>
                  </a:cubicBezTo>
                  <a:cubicBezTo>
                    <a:pt x="508" y="101"/>
                    <a:pt x="919" y="235"/>
                    <a:pt x="1297" y="424"/>
                  </a:cubicBezTo>
                  <a:cubicBezTo>
                    <a:pt x="1306" y="428"/>
                    <a:pt x="1314" y="429"/>
                    <a:pt x="1322" y="429"/>
                  </a:cubicBezTo>
                  <a:cubicBezTo>
                    <a:pt x="1361" y="429"/>
                    <a:pt x="1377" y="385"/>
                    <a:pt x="1331" y="357"/>
                  </a:cubicBezTo>
                  <a:cubicBezTo>
                    <a:pt x="941" y="146"/>
                    <a:pt x="508" y="24"/>
                    <a:pt x="63" y="2"/>
                  </a:cubicBezTo>
                  <a:cubicBezTo>
                    <a:pt x="58" y="1"/>
                    <a:pt x="54" y="0"/>
                    <a:pt x="5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3"/>
            <p:cNvSpPr/>
            <p:nvPr/>
          </p:nvSpPr>
          <p:spPr>
            <a:xfrm>
              <a:off x="2452571" y="4451969"/>
              <a:ext cx="23968" cy="5163"/>
            </a:xfrm>
            <a:custGeom>
              <a:avLst/>
              <a:gdLst/>
              <a:ahLst/>
              <a:cxnLst/>
              <a:rect l="l" t="t" r="r" b="b"/>
              <a:pathLst>
                <a:path w="687" h="148" extrusionOk="0">
                  <a:moveTo>
                    <a:pt x="159" y="0"/>
                  </a:moveTo>
                  <a:cubicBezTo>
                    <a:pt x="127" y="0"/>
                    <a:pt x="95" y="1"/>
                    <a:pt x="63" y="3"/>
                  </a:cubicBezTo>
                  <a:cubicBezTo>
                    <a:pt x="1" y="3"/>
                    <a:pt x="26" y="71"/>
                    <a:pt x="66" y="71"/>
                  </a:cubicBezTo>
                  <a:cubicBezTo>
                    <a:pt x="69" y="71"/>
                    <a:pt x="72" y="71"/>
                    <a:pt x="75" y="70"/>
                  </a:cubicBezTo>
                  <a:cubicBezTo>
                    <a:pt x="263" y="70"/>
                    <a:pt x="453" y="92"/>
                    <a:pt x="631" y="147"/>
                  </a:cubicBezTo>
                  <a:cubicBezTo>
                    <a:pt x="653" y="147"/>
                    <a:pt x="675" y="147"/>
                    <a:pt x="675" y="125"/>
                  </a:cubicBezTo>
                  <a:cubicBezTo>
                    <a:pt x="686" y="103"/>
                    <a:pt x="664" y="81"/>
                    <a:pt x="642" y="81"/>
                  </a:cubicBezTo>
                  <a:cubicBezTo>
                    <a:pt x="484" y="25"/>
                    <a:pt x="319" y="0"/>
                    <a:pt x="159"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3"/>
            <p:cNvSpPr/>
            <p:nvPr/>
          </p:nvSpPr>
          <p:spPr>
            <a:xfrm>
              <a:off x="2457246" y="4435711"/>
              <a:ext cx="40644" cy="4745"/>
            </a:xfrm>
            <a:custGeom>
              <a:avLst/>
              <a:gdLst/>
              <a:ahLst/>
              <a:cxnLst/>
              <a:rect l="l" t="t" r="r" b="b"/>
              <a:pathLst>
                <a:path w="1165" h="136" extrusionOk="0">
                  <a:moveTo>
                    <a:pt x="494" y="1"/>
                  </a:moveTo>
                  <a:cubicBezTo>
                    <a:pt x="345" y="1"/>
                    <a:pt x="195" y="12"/>
                    <a:pt x="52" y="35"/>
                  </a:cubicBezTo>
                  <a:cubicBezTo>
                    <a:pt x="0" y="46"/>
                    <a:pt x="44" y="103"/>
                    <a:pt x="77" y="103"/>
                  </a:cubicBezTo>
                  <a:cubicBezTo>
                    <a:pt x="80" y="103"/>
                    <a:pt x="82" y="103"/>
                    <a:pt x="85" y="102"/>
                  </a:cubicBezTo>
                  <a:cubicBezTo>
                    <a:pt x="263" y="91"/>
                    <a:pt x="430" y="80"/>
                    <a:pt x="608" y="80"/>
                  </a:cubicBezTo>
                  <a:cubicBezTo>
                    <a:pt x="774" y="91"/>
                    <a:pt x="942" y="113"/>
                    <a:pt x="1120" y="136"/>
                  </a:cubicBezTo>
                  <a:cubicBezTo>
                    <a:pt x="1164" y="136"/>
                    <a:pt x="1142" y="80"/>
                    <a:pt x="1108" y="69"/>
                  </a:cubicBezTo>
                  <a:cubicBezTo>
                    <a:pt x="913" y="23"/>
                    <a:pt x="704" y="1"/>
                    <a:pt x="494"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3"/>
            <p:cNvSpPr/>
            <p:nvPr/>
          </p:nvSpPr>
          <p:spPr>
            <a:xfrm>
              <a:off x="2469317" y="4371656"/>
              <a:ext cx="24561" cy="31817"/>
            </a:xfrm>
            <a:custGeom>
              <a:avLst/>
              <a:gdLst/>
              <a:ahLst/>
              <a:cxnLst/>
              <a:rect l="l" t="t" r="r" b="b"/>
              <a:pathLst>
                <a:path w="704" h="912" extrusionOk="0">
                  <a:moveTo>
                    <a:pt x="654" y="0"/>
                  </a:moveTo>
                  <a:cubicBezTo>
                    <a:pt x="645" y="0"/>
                    <a:pt x="635" y="4"/>
                    <a:pt x="629" y="14"/>
                  </a:cubicBezTo>
                  <a:cubicBezTo>
                    <a:pt x="440" y="303"/>
                    <a:pt x="228" y="593"/>
                    <a:pt x="17" y="859"/>
                  </a:cubicBezTo>
                  <a:cubicBezTo>
                    <a:pt x="0" y="885"/>
                    <a:pt x="29" y="911"/>
                    <a:pt x="54" y="911"/>
                  </a:cubicBezTo>
                  <a:cubicBezTo>
                    <a:pt x="61" y="911"/>
                    <a:pt x="68" y="909"/>
                    <a:pt x="73" y="904"/>
                  </a:cubicBezTo>
                  <a:cubicBezTo>
                    <a:pt x="295" y="637"/>
                    <a:pt x="507" y="348"/>
                    <a:pt x="695" y="47"/>
                  </a:cubicBezTo>
                  <a:cubicBezTo>
                    <a:pt x="704" y="24"/>
                    <a:pt x="678" y="0"/>
                    <a:pt x="65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3"/>
            <p:cNvSpPr/>
            <p:nvPr/>
          </p:nvSpPr>
          <p:spPr>
            <a:xfrm>
              <a:off x="2465130" y="4376471"/>
              <a:ext cx="31852" cy="35132"/>
            </a:xfrm>
            <a:custGeom>
              <a:avLst/>
              <a:gdLst/>
              <a:ahLst/>
              <a:cxnLst/>
              <a:rect l="l" t="t" r="r" b="b"/>
              <a:pathLst>
                <a:path w="913" h="1007" extrusionOk="0">
                  <a:moveTo>
                    <a:pt x="873" y="0"/>
                  </a:moveTo>
                  <a:cubicBezTo>
                    <a:pt x="864" y="0"/>
                    <a:pt x="856" y="3"/>
                    <a:pt x="849" y="10"/>
                  </a:cubicBezTo>
                  <a:cubicBezTo>
                    <a:pt x="605" y="354"/>
                    <a:pt x="326" y="665"/>
                    <a:pt x="26" y="955"/>
                  </a:cubicBezTo>
                  <a:cubicBezTo>
                    <a:pt x="0" y="981"/>
                    <a:pt x="34" y="1006"/>
                    <a:pt x="61" y="1006"/>
                  </a:cubicBezTo>
                  <a:cubicBezTo>
                    <a:pt x="69" y="1006"/>
                    <a:pt x="76" y="1004"/>
                    <a:pt x="81" y="999"/>
                  </a:cubicBezTo>
                  <a:cubicBezTo>
                    <a:pt x="404" y="732"/>
                    <a:pt x="671" y="388"/>
                    <a:pt x="904" y="32"/>
                  </a:cubicBezTo>
                  <a:cubicBezTo>
                    <a:pt x="913" y="16"/>
                    <a:pt x="893" y="0"/>
                    <a:pt x="87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3"/>
            <p:cNvSpPr/>
            <p:nvPr/>
          </p:nvSpPr>
          <p:spPr>
            <a:xfrm>
              <a:off x="2466212" y="4399078"/>
              <a:ext cx="19816" cy="15560"/>
            </a:xfrm>
            <a:custGeom>
              <a:avLst/>
              <a:gdLst/>
              <a:ahLst/>
              <a:cxnLst/>
              <a:rect l="l" t="t" r="r" b="b"/>
              <a:pathLst>
                <a:path w="568" h="446" extrusionOk="0">
                  <a:moveTo>
                    <a:pt x="501" y="1"/>
                  </a:moveTo>
                  <a:cubicBezTo>
                    <a:pt x="494" y="1"/>
                    <a:pt x="489" y="3"/>
                    <a:pt x="485" y="7"/>
                  </a:cubicBezTo>
                  <a:cubicBezTo>
                    <a:pt x="340" y="140"/>
                    <a:pt x="184" y="262"/>
                    <a:pt x="28" y="373"/>
                  </a:cubicBezTo>
                  <a:cubicBezTo>
                    <a:pt x="0" y="402"/>
                    <a:pt x="43" y="445"/>
                    <a:pt x="77" y="445"/>
                  </a:cubicBezTo>
                  <a:cubicBezTo>
                    <a:pt x="83" y="445"/>
                    <a:pt x="90" y="444"/>
                    <a:pt x="95" y="440"/>
                  </a:cubicBezTo>
                  <a:cubicBezTo>
                    <a:pt x="262" y="340"/>
                    <a:pt x="406" y="207"/>
                    <a:pt x="540" y="62"/>
                  </a:cubicBezTo>
                  <a:cubicBezTo>
                    <a:pt x="567" y="35"/>
                    <a:pt x="528" y="1"/>
                    <a:pt x="50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3"/>
            <p:cNvSpPr/>
            <p:nvPr/>
          </p:nvSpPr>
          <p:spPr>
            <a:xfrm>
              <a:off x="2445663" y="4321068"/>
              <a:ext cx="11443" cy="27910"/>
            </a:xfrm>
            <a:custGeom>
              <a:avLst/>
              <a:gdLst/>
              <a:ahLst/>
              <a:cxnLst/>
              <a:rect l="l" t="t" r="r" b="b"/>
              <a:pathLst>
                <a:path w="328" h="800" extrusionOk="0">
                  <a:moveTo>
                    <a:pt x="297" y="1"/>
                  </a:moveTo>
                  <a:cubicBezTo>
                    <a:pt x="290" y="1"/>
                    <a:pt x="283" y="6"/>
                    <a:pt x="283" y="18"/>
                  </a:cubicBezTo>
                  <a:cubicBezTo>
                    <a:pt x="250" y="274"/>
                    <a:pt x="162" y="530"/>
                    <a:pt x="16" y="752"/>
                  </a:cubicBezTo>
                  <a:cubicBezTo>
                    <a:pt x="1" y="776"/>
                    <a:pt x="29" y="799"/>
                    <a:pt x="55" y="799"/>
                  </a:cubicBezTo>
                  <a:cubicBezTo>
                    <a:pt x="66" y="799"/>
                    <a:pt x="77" y="795"/>
                    <a:pt x="83" y="785"/>
                  </a:cubicBezTo>
                  <a:cubicBezTo>
                    <a:pt x="228" y="563"/>
                    <a:pt x="317" y="296"/>
                    <a:pt x="328" y="29"/>
                  </a:cubicBezTo>
                  <a:cubicBezTo>
                    <a:pt x="328" y="15"/>
                    <a:pt x="310" y="1"/>
                    <a:pt x="297"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3"/>
            <p:cNvSpPr/>
            <p:nvPr/>
          </p:nvSpPr>
          <p:spPr>
            <a:xfrm>
              <a:off x="2445523" y="4339035"/>
              <a:ext cx="12246" cy="19781"/>
            </a:xfrm>
            <a:custGeom>
              <a:avLst/>
              <a:gdLst/>
              <a:ahLst/>
              <a:cxnLst/>
              <a:rect l="l" t="t" r="r" b="b"/>
              <a:pathLst>
                <a:path w="351" h="567" extrusionOk="0">
                  <a:moveTo>
                    <a:pt x="298" y="1"/>
                  </a:moveTo>
                  <a:cubicBezTo>
                    <a:pt x="288" y="1"/>
                    <a:pt x="280" y="5"/>
                    <a:pt x="277" y="15"/>
                  </a:cubicBezTo>
                  <a:cubicBezTo>
                    <a:pt x="221" y="204"/>
                    <a:pt x="121" y="371"/>
                    <a:pt x="10" y="527"/>
                  </a:cubicBezTo>
                  <a:cubicBezTo>
                    <a:pt x="1" y="544"/>
                    <a:pt x="25" y="567"/>
                    <a:pt x="47" y="567"/>
                  </a:cubicBezTo>
                  <a:cubicBezTo>
                    <a:pt x="53" y="567"/>
                    <a:pt x="60" y="565"/>
                    <a:pt x="65" y="559"/>
                  </a:cubicBezTo>
                  <a:cubicBezTo>
                    <a:pt x="198" y="415"/>
                    <a:pt x="287" y="237"/>
                    <a:pt x="343" y="37"/>
                  </a:cubicBezTo>
                  <a:cubicBezTo>
                    <a:pt x="351" y="22"/>
                    <a:pt x="321" y="1"/>
                    <a:pt x="29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3"/>
            <p:cNvSpPr/>
            <p:nvPr/>
          </p:nvSpPr>
          <p:spPr>
            <a:xfrm>
              <a:off x="2361930" y="4372214"/>
              <a:ext cx="13711" cy="34678"/>
            </a:xfrm>
            <a:custGeom>
              <a:avLst/>
              <a:gdLst/>
              <a:ahLst/>
              <a:cxnLst/>
              <a:rect l="l" t="t" r="r" b="b"/>
              <a:pathLst>
                <a:path w="393" h="994" extrusionOk="0">
                  <a:moveTo>
                    <a:pt x="50" y="1"/>
                  </a:moveTo>
                  <a:cubicBezTo>
                    <a:pt x="24" y="1"/>
                    <a:pt x="1" y="16"/>
                    <a:pt x="14" y="43"/>
                  </a:cubicBezTo>
                  <a:cubicBezTo>
                    <a:pt x="103" y="176"/>
                    <a:pt x="170" y="320"/>
                    <a:pt x="214" y="476"/>
                  </a:cubicBezTo>
                  <a:cubicBezTo>
                    <a:pt x="259" y="643"/>
                    <a:pt x="281" y="799"/>
                    <a:pt x="293" y="955"/>
                  </a:cubicBezTo>
                  <a:cubicBezTo>
                    <a:pt x="293" y="976"/>
                    <a:pt x="326" y="993"/>
                    <a:pt x="349" y="993"/>
                  </a:cubicBezTo>
                  <a:cubicBezTo>
                    <a:pt x="361" y="993"/>
                    <a:pt x="370" y="988"/>
                    <a:pt x="370" y="977"/>
                  </a:cubicBezTo>
                  <a:cubicBezTo>
                    <a:pt x="392" y="810"/>
                    <a:pt x="359" y="632"/>
                    <a:pt x="315" y="476"/>
                  </a:cubicBezTo>
                  <a:cubicBezTo>
                    <a:pt x="259" y="310"/>
                    <a:pt x="192" y="165"/>
                    <a:pt x="92" y="20"/>
                  </a:cubicBezTo>
                  <a:cubicBezTo>
                    <a:pt x="84" y="7"/>
                    <a:pt x="66" y="1"/>
                    <a:pt x="5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3"/>
            <p:cNvSpPr/>
            <p:nvPr/>
          </p:nvSpPr>
          <p:spPr>
            <a:xfrm>
              <a:off x="2368420" y="4370923"/>
              <a:ext cx="9350" cy="25538"/>
            </a:xfrm>
            <a:custGeom>
              <a:avLst/>
              <a:gdLst/>
              <a:ahLst/>
              <a:cxnLst/>
              <a:rect l="l" t="t" r="r" b="b"/>
              <a:pathLst>
                <a:path w="268" h="732" extrusionOk="0">
                  <a:moveTo>
                    <a:pt x="35" y="0"/>
                  </a:moveTo>
                  <a:cubicBezTo>
                    <a:pt x="17" y="0"/>
                    <a:pt x="0" y="11"/>
                    <a:pt x="6" y="35"/>
                  </a:cubicBezTo>
                  <a:cubicBezTo>
                    <a:pt x="95" y="246"/>
                    <a:pt x="151" y="468"/>
                    <a:pt x="196" y="703"/>
                  </a:cubicBezTo>
                  <a:cubicBezTo>
                    <a:pt x="201" y="720"/>
                    <a:pt x="223" y="732"/>
                    <a:pt x="241" y="732"/>
                  </a:cubicBezTo>
                  <a:cubicBezTo>
                    <a:pt x="256" y="732"/>
                    <a:pt x="267" y="723"/>
                    <a:pt x="262" y="703"/>
                  </a:cubicBezTo>
                  <a:cubicBezTo>
                    <a:pt x="228" y="468"/>
                    <a:pt x="151" y="235"/>
                    <a:pt x="73" y="24"/>
                  </a:cubicBezTo>
                  <a:cubicBezTo>
                    <a:pt x="68" y="8"/>
                    <a:pt x="51" y="0"/>
                    <a:pt x="3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3"/>
            <p:cNvSpPr/>
            <p:nvPr/>
          </p:nvSpPr>
          <p:spPr>
            <a:xfrm>
              <a:off x="2375223" y="4376401"/>
              <a:ext cx="5477" cy="13222"/>
            </a:xfrm>
            <a:custGeom>
              <a:avLst/>
              <a:gdLst/>
              <a:ahLst/>
              <a:cxnLst/>
              <a:rect l="l" t="t" r="r" b="b"/>
              <a:pathLst>
                <a:path w="157" h="379" extrusionOk="0">
                  <a:moveTo>
                    <a:pt x="33" y="0"/>
                  </a:moveTo>
                  <a:cubicBezTo>
                    <a:pt x="11" y="0"/>
                    <a:pt x="1" y="12"/>
                    <a:pt x="1" y="34"/>
                  </a:cubicBezTo>
                  <a:cubicBezTo>
                    <a:pt x="23" y="134"/>
                    <a:pt x="45" y="245"/>
                    <a:pt x="78" y="345"/>
                  </a:cubicBezTo>
                  <a:cubicBezTo>
                    <a:pt x="90" y="368"/>
                    <a:pt x="100" y="378"/>
                    <a:pt x="122" y="378"/>
                  </a:cubicBezTo>
                  <a:cubicBezTo>
                    <a:pt x="145" y="378"/>
                    <a:pt x="156" y="368"/>
                    <a:pt x="156" y="345"/>
                  </a:cubicBezTo>
                  <a:cubicBezTo>
                    <a:pt x="134" y="245"/>
                    <a:pt x="100" y="134"/>
                    <a:pt x="78" y="34"/>
                  </a:cubicBezTo>
                  <a:cubicBezTo>
                    <a:pt x="67" y="12"/>
                    <a:pt x="56" y="0"/>
                    <a:pt x="3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3"/>
            <p:cNvSpPr/>
            <p:nvPr/>
          </p:nvSpPr>
          <p:spPr>
            <a:xfrm>
              <a:off x="2353732" y="4503987"/>
              <a:ext cx="16083" cy="39388"/>
            </a:xfrm>
            <a:custGeom>
              <a:avLst/>
              <a:gdLst/>
              <a:ahLst/>
              <a:cxnLst/>
              <a:rect l="l" t="t" r="r" b="b"/>
              <a:pathLst>
                <a:path w="461" h="1129" extrusionOk="0">
                  <a:moveTo>
                    <a:pt x="359" y="0"/>
                  </a:moveTo>
                  <a:cubicBezTo>
                    <a:pt x="345" y="0"/>
                    <a:pt x="332" y="7"/>
                    <a:pt x="327" y="25"/>
                  </a:cubicBezTo>
                  <a:cubicBezTo>
                    <a:pt x="283" y="381"/>
                    <a:pt x="160" y="715"/>
                    <a:pt x="16" y="1048"/>
                  </a:cubicBezTo>
                  <a:cubicBezTo>
                    <a:pt x="0" y="1080"/>
                    <a:pt x="30" y="1106"/>
                    <a:pt x="56" y="1106"/>
                  </a:cubicBezTo>
                  <a:cubicBezTo>
                    <a:pt x="67" y="1106"/>
                    <a:pt x="76" y="1102"/>
                    <a:pt x="83" y="1093"/>
                  </a:cubicBezTo>
                  <a:cubicBezTo>
                    <a:pt x="238" y="814"/>
                    <a:pt x="338" y="492"/>
                    <a:pt x="383" y="181"/>
                  </a:cubicBezTo>
                  <a:lnTo>
                    <a:pt x="383" y="181"/>
                  </a:lnTo>
                  <a:cubicBezTo>
                    <a:pt x="360" y="481"/>
                    <a:pt x="294" y="781"/>
                    <a:pt x="182" y="1070"/>
                  </a:cubicBezTo>
                  <a:cubicBezTo>
                    <a:pt x="175" y="1102"/>
                    <a:pt x="207" y="1128"/>
                    <a:pt x="234" y="1128"/>
                  </a:cubicBezTo>
                  <a:cubicBezTo>
                    <a:pt x="245" y="1128"/>
                    <a:pt x="254" y="1124"/>
                    <a:pt x="261" y="1115"/>
                  </a:cubicBezTo>
                  <a:cubicBezTo>
                    <a:pt x="405" y="792"/>
                    <a:pt x="461" y="436"/>
                    <a:pt x="449" y="92"/>
                  </a:cubicBezTo>
                  <a:cubicBezTo>
                    <a:pt x="449" y="73"/>
                    <a:pt x="427" y="55"/>
                    <a:pt x="407" y="55"/>
                  </a:cubicBezTo>
                  <a:cubicBezTo>
                    <a:pt x="402" y="55"/>
                    <a:pt x="398" y="56"/>
                    <a:pt x="394" y="58"/>
                  </a:cubicBezTo>
                  <a:lnTo>
                    <a:pt x="394" y="36"/>
                  </a:lnTo>
                  <a:cubicBezTo>
                    <a:pt x="401" y="16"/>
                    <a:pt x="379" y="0"/>
                    <a:pt x="359"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3"/>
            <p:cNvSpPr/>
            <p:nvPr/>
          </p:nvSpPr>
          <p:spPr>
            <a:xfrm>
              <a:off x="2369117" y="4518606"/>
              <a:ext cx="7571" cy="28259"/>
            </a:xfrm>
            <a:custGeom>
              <a:avLst/>
              <a:gdLst/>
              <a:ahLst/>
              <a:cxnLst/>
              <a:rect l="l" t="t" r="r" b="b"/>
              <a:pathLst>
                <a:path w="217" h="810" extrusionOk="0">
                  <a:moveTo>
                    <a:pt x="171" y="1"/>
                  </a:moveTo>
                  <a:cubicBezTo>
                    <a:pt x="161" y="1"/>
                    <a:pt x="153" y="6"/>
                    <a:pt x="153" y="17"/>
                  </a:cubicBezTo>
                  <a:cubicBezTo>
                    <a:pt x="131" y="273"/>
                    <a:pt x="87" y="518"/>
                    <a:pt x="8" y="763"/>
                  </a:cubicBezTo>
                  <a:cubicBezTo>
                    <a:pt x="1" y="786"/>
                    <a:pt x="32" y="810"/>
                    <a:pt x="54" y="810"/>
                  </a:cubicBezTo>
                  <a:cubicBezTo>
                    <a:pt x="64" y="810"/>
                    <a:pt x="72" y="806"/>
                    <a:pt x="75" y="796"/>
                  </a:cubicBezTo>
                  <a:cubicBezTo>
                    <a:pt x="164" y="551"/>
                    <a:pt x="208" y="296"/>
                    <a:pt x="208" y="39"/>
                  </a:cubicBezTo>
                  <a:cubicBezTo>
                    <a:pt x="216" y="18"/>
                    <a:pt x="190" y="1"/>
                    <a:pt x="17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3"/>
            <p:cNvSpPr/>
            <p:nvPr/>
          </p:nvSpPr>
          <p:spPr>
            <a:xfrm>
              <a:off x="2379898" y="4532003"/>
              <a:ext cx="2337" cy="7012"/>
            </a:xfrm>
            <a:custGeom>
              <a:avLst/>
              <a:gdLst/>
              <a:ahLst/>
              <a:cxnLst/>
              <a:rect l="l" t="t" r="r" b="b"/>
              <a:pathLst>
                <a:path w="67" h="201" extrusionOk="0">
                  <a:moveTo>
                    <a:pt x="22" y="1"/>
                  </a:moveTo>
                  <a:cubicBezTo>
                    <a:pt x="11" y="1"/>
                    <a:pt x="0" y="11"/>
                    <a:pt x="0" y="23"/>
                  </a:cubicBezTo>
                  <a:cubicBezTo>
                    <a:pt x="0" y="78"/>
                    <a:pt x="11" y="122"/>
                    <a:pt x="11" y="178"/>
                  </a:cubicBezTo>
                  <a:lnTo>
                    <a:pt x="22" y="189"/>
                  </a:lnTo>
                  <a:cubicBezTo>
                    <a:pt x="33" y="201"/>
                    <a:pt x="45" y="201"/>
                    <a:pt x="45" y="201"/>
                  </a:cubicBezTo>
                  <a:cubicBezTo>
                    <a:pt x="67" y="201"/>
                    <a:pt x="67" y="189"/>
                    <a:pt x="67" y="178"/>
                  </a:cubicBezTo>
                  <a:cubicBezTo>
                    <a:pt x="67" y="134"/>
                    <a:pt x="55" y="78"/>
                    <a:pt x="55" y="23"/>
                  </a:cubicBezTo>
                  <a:cubicBezTo>
                    <a:pt x="55" y="11"/>
                    <a:pt x="33" y="1"/>
                    <a:pt x="22"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3"/>
            <p:cNvSpPr/>
            <p:nvPr/>
          </p:nvSpPr>
          <p:spPr>
            <a:xfrm>
              <a:off x="2310121" y="4496452"/>
              <a:ext cx="24561" cy="26724"/>
            </a:xfrm>
            <a:custGeom>
              <a:avLst/>
              <a:gdLst/>
              <a:ahLst/>
              <a:cxnLst/>
              <a:rect l="l" t="t" r="r" b="b"/>
              <a:pathLst>
                <a:path w="704" h="766" extrusionOk="0">
                  <a:moveTo>
                    <a:pt x="627" y="0"/>
                  </a:moveTo>
                  <a:cubicBezTo>
                    <a:pt x="612" y="0"/>
                    <a:pt x="597" y="5"/>
                    <a:pt x="587" y="19"/>
                  </a:cubicBezTo>
                  <a:cubicBezTo>
                    <a:pt x="510" y="140"/>
                    <a:pt x="421" y="263"/>
                    <a:pt x="320" y="374"/>
                  </a:cubicBezTo>
                  <a:cubicBezTo>
                    <a:pt x="231" y="496"/>
                    <a:pt x="120" y="597"/>
                    <a:pt x="20" y="708"/>
                  </a:cubicBezTo>
                  <a:cubicBezTo>
                    <a:pt x="1" y="728"/>
                    <a:pt x="33" y="765"/>
                    <a:pt x="64" y="765"/>
                  </a:cubicBezTo>
                  <a:cubicBezTo>
                    <a:pt x="68" y="765"/>
                    <a:pt x="72" y="765"/>
                    <a:pt x="75" y="763"/>
                  </a:cubicBezTo>
                  <a:cubicBezTo>
                    <a:pt x="209" y="674"/>
                    <a:pt x="309" y="563"/>
                    <a:pt x="409" y="441"/>
                  </a:cubicBezTo>
                  <a:cubicBezTo>
                    <a:pt x="510" y="318"/>
                    <a:pt x="599" y="196"/>
                    <a:pt x="688" y="63"/>
                  </a:cubicBezTo>
                  <a:cubicBezTo>
                    <a:pt x="703" y="32"/>
                    <a:pt x="663" y="0"/>
                    <a:pt x="627"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3"/>
            <p:cNvSpPr/>
            <p:nvPr/>
          </p:nvSpPr>
          <p:spPr>
            <a:xfrm>
              <a:off x="2319715" y="4506290"/>
              <a:ext cx="13781" cy="14792"/>
            </a:xfrm>
            <a:custGeom>
              <a:avLst/>
              <a:gdLst/>
              <a:ahLst/>
              <a:cxnLst/>
              <a:rect l="l" t="t" r="r" b="b"/>
              <a:pathLst>
                <a:path w="395" h="424" extrusionOk="0">
                  <a:moveTo>
                    <a:pt x="331" y="1"/>
                  </a:moveTo>
                  <a:cubicBezTo>
                    <a:pt x="319" y="1"/>
                    <a:pt x="308" y="5"/>
                    <a:pt x="301" y="14"/>
                  </a:cubicBezTo>
                  <a:cubicBezTo>
                    <a:pt x="257" y="81"/>
                    <a:pt x="212" y="148"/>
                    <a:pt x="156" y="204"/>
                  </a:cubicBezTo>
                  <a:cubicBezTo>
                    <a:pt x="134" y="237"/>
                    <a:pt x="112" y="259"/>
                    <a:pt x="90" y="293"/>
                  </a:cubicBezTo>
                  <a:cubicBezTo>
                    <a:pt x="57" y="315"/>
                    <a:pt x="34" y="348"/>
                    <a:pt x="12" y="382"/>
                  </a:cubicBezTo>
                  <a:cubicBezTo>
                    <a:pt x="1" y="392"/>
                    <a:pt x="12" y="415"/>
                    <a:pt x="23" y="415"/>
                  </a:cubicBezTo>
                  <a:cubicBezTo>
                    <a:pt x="29" y="420"/>
                    <a:pt x="37" y="423"/>
                    <a:pt x="45" y="423"/>
                  </a:cubicBezTo>
                  <a:cubicBezTo>
                    <a:pt x="54" y="423"/>
                    <a:pt x="62" y="420"/>
                    <a:pt x="67" y="415"/>
                  </a:cubicBezTo>
                  <a:cubicBezTo>
                    <a:pt x="101" y="392"/>
                    <a:pt x="134" y="370"/>
                    <a:pt x="156" y="337"/>
                  </a:cubicBezTo>
                  <a:cubicBezTo>
                    <a:pt x="190" y="303"/>
                    <a:pt x="212" y="281"/>
                    <a:pt x="235" y="248"/>
                  </a:cubicBezTo>
                  <a:cubicBezTo>
                    <a:pt x="290" y="181"/>
                    <a:pt x="334" y="115"/>
                    <a:pt x="379" y="48"/>
                  </a:cubicBezTo>
                  <a:cubicBezTo>
                    <a:pt x="395" y="24"/>
                    <a:pt x="360" y="1"/>
                    <a:pt x="33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3"/>
            <p:cNvSpPr/>
            <p:nvPr/>
          </p:nvSpPr>
          <p:spPr>
            <a:xfrm>
              <a:off x="2285350" y="4507337"/>
              <a:ext cx="30457" cy="28992"/>
            </a:xfrm>
            <a:custGeom>
              <a:avLst/>
              <a:gdLst/>
              <a:ahLst/>
              <a:cxnLst/>
              <a:rect l="l" t="t" r="r" b="b"/>
              <a:pathLst>
                <a:path w="873" h="831" extrusionOk="0">
                  <a:moveTo>
                    <a:pt x="31" y="0"/>
                  </a:moveTo>
                  <a:cubicBezTo>
                    <a:pt x="16" y="0"/>
                    <a:pt x="0" y="8"/>
                    <a:pt x="7" y="29"/>
                  </a:cubicBezTo>
                  <a:cubicBezTo>
                    <a:pt x="41" y="107"/>
                    <a:pt x="118" y="174"/>
                    <a:pt x="174" y="240"/>
                  </a:cubicBezTo>
                  <a:cubicBezTo>
                    <a:pt x="229" y="318"/>
                    <a:pt x="296" y="385"/>
                    <a:pt x="363" y="451"/>
                  </a:cubicBezTo>
                  <a:cubicBezTo>
                    <a:pt x="486" y="585"/>
                    <a:pt x="619" y="708"/>
                    <a:pt x="775" y="819"/>
                  </a:cubicBezTo>
                  <a:cubicBezTo>
                    <a:pt x="786" y="827"/>
                    <a:pt x="798" y="830"/>
                    <a:pt x="809" y="830"/>
                  </a:cubicBezTo>
                  <a:cubicBezTo>
                    <a:pt x="844" y="830"/>
                    <a:pt x="872" y="796"/>
                    <a:pt x="830" y="763"/>
                  </a:cubicBezTo>
                  <a:cubicBezTo>
                    <a:pt x="686" y="651"/>
                    <a:pt x="552" y="530"/>
                    <a:pt x="419" y="396"/>
                  </a:cubicBezTo>
                  <a:cubicBezTo>
                    <a:pt x="352" y="340"/>
                    <a:pt x="296" y="273"/>
                    <a:pt x="229" y="207"/>
                  </a:cubicBezTo>
                  <a:cubicBezTo>
                    <a:pt x="174" y="140"/>
                    <a:pt x="118" y="62"/>
                    <a:pt x="51" y="6"/>
                  </a:cubicBezTo>
                  <a:cubicBezTo>
                    <a:pt x="48" y="2"/>
                    <a:pt x="39" y="0"/>
                    <a:pt x="31"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3"/>
            <p:cNvSpPr/>
            <p:nvPr/>
          </p:nvSpPr>
          <p:spPr>
            <a:xfrm>
              <a:off x="2305376" y="4490695"/>
              <a:ext cx="6629" cy="7466"/>
            </a:xfrm>
            <a:custGeom>
              <a:avLst/>
              <a:gdLst/>
              <a:ahLst/>
              <a:cxnLst/>
              <a:rect l="l" t="t" r="r" b="b"/>
              <a:pathLst>
                <a:path w="190" h="214" extrusionOk="0">
                  <a:moveTo>
                    <a:pt x="134" y="0"/>
                  </a:moveTo>
                  <a:cubicBezTo>
                    <a:pt x="130" y="0"/>
                    <a:pt x="126" y="2"/>
                    <a:pt x="122" y="6"/>
                  </a:cubicBezTo>
                  <a:cubicBezTo>
                    <a:pt x="100" y="6"/>
                    <a:pt x="100" y="6"/>
                    <a:pt x="90" y="16"/>
                  </a:cubicBezTo>
                  <a:cubicBezTo>
                    <a:pt x="78" y="38"/>
                    <a:pt x="56" y="61"/>
                    <a:pt x="45" y="83"/>
                  </a:cubicBezTo>
                  <a:cubicBezTo>
                    <a:pt x="34" y="95"/>
                    <a:pt x="23" y="105"/>
                    <a:pt x="23" y="117"/>
                  </a:cubicBezTo>
                  <a:cubicBezTo>
                    <a:pt x="11" y="127"/>
                    <a:pt x="11" y="127"/>
                    <a:pt x="11" y="139"/>
                  </a:cubicBezTo>
                  <a:cubicBezTo>
                    <a:pt x="11" y="150"/>
                    <a:pt x="1" y="150"/>
                    <a:pt x="1" y="161"/>
                  </a:cubicBezTo>
                  <a:lnTo>
                    <a:pt x="1" y="184"/>
                  </a:lnTo>
                  <a:cubicBezTo>
                    <a:pt x="11" y="194"/>
                    <a:pt x="11" y="206"/>
                    <a:pt x="23" y="206"/>
                  </a:cubicBezTo>
                  <a:cubicBezTo>
                    <a:pt x="34" y="211"/>
                    <a:pt x="45" y="214"/>
                    <a:pt x="55" y="214"/>
                  </a:cubicBezTo>
                  <a:cubicBezTo>
                    <a:pt x="64" y="214"/>
                    <a:pt x="73" y="211"/>
                    <a:pt x="78" y="206"/>
                  </a:cubicBezTo>
                  <a:cubicBezTo>
                    <a:pt x="90" y="206"/>
                    <a:pt x="90" y="194"/>
                    <a:pt x="100" y="194"/>
                  </a:cubicBezTo>
                  <a:lnTo>
                    <a:pt x="112" y="184"/>
                  </a:lnTo>
                  <a:cubicBezTo>
                    <a:pt x="122" y="161"/>
                    <a:pt x="134" y="150"/>
                    <a:pt x="145" y="139"/>
                  </a:cubicBezTo>
                  <a:cubicBezTo>
                    <a:pt x="156" y="117"/>
                    <a:pt x="167" y="95"/>
                    <a:pt x="189" y="72"/>
                  </a:cubicBezTo>
                  <a:lnTo>
                    <a:pt x="189" y="38"/>
                  </a:lnTo>
                  <a:lnTo>
                    <a:pt x="156" y="6"/>
                  </a:lnTo>
                  <a:cubicBezTo>
                    <a:pt x="149" y="6"/>
                    <a:pt x="141" y="0"/>
                    <a:pt x="13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3"/>
            <p:cNvSpPr/>
            <p:nvPr/>
          </p:nvSpPr>
          <p:spPr>
            <a:xfrm>
              <a:off x="2455745" y="4518954"/>
              <a:ext cx="4884" cy="25189"/>
            </a:xfrm>
            <a:custGeom>
              <a:avLst/>
              <a:gdLst/>
              <a:ahLst/>
              <a:cxnLst/>
              <a:rect l="l" t="t" r="r" b="b"/>
              <a:pathLst>
                <a:path w="140" h="722" extrusionOk="0">
                  <a:moveTo>
                    <a:pt x="27" y="0"/>
                  </a:moveTo>
                  <a:cubicBezTo>
                    <a:pt x="12" y="0"/>
                    <a:pt x="1" y="9"/>
                    <a:pt x="6" y="29"/>
                  </a:cubicBezTo>
                  <a:cubicBezTo>
                    <a:pt x="28" y="130"/>
                    <a:pt x="39" y="241"/>
                    <a:pt x="50" y="352"/>
                  </a:cubicBezTo>
                  <a:cubicBezTo>
                    <a:pt x="50" y="463"/>
                    <a:pt x="39" y="575"/>
                    <a:pt x="39" y="686"/>
                  </a:cubicBezTo>
                  <a:cubicBezTo>
                    <a:pt x="39" y="706"/>
                    <a:pt x="59" y="722"/>
                    <a:pt x="77" y="722"/>
                  </a:cubicBezTo>
                  <a:cubicBezTo>
                    <a:pt x="90" y="722"/>
                    <a:pt x="101" y="714"/>
                    <a:pt x="106" y="697"/>
                  </a:cubicBezTo>
                  <a:cubicBezTo>
                    <a:pt x="139" y="585"/>
                    <a:pt x="139" y="474"/>
                    <a:pt x="128" y="363"/>
                  </a:cubicBezTo>
                  <a:cubicBezTo>
                    <a:pt x="117" y="252"/>
                    <a:pt x="106" y="141"/>
                    <a:pt x="73" y="29"/>
                  </a:cubicBezTo>
                  <a:cubicBezTo>
                    <a:pt x="67" y="12"/>
                    <a:pt x="44" y="0"/>
                    <a:pt x="27"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3"/>
            <p:cNvSpPr/>
            <p:nvPr/>
          </p:nvSpPr>
          <p:spPr>
            <a:xfrm>
              <a:off x="2449745" y="4527083"/>
              <a:ext cx="5059" cy="26375"/>
            </a:xfrm>
            <a:custGeom>
              <a:avLst/>
              <a:gdLst/>
              <a:ahLst/>
              <a:cxnLst/>
              <a:rect l="l" t="t" r="r" b="b"/>
              <a:pathLst>
                <a:path w="145" h="756" extrusionOk="0">
                  <a:moveTo>
                    <a:pt x="44" y="1"/>
                  </a:moveTo>
                  <a:cubicBezTo>
                    <a:pt x="29" y="1"/>
                    <a:pt x="17" y="10"/>
                    <a:pt x="22" y="30"/>
                  </a:cubicBezTo>
                  <a:cubicBezTo>
                    <a:pt x="33" y="142"/>
                    <a:pt x="33" y="263"/>
                    <a:pt x="33" y="375"/>
                  </a:cubicBezTo>
                  <a:lnTo>
                    <a:pt x="0" y="708"/>
                  </a:lnTo>
                  <a:cubicBezTo>
                    <a:pt x="0" y="732"/>
                    <a:pt x="28" y="756"/>
                    <a:pt x="48" y="756"/>
                  </a:cubicBezTo>
                  <a:cubicBezTo>
                    <a:pt x="56" y="756"/>
                    <a:pt x="63" y="752"/>
                    <a:pt x="67" y="742"/>
                  </a:cubicBezTo>
                  <a:cubicBezTo>
                    <a:pt x="144" y="520"/>
                    <a:pt x="122" y="263"/>
                    <a:pt x="89" y="30"/>
                  </a:cubicBezTo>
                  <a:cubicBezTo>
                    <a:pt x="83" y="12"/>
                    <a:pt x="61" y="1"/>
                    <a:pt x="44"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3"/>
            <p:cNvSpPr/>
            <p:nvPr/>
          </p:nvSpPr>
          <p:spPr>
            <a:xfrm>
              <a:off x="2315075" y="4309101"/>
              <a:ext cx="16083" cy="27840"/>
            </a:xfrm>
            <a:custGeom>
              <a:avLst/>
              <a:gdLst/>
              <a:ahLst/>
              <a:cxnLst/>
              <a:rect l="l" t="t" r="r" b="b"/>
              <a:pathLst>
                <a:path w="461" h="798" extrusionOk="0">
                  <a:moveTo>
                    <a:pt x="40" y="1"/>
                  </a:moveTo>
                  <a:cubicBezTo>
                    <a:pt x="35" y="1"/>
                    <a:pt x="29" y="2"/>
                    <a:pt x="22" y="5"/>
                  </a:cubicBezTo>
                  <a:cubicBezTo>
                    <a:pt x="0" y="5"/>
                    <a:pt x="0" y="28"/>
                    <a:pt x="12" y="38"/>
                  </a:cubicBezTo>
                  <a:cubicBezTo>
                    <a:pt x="200" y="250"/>
                    <a:pt x="323" y="495"/>
                    <a:pt x="390" y="762"/>
                  </a:cubicBezTo>
                  <a:cubicBezTo>
                    <a:pt x="390" y="781"/>
                    <a:pt x="418" y="797"/>
                    <a:pt x="438" y="797"/>
                  </a:cubicBezTo>
                  <a:cubicBezTo>
                    <a:pt x="451" y="797"/>
                    <a:pt x="461" y="790"/>
                    <a:pt x="457" y="772"/>
                  </a:cubicBezTo>
                  <a:cubicBezTo>
                    <a:pt x="423" y="483"/>
                    <a:pt x="279" y="216"/>
                    <a:pt x="78" y="16"/>
                  </a:cubicBezTo>
                  <a:cubicBezTo>
                    <a:pt x="63" y="9"/>
                    <a:pt x="52" y="1"/>
                    <a:pt x="4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3"/>
            <p:cNvSpPr/>
            <p:nvPr/>
          </p:nvSpPr>
          <p:spPr>
            <a:xfrm>
              <a:off x="2322018" y="4309520"/>
              <a:ext cx="13467" cy="24282"/>
            </a:xfrm>
            <a:custGeom>
              <a:avLst/>
              <a:gdLst/>
              <a:ahLst/>
              <a:cxnLst/>
              <a:rect l="l" t="t" r="r" b="b"/>
              <a:pathLst>
                <a:path w="386" h="696" extrusionOk="0">
                  <a:moveTo>
                    <a:pt x="33" y="0"/>
                  </a:moveTo>
                  <a:cubicBezTo>
                    <a:pt x="15" y="0"/>
                    <a:pt x="1" y="8"/>
                    <a:pt x="13" y="26"/>
                  </a:cubicBezTo>
                  <a:cubicBezTo>
                    <a:pt x="102" y="249"/>
                    <a:pt x="202" y="461"/>
                    <a:pt x="302" y="671"/>
                  </a:cubicBezTo>
                  <a:cubicBezTo>
                    <a:pt x="312" y="687"/>
                    <a:pt x="333" y="696"/>
                    <a:pt x="350" y="696"/>
                  </a:cubicBezTo>
                  <a:cubicBezTo>
                    <a:pt x="370" y="696"/>
                    <a:pt x="386" y="684"/>
                    <a:pt x="380" y="661"/>
                  </a:cubicBezTo>
                  <a:cubicBezTo>
                    <a:pt x="280" y="438"/>
                    <a:pt x="169" y="227"/>
                    <a:pt x="68" y="16"/>
                  </a:cubicBezTo>
                  <a:cubicBezTo>
                    <a:pt x="63" y="6"/>
                    <a:pt x="47" y="0"/>
                    <a:pt x="3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3"/>
            <p:cNvSpPr/>
            <p:nvPr/>
          </p:nvSpPr>
          <p:spPr>
            <a:xfrm>
              <a:off x="2325158" y="4302298"/>
              <a:ext cx="9350" cy="15909"/>
            </a:xfrm>
            <a:custGeom>
              <a:avLst/>
              <a:gdLst/>
              <a:ahLst/>
              <a:cxnLst/>
              <a:rect l="l" t="t" r="r" b="b"/>
              <a:pathLst>
                <a:path w="268" h="456" extrusionOk="0">
                  <a:moveTo>
                    <a:pt x="23" y="0"/>
                  </a:moveTo>
                  <a:cubicBezTo>
                    <a:pt x="12" y="0"/>
                    <a:pt x="0" y="22"/>
                    <a:pt x="12" y="33"/>
                  </a:cubicBezTo>
                  <a:cubicBezTo>
                    <a:pt x="79" y="167"/>
                    <a:pt x="134" y="300"/>
                    <a:pt x="201" y="434"/>
                  </a:cubicBezTo>
                  <a:cubicBezTo>
                    <a:pt x="212" y="445"/>
                    <a:pt x="234" y="456"/>
                    <a:pt x="245" y="456"/>
                  </a:cubicBezTo>
                  <a:cubicBezTo>
                    <a:pt x="267" y="445"/>
                    <a:pt x="267" y="434"/>
                    <a:pt x="267" y="423"/>
                  </a:cubicBezTo>
                  <a:lnTo>
                    <a:pt x="67" y="22"/>
                  </a:lnTo>
                  <a:cubicBezTo>
                    <a:pt x="56" y="11"/>
                    <a:pt x="45" y="0"/>
                    <a:pt x="2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3"/>
            <p:cNvSpPr/>
            <p:nvPr/>
          </p:nvSpPr>
          <p:spPr>
            <a:xfrm>
              <a:off x="2329031" y="4298460"/>
              <a:ext cx="4431" cy="2826"/>
            </a:xfrm>
            <a:custGeom>
              <a:avLst/>
              <a:gdLst/>
              <a:ahLst/>
              <a:cxnLst/>
              <a:rect l="l" t="t" r="r" b="b"/>
              <a:pathLst>
                <a:path w="127" h="81" extrusionOk="0">
                  <a:moveTo>
                    <a:pt x="50" y="1"/>
                  </a:moveTo>
                  <a:cubicBezTo>
                    <a:pt x="14" y="1"/>
                    <a:pt x="0" y="50"/>
                    <a:pt x="45" y="76"/>
                  </a:cubicBezTo>
                  <a:cubicBezTo>
                    <a:pt x="53" y="79"/>
                    <a:pt x="60" y="81"/>
                    <a:pt x="67" y="81"/>
                  </a:cubicBezTo>
                  <a:cubicBezTo>
                    <a:pt x="109" y="81"/>
                    <a:pt x="126" y="29"/>
                    <a:pt x="79" y="10"/>
                  </a:cubicBezTo>
                  <a:cubicBezTo>
                    <a:pt x="68" y="3"/>
                    <a:pt x="59" y="1"/>
                    <a:pt x="5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3"/>
            <p:cNvSpPr/>
            <p:nvPr/>
          </p:nvSpPr>
          <p:spPr>
            <a:xfrm>
              <a:off x="2331717" y="4289145"/>
              <a:ext cx="4780" cy="2826"/>
            </a:xfrm>
            <a:custGeom>
              <a:avLst/>
              <a:gdLst/>
              <a:ahLst/>
              <a:cxnLst/>
              <a:rect l="l" t="t" r="r" b="b"/>
              <a:pathLst>
                <a:path w="137" h="81" extrusionOk="0">
                  <a:moveTo>
                    <a:pt x="51" y="1"/>
                  </a:moveTo>
                  <a:cubicBezTo>
                    <a:pt x="15" y="1"/>
                    <a:pt x="1" y="50"/>
                    <a:pt x="46" y="76"/>
                  </a:cubicBezTo>
                  <a:cubicBezTo>
                    <a:pt x="54" y="80"/>
                    <a:pt x="62" y="81"/>
                    <a:pt x="69" y="81"/>
                  </a:cubicBezTo>
                  <a:cubicBezTo>
                    <a:pt x="112" y="81"/>
                    <a:pt x="137" y="29"/>
                    <a:pt x="79" y="10"/>
                  </a:cubicBezTo>
                  <a:cubicBezTo>
                    <a:pt x="69" y="3"/>
                    <a:pt x="59" y="1"/>
                    <a:pt x="5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3"/>
            <p:cNvSpPr/>
            <p:nvPr/>
          </p:nvSpPr>
          <p:spPr>
            <a:xfrm>
              <a:off x="2373792" y="4420779"/>
              <a:ext cx="7675" cy="23514"/>
            </a:xfrm>
            <a:custGeom>
              <a:avLst/>
              <a:gdLst/>
              <a:ahLst/>
              <a:cxnLst/>
              <a:rect l="l" t="t" r="r" b="b"/>
              <a:pathLst>
                <a:path w="220" h="674" extrusionOk="0">
                  <a:moveTo>
                    <a:pt x="158" y="0"/>
                  </a:moveTo>
                  <a:cubicBezTo>
                    <a:pt x="143" y="0"/>
                    <a:pt x="131" y="9"/>
                    <a:pt x="131" y="30"/>
                  </a:cubicBezTo>
                  <a:cubicBezTo>
                    <a:pt x="119" y="230"/>
                    <a:pt x="74" y="430"/>
                    <a:pt x="8" y="619"/>
                  </a:cubicBezTo>
                  <a:cubicBezTo>
                    <a:pt x="1" y="649"/>
                    <a:pt x="28" y="674"/>
                    <a:pt x="54" y="674"/>
                  </a:cubicBezTo>
                  <a:cubicBezTo>
                    <a:pt x="66" y="674"/>
                    <a:pt x="79" y="667"/>
                    <a:pt x="86" y="653"/>
                  </a:cubicBezTo>
                  <a:cubicBezTo>
                    <a:pt x="186" y="475"/>
                    <a:pt x="220" y="263"/>
                    <a:pt x="220" y="52"/>
                  </a:cubicBezTo>
                  <a:cubicBezTo>
                    <a:pt x="220" y="24"/>
                    <a:pt x="185" y="0"/>
                    <a:pt x="15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3"/>
            <p:cNvSpPr/>
            <p:nvPr/>
          </p:nvSpPr>
          <p:spPr>
            <a:xfrm>
              <a:off x="2381014" y="4425419"/>
              <a:ext cx="5094" cy="22084"/>
            </a:xfrm>
            <a:custGeom>
              <a:avLst/>
              <a:gdLst/>
              <a:ahLst/>
              <a:cxnLst/>
              <a:rect l="l" t="t" r="r" b="b"/>
              <a:pathLst>
                <a:path w="146" h="633" extrusionOk="0">
                  <a:moveTo>
                    <a:pt x="61" y="1"/>
                  </a:moveTo>
                  <a:cubicBezTo>
                    <a:pt x="47" y="1"/>
                    <a:pt x="35" y="10"/>
                    <a:pt x="35" y="30"/>
                  </a:cubicBezTo>
                  <a:cubicBezTo>
                    <a:pt x="57" y="208"/>
                    <a:pt x="35" y="397"/>
                    <a:pt x="1" y="586"/>
                  </a:cubicBezTo>
                  <a:cubicBezTo>
                    <a:pt x="1" y="614"/>
                    <a:pt x="31" y="633"/>
                    <a:pt x="56" y="633"/>
                  </a:cubicBezTo>
                  <a:cubicBezTo>
                    <a:pt x="72" y="633"/>
                    <a:pt x="86" y="626"/>
                    <a:pt x="90" y="609"/>
                  </a:cubicBezTo>
                  <a:cubicBezTo>
                    <a:pt x="146" y="419"/>
                    <a:pt x="134" y="219"/>
                    <a:pt x="102" y="30"/>
                  </a:cubicBezTo>
                  <a:cubicBezTo>
                    <a:pt x="95" y="12"/>
                    <a:pt x="77" y="1"/>
                    <a:pt x="6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3"/>
            <p:cNvSpPr/>
            <p:nvPr/>
          </p:nvSpPr>
          <p:spPr>
            <a:xfrm>
              <a:off x="2388027" y="4430722"/>
              <a:ext cx="8547" cy="29829"/>
            </a:xfrm>
            <a:custGeom>
              <a:avLst/>
              <a:gdLst/>
              <a:ahLst/>
              <a:cxnLst/>
              <a:rect l="l" t="t" r="r" b="b"/>
              <a:pathLst>
                <a:path w="245" h="855" extrusionOk="0">
                  <a:moveTo>
                    <a:pt x="45" y="0"/>
                  </a:moveTo>
                  <a:cubicBezTo>
                    <a:pt x="22" y="0"/>
                    <a:pt x="0" y="12"/>
                    <a:pt x="12" y="34"/>
                  </a:cubicBezTo>
                  <a:cubicBezTo>
                    <a:pt x="45" y="156"/>
                    <a:pt x="56" y="289"/>
                    <a:pt x="56" y="423"/>
                  </a:cubicBezTo>
                  <a:cubicBezTo>
                    <a:pt x="56" y="556"/>
                    <a:pt x="22" y="690"/>
                    <a:pt x="0" y="823"/>
                  </a:cubicBezTo>
                  <a:cubicBezTo>
                    <a:pt x="0" y="839"/>
                    <a:pt x="28" y="855"/>
                    <a:pt x="48" y="855"/>
                  </a:cubicBezTo>
                  <a:cubicBezTo>
                    <a:pt x="57" y="855"/>
                    <a:pt x="64" y="852"/>
                    <a:pt x="67" y="845"/>
                  </a:cubicBezTo>
                  <a:cubicBezTo>
                    <a:pt x="101" y="790"/>
                    <a:pt x="123" y="724"/>
                    <a:pt x="134" y="668"/>
                  </a:cubicBezTo>
                  <a:lnTo>
                    <a:pt x="134" y="668"/>
                  </a:lnTo>
                  <a:cubicBezTo>
                    <a:pt x="134" y="701"/>
                    <a:pt x="134" y="724"/>
                    <a:pt x="123" y="756"/>
                  </a:cubicBezTo>
                  <a:cubicBezTo>
                    <a:pt x="123" y="778"/>
                    <a:pt x="146" y="796"/>
                    <a:pt x="166" y="796"/>
                  </a:cubicBezTo>
                  <a:cubicBezTo>
                    <a:pt x="176" y="796"/>
                    <a:pt x="186" y="791"/>
                    <a:pt x="190" y="779"/>
                  </a:cubicBezTo>
                  <a:cubicBezTo>
                    <a:pt x="245" y="579"/>
                    <a:pt x="212" y="378"/>
                    <a:pt x="145" y="190"/>
                  </a:cubicBezTo>
                  <a:cubicBezTo>
                    <a:pt x="145" y="178"/>
                    <a:pt x="134" y="178"/>
                    <a:pt x="134" y="178"/>
                  </a:cubicBezTo>
                  <a:cubicBezTo>
                    <a:pt x="123" y="123"/>
                    <a:pt x="111" y="78"/>
                    <a:pt x="89" y="34"/>
                  </a:cubicBezTo>
                  <a:cubicBezTo>
                    <a:pt x="89" y="12"/>
                    <a:pt x="67" y="0"/>
                    <a:pt x="4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3"/>
            <p:cNvSpPr/>
            <p:nvPr/>
          </p:nvSpPr>
          <p:spPr>
            <a:xfrm>
              <a:off x="2408960" y="4407800"/>
              <a:ext cx="40818" cy="26096"/>
            </a:xfrm>
            <a:custGeom>
              <a:avLst/>
              <a:gdLst/>
              <a:ahLst/>
              <a:cxnLst/>
              <a:rect l="l" t="t" r="r" b="b"/>
              <a:pathLst>
                <a:path w="1170" h="748" extrusionOk="0">
                  <a:moveTo>
                    <a:pt x="1020" y="0"/>
                  </a:moveTo>
                  <a:cubicBezTo>
                    <a:pt x="1009" y="0"/>
                    <a:pt x="999" y="4"/>
                    <a:pt x="991" y="12"/>
                  </a:cubicBezTo>
                  <a:cubicBezTo>
                    <a:pt x="913" y="101"/>
                    <a:pt x="824" y="168"/>
                    <a:pt x="713" y="212"/>
                  </a:cubicBezTo>
                  <a:cubicBezTo>
                    <a:pt x="657" y="235"/>
                    <a:pt x="601" y="246"/>
                    <a:pt x="546" y="257"/>
                  </a:cubicBezTo>
                  <a:lnTo>
                    <a:pt x="423" y="257"/>
                  </a:lnTo>
                  <a:cubicBezTo>
                    <a:pt x="413" y="257"/>
                    <a:pt x="401" y="257"/>
                    <a:pt x="401" y="268"/>
                  </a:cubicBezTo>
                  <a:cubicBezTo>
                    <a:pt x="390" y="268"/>
                    <a:pt x="379" y="268"/>
                    <a:pt x="379" y="279"/>
                  </a:cubicBezTo>
                  <a:cubicBezTo>
                    <a:pt x="334" y="301"/>
                    <a:pt x="357" y="346"/>
                    <a:pt x="390" y="357"/>
                  </a:cubicBezTo>
                  <a:cubicBezTo>
                    <a:pt x="379" y="357"/>
                    <a:pt x="390" y="357"/>
                    <a:pt x="401" y="368"/>
                  </a:cubicBezTo>
                  <a:cubicBezTo>
                    <a:pt x="413" y="368"/>
                    <a:pt x="413" y="380"/>
                    <a:pt x="423" y="380"/>
                  </a:cubicBezTo>
                  <a:lnTo>
                    <a:pt x="579" y="380"/>
                  </a:lnTo>
                  <a:cubicBezTo>
                    <a:pt x="506" y="396"/>
                    <a:pt x="432" y="406"/>
                    <a:pt x="359" y="406"/>
                  </a:cubicBezTo>
                  <a:cubicBezTo>
                    <a:pt x="332" y="406"/>
                    <a:pt x="306" y="405"/>
                    <a:pt x="279" y="402"/>
                  </a:cubicBezTo>
                  <a:cubicBezTo>
                    <a:pt x="245" y="402"/>
                    <a:pt x="223" y="412"/>
                    <a:pt x="223" y="446"/>
                  </a:cubicBezTo>
                  <a:cubicBezTo>
                    <a:pt x="213" y="469"/>
                    <a:pt x="235" y="501"/>
                    <a:pt x="257" y="513"/>
                  </a:cubicBezTo>
                  <a:cubicBezTo>
                    <a:pt x="301" y="529"/>
                    <a:pt x="346" y="535"/>
                    <a:pt x="389" y="535"/>
                  </a:cubicBezTo>
                  <a:cubicBezTo>
                    <a:pt x="432" y="535"/>
                    <a:pt x="474" y="529"/>
                    <a:pt x="512" y="524"/>
                  </a:cubicBezTo>
                  <a:cubicBezTo>
                    <a:pt x="541" y="524"/>
                    <a:pt x="562" y="516"/>
                    <a:pt x="581" y="514"/>
                  </a:cubicBezTo>
                  <a:lnTo>
                    <a:pt x="581" y="514"/>
                  </a:lnTo>
                  <a:cubicBezTo>
                    <a:pt x="578" y="515"/>
                    <a:pt x="575" y="517"/>
                    <a:pt x="568" y="524"/>
                  </a:cubicBezTo>
                  <a:cubicBezTo>
                    <a:pt x="490" y="546"/>
                    <a:pt x="413" y="568"/>
                    <a:pt x="334" y="580"/>
                  </a:cubicBezTo>
                  <a:cubicBezTo>
                    <a:pt x="287" y="586"/>
                    <a:pt x="236" y="597"/>
                    <a:pt x="188" y="597"/>
                  </a:cubicBezTo>
                  <a:cubicBezTo>
                    <a:pt x="157" y="597"/>
                    <a:pt x="127" y="593"/>
                    <a:pt x="101" y="580"/>
                  </a:cubicBezTo>
                  <a:cubicBezTo>
                    <a:pt x="84" y="574"/>
                    <a:pt x="68" y="568"/>
                    <a:pt x="54" y="568"/>
                  </a:cubicBezTo>
                  <a:cubicBezTo>
                    <a:pt x="40" y="568"/>
                    <a:pt x="29" y="574"/>
                    <a:pt x="23" y="590"/>
                  </a:cubicBezTo>
                  <a:cubicBezTo>
                    <a:pt x="1" y="624"/>
                    <a:pt x="35" y="657"/>
                    <a:pt x="57" y="669"/>
                  </a:cubicBezTo>
                  <a:cubicBezTo>
                    <a:pt x="79" y="679"/>
                    <a:pt x="112" y="679"/>
                    <a:pt x="146" y="691"/>
                  </a:cubicBezTo>
                  <a:cubicBezTo>
                    <a:pt x="146" y="724"/>
                    <a:pt x="179" y="746"/>
                    <a:pt x="213" y="746"/>
                  </a:cubicBezTo>
                  <a:cubicBezTo>
                    <a:pt x="236" y="747"/>
                    <a:pt x="259" y="747"/>
                    <a:pt x="283" y="747"/>
                  </a:cubicBezTo>
                  <a:cubicBezTo>
                    <a:pt x="583" y="747"/>
                    <a:pt x="889" y="678"/>
                    <a:pt x="1147" y="513"/>
                  </a:cubicBezTo>
                  <a:cubicBezTo>
                    <a:pt x="1169" y="501"/>
                    <a:pt x="1147" y="457"/>
                    <a:pt x="1135" y="446"/>
                  </a:cubicBezTo>
                  <a:cubicBezTo>
                    <a:pt x="1119" y="438"/>
                    <a:pt x="1104" y="430"/>
                    <a:pt x="1084" y="430"/>
                  </a:cubicBezTo>
                  <a:cubicBezTo>
                    <a:pt x="1076" y="430"/>
                    <a:pt x="1067" y="432"/>
                    <a:pt x="1058" y="435"/>
                  </a:cubicBezTo>
                  <a:cubicBezTo>
                    <a:pt x="1024" y="446"/>
                    <a:pt x="991" y="457"/>
                    <a:pt x="957" y="479"/>
                  </a:cubicBezTo>
                  <a:cubicBezTo>
                    <a:pt x="1002" y="446"/>
                    <a:pt x="1046" y="424"/>
                    <a:pt x="1091" y="390"/>
                  </a:cubicBezTo>
                  <a:cubicBezTo>
                    <a:pt x="1125" y="368"/>
                    <a:pt x="1068" y="324"/>
                    <a:pt x="1024" y="324"/>
                  </a:cubicBezTo>
                  <a:cubicBezTo>
                    <a:pt x="1058" y="301"/>
                    <a:pt x="1091" y="279"/>
                    <a:pt x="1113" y="257"/>
                  </a:cubicBezTo>
                  <a:cubicBezTo>
                    <a:pt x="1135" y="235"/>
                    <a:pt x="1125" y="202"/>
                    <a:pt x="1102" y="179"/>
                  </a:cubicBezTo>
                  <a:cubicBezTo>
                    <a:pt x="1091" y="168"/>
                    <a:pt x="1074" y="163"/>
                    <a:pt x="1058" y="163"/>
                  </a:cubicBezTo>
                  <a:cubicBezTo>
                    <a:pt x="1041" y="163"/>
                    <a:pt x="1024" y="168"/>
                    <a:pt x="1013" y="179"/>
                  </a:cubicBezTo>
                  <a:cubicBezTo>
                    <a:pt x="980" y="202"/>
                    <a:pt x="947" y="224"/>
                    <a:pt x="924" y="235"/>
                  </a:cubicBezTo>
                  <a:cubicBezTo>
                    <a:pt x="980" y="190"/>
                    <a:pt x="1036" y="146"/>
                    <a:pt x="1080" y="79"/>
                  </a:cubicBezTo>
                  <a:cubicBezTo>
                    <a:pt x="1102" y="57"/>
                    <a:pt x="1091" y="34"/>
                    <a:pt x="1068" y="24"/>
                  </a:cubicBezTo>
                  <a:cubicBezTo>
                    <a:pt x="1055" y="10"/>
                    <a:pt x="1037" y="0"/>
                    <a:pt x="1020"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3"/>
            <p:cNvSpPr/>
            <p:nvPr/>
          </p:nvSpPr>
          <p:spPr>
            <a:xfrm>
              <a:off x="2381817" y="4382053"/>
              <a:ext cx="62170" cy="35655"/>
            </a:xfrm>
            <a:custGeom>
              <a:avLst/>
              <a:gdLst/>
              <a:ahLst/>
              <a:cxnLst/>
              <a:rect l="l" t="t" r="r" b="b"/>
              <a:pathLst>
                <a:path w="1782" h="1022" extrusionOk="0">
                  <a:moveTo>
                    <a:pt x="888" y="1"/>
                  </a:moveTo>
                  <a:cubicBezTo>
                    <a:pt x="881" y="1"/>
                    <a:pt x="874" y="2"/>
                    <a:pt x="868" y="5"/>
                  </a:cubicBezTo>
                  <a:cubicBezTo>
                    <a:pt x="712" y="16"/>
                    <a:pt x="568" y="61"/>
                    <a:pt x="434" y="149"/>
                  </a:cubicBezTo>
                  <a:cubicBezTo>
                    <a:pt x="378" y="183"/>
                    <a:pt x="312" y="228"/>
                    <a:pt x="256" y="272"/>
                  </a:cubicBezTo>
                  <a:cubicBezTo>
                    <a:pt x="256" y="283"/>
                    <a:pt x="256" y="295"/>
                    <a:pt x="245" y="295"/>
                  </a:cubicBezTo>
                  <a:cubicBezTo>
                    <a:pt x="167" y="339"/>
                    <a:pt x="89" y="384"/>
                    <a:pt x="22" y="439"/>
                  </a:cubicBezTo>
                  <a:cubicBezTo>
                    <a:pt x="0" y="461"/>
                    <a:pt x="12" y="483"/>
                    <a:pt x="34" y="505"/>
                  </a:cubicBezTo>
                  <a:cubicBezTo>
                    <a:pt x="40" y="519"/>
                    <a:pt x="55" y="524"/>
                    <a:pt x="70" y="524"/>
                  </a:cubicBezTo>
                  <a:cubicBezTo>
                    <a:pt x="81" y="524"/>
                    <a:pt x="92" y="521"/>
                    <a:pt x="101" y="517"/>
                  </a:cubicBezTo>
                  <a:cubicBezTo>
                    <a:pt x="145" y="505"/>
                    <a:pt x="178" y="483"/>
                    <a:pt x="223" y="461"/>
                  </a:cubicBezTo>
                  <a:lnTo>
                    <a:pt x="223" y="461"/>
                  </a:lnTo>
                  <a:cubicBezTo>
                    <a:pt x="196" y="497"/>
                    <a:pt x="242" y="534"/>
                    <a:pt x="279" y="534"/>
                  </a:cubicBezTo>
                  <a:cubicBezTo>
                    <a:pt x="287" y="534"/>
                    <a:pt x="295" y="532"/>
                    <a:pt x="301" y="528"/>
                  </a:cubicBezTo>
                  <a:cubicBezTo>
                    <a:pt x="323" y="528"/>
                    <a:pt x="334" y="517"/>
                    <a:pt x="345" y="517"/>
                  </a:cubicBezTo>
                  <a:cubicBezTo>
                    <a:pt x="356" y="517"/>
                    <a:pt x="356" y="517"/>
                    <a:pt x="356" y="528"/>
                  </a:cubicBezTo>
                  <a:cubicBezTo>
                    <a:pt x="368" y="539"/>
                    <a:pt x="390" y="539"/>
                    <a:pt x="401" y="539"/>
                  </a:cubicBezTo>
                  <a:cubicBezTo>
                    <a:pt x="467" y="517"/>
                    <a:pt x="523" y="483"/>
                    <a:pt x="579" y="450"/>
                  </a:cubicBezTo>
                  <a:lnTo>
                    <a:pt x="590" y="450"/>
                  </a:lnTo>
                  <a:cubicBezTo>
                    <a:pt x="590" y="470"/>
                    <a:pt x="615" y="497"/>
                    <a:pt x="643" y="497"/>
                  </a:cubicBezTo>
                  <a:cubicBezTo>
                    <a:pt x="648" y="497"/>
                    <a:pt x="652" y="496"/>
                    <a:pt x="657" y="495"/>
                  </a:cubicBezTo>
                  <a:cubicBezTo>
                    <a:pt x="668" y="483"/>
                    <a:pt x="679" y="483"/>
                    <a:pt x="690" y="472"/>
                  </a:cubicBezTo>
                  <a:cubicBezTo>
                    <a:pt x="690" y="483"/>
                    <a:pt x="701" y="495"/>
                    <a:pt x="701" y="505"/>
                  </a:cubicBezTo>
                  <a:cubicBezTo>
                    <a:pt x="690" y="505"/>
                    <a:pt x="679" y="505"/>
                    <a:pt x="679" y="517"/>
                  </a:cubicBezTo>
                  <a:cubicBezTo>
                    <a:pt x="645" y="528"/>
                    <a:pt x="668" y="561"/>
                    <a:pt x="701" y="561"/>
                  </a:cubicBezTo>
                  <a:cubicBezTo>
                    <a:pt x="701" y="580"/>
                    <a:pt x="723" y="598"/>
                    <a:pt x="743" y="598"/>
                  </a:cubicBezTo>
                  <a:cubicBezTo>
                    <a:pt x="748" y="598"/>
                    <a:pt x="752" y="597"/>
                    <a:pt x="757" y="594"/>
                  </a:cubicBezTo>
                  <a:cubicBezTo>
                    <a:pt x="857" y="572"/>
                    <a:pt x="957" y="561"/>
                    <a:pt x="1057" y="550"/>
                  </a:cubicBezTo>
                  <a:lnTo>
                    <a:pt x="1057" y="550"/>
                  </a:lnTo>
                  <a:cubicBezTo>
                    <a:pt x="1001" y="572"/>
                    <a:pt x="946" y="584"/>
                    <a:pt x="890" y="606"/>
                  </a:cubicBezTo>
                  <a:lnTo>
                    <a:pt x="857" y="606"/>
                  </a:lnTo>
                  <a:lnTo>
                    <a:pt x="845" y="617"/>
                  </a:lnTo>
                  <a:cubicBezTo>
                    <a:pt x="835" y="617"/>
                    <a:pt x="835" y="628"/>
                    <a:pt x="835" y="628"/>
                  </a:cubicBezTo>
                  <a:lnTo>
                    <a:pt x="801" y="628"/>
                  </a:lnTo>
                  <a:cubicBezTo>
                    <a:pt x="790" y="628"/>
                    <a:pt x="790" y="639"/>
                    <a:pt x="779" y="639"/>
                  </a:cubicBezTo>
                  <a:cubicBezTo>
                    <a:pt x="768" y="639"/>
                    <a:pt x="746" y="650"/>
                    <a:pt x="724" y="650"/>
                  </a:cubicBezTo>
                  <a:cubicBezTo>
                    <a:pt x="712" y="661"/>
                    <a:pt x="712" y="661"/>
                    <a:pt x="701" y="661"/>
                  </a:cubicBezTo>
                  <a:cubicBezTo>
                    <a:pt x="679" y="661"/>
                    <a:pt x="657" y="661"/>
                    <a:pt x="657" y="683"/>
                  </a:cubicBezTo>
                  <a:cubicBezTo>
                    <a:pt x="645" y="695"/>
                    <a:pt x="645" y="695"/>
                    <a:pt x="657" y="706"/>
                  </a:cubicBezTo>
                  <a:cubicBezTo>
                    <a:pt x="645" y="717"/>
                    <a:pt x="645" y="717"/>
                    <a:pt x="635" y="717"/>
                  </a:cubicBezTo>
                  <a:cubicBezTo>
                    <a:pt x="623" y="728"/>
                    <a:pt x="612" y="739"/>
                    <a:pt x="612" y="750"/>
                  </a:cubicBezTo>
                  <a:cubicBezTo>
                    <a:pt x="601" y="762"/>
                    <a:pt x="601" y="762"/>
                    <a:pt x="601" y="772"/>
                  </a:cubicBezTo>
                  <a:lnTo>
                    <a:pt x="601" y="795"/>
                  </a:lnTo>
                  <a:cubicBezTo>
                    <a:pt x="601" y="806"/>
                    <a:pt x="612" y="817"/>
                    <a:pt x="623" y="828"/>
                  </a:cubicBezTo>
                  <a:cubicBezTo>
                    <a:pt x="635" y="828"/>
                    <a:pt x="645" y="839"/>
                    <a:pt x="657" y="839"/>
                  </a:cubicBezTo>
                  <a:cubicBezTo>
                    <a:pt x="668" y="839"/>
                    <a:pt x="690" y="839"/>
                    <a:pt x="701" y="828"/>
                  </a:cubicBezTo>
                  <a:cubicBezTo>
                    <a:pt x="712" y="817"/>
                    <a:pt x="724" y="817"/>
                    <a:pt x="724" y="806"/>
                  </a:cubicBezTo>
                  <a:lnTo>
                    <a:pt x="724" y="795"/>
                  </a:lnTo>
                  <a:lnTo>
                    <a:pt x="734" y="806"/>
                  </a:lnTo>
                  <a:cubicBezTo>
                    <a:pt x="746" y="795"/>
                    <a:pt x="757" y="795"/>
                    <a:pt x="768" y="795"/>
                  </a:cubicBezTo>
                  <a:cubicBezTo>
                    <a:pt x="779" y="795"/>
                    <a:pt x="790" y="784"/>
                    <a:pt x="801" y="784"/>
                  </a:cubicBezTo>
                  <a:cubicBezTo>
                    <a:pt x="813" y="772"/>
                    <a:pt x="823" y="772"/>
                    <a:pt x="835" y="772"/>
                  </a:cubicBezTo>
                  <a:cubicBezTo>
                    <a:pt x="813" y="784"/>
                    <a:pt x="801" y="806"/>
                    <a:pt x="790" y="817"/>
                  </a:cubicBezTo>
                  <a:lnTo>
                    <a:pt x="790" y="851"/>
                  </a:lnTo>
                  <a:lnTo>
                    <a:pt x="813" y="873"/>
                  </a:lnTo>
                  <a:cubicBezTo>
                    <a:pt x="835" y="873"/>
                    <a:pt x="857" y="873"/>
                    <a:pt x="868" y="861"/>
                  </a:cubicBezTo>
                  <a:cubicBezTo>
                    <a:pt x="868" y="839"/>
                    <a:pt x="879" y="828"/>
                    <a:pt x="890" y="817"/>
                  </a:cubicBezTo>
                  <a:cubicBezTo>
                    <a:pt x="890" y="806"/>
                    <a:pt x="902" y="806"/>
                    <a:pt x="902" y="795"/>
                  </a:cubicBezTo>
                  <a:lnTo>
                    <a:pt x="902" y="806"/>
                  </a:lnTo>
                  <a:cubicBezTo>
                    <a:pt x="912" y="784"/>
                    <a:pt x="924" y="772"/>
                    <a:pt x="934" y="762"/>
                  </a:cubicBezTo>
                  <a:cubicBezTo>
                    <a:pt x="946" y="750"/>
                    <a:pt x="946" y="739"/>
                    <a:pt x="934" y="728"/>
                  </a:cubicBezTo>
                  <a:lnTo>
                    <a:pt x="946" y="728"/>
                  </a:lnTo>
                  <a:cubicBezTo>
                    <a:pt x="957" y="717"/>
                    <a:pt x="968" y="717"/>
                    <a:pt x="968" y="717"/>
                  </a:cubicBezTo>
                  <a:cubicBezTo>
                    <a:pt x="991" y="706"/>
                    <a:pt x="991" y="695"/>
                    <a:pt x="991" y="683"/>
                  </a:cubicBezTo>
                  <a:cubicBezTo>
                    <a:pt x="1090" y="650"/>
                    <a:pt x="1201" y="628"/>
                    <a:pt x="1302" y="606"/>
                  </a:cubicBezTo>
                  <a:lnTo>
                    <a:pt x="1302" y="606"/>
                  </a:lnTo>
                  <a:cubicBezTo>
                    <a:pt x="1290" y="617"/>
                    <a:pt x="1280" y="617"/>
                    <a:pt x="1268" y="628"/>
                  </a:cubicBezTo>
                  <a:lnTo>
                    <a:pt x="1135" y="695"/>
                  </a:lnTo>
                  <a:cubicBezTo>
                    <a:pt x="1046" y="750"/>
                    <a:pt x="957" y="806"/>
                    <a:pt x="879" y="873"/>
                  </a:cubicBezTo>
                  <a:cubicBezTo>
                    <a:pt x="857" y="884"/>
                    <a:pt x="868" y="906"/>
                    <a:pt x="879" y="917"/>
                  </a:cubicBezTo>
                  <a:lnTo>
                    <a:pt x="868" y="917"/>
                  </a:lnTo>
                  <a:cubicBezTo>
                    <a:pt x="835" y="928"/>
                    <a:pt x="845" y="973"/>
                    <a:pt x="857" y="995"/>
                  </a:cubicBezTo>
                  <a:cubicBezTo>
                    <a:pt x="873" y="1011"/>
                    <a:pt x="895" y="1022"/>
                    <a:pt x="919" y="1022"/>
                  </a:cubicBezTo>
                  <a:cubicBezTo>
                    <a:pt x="928" y="1022"/>
                    <a:pt x="937" y="1020"/>
                    <a:pt x="946" y="1017"/>
                  </a:cubicBezTo>
                  <a:cubicBezTo>
                    <a:pt x="1013" y="995"/>
                    <a:pt x="1068" y="973"/>
                    <a:pt x="1124" y="950"/>
                  </a:cubicBezTo>
                  <a:cubicBezTo>
                    <a:pt x="1135" y="962"/>
                    <a:pt x="1146" y="973"/>
                    <a:pt x="1157" y="973"/>
                  </a:cubicBezTo>
                  <a:cubicBezTo>
                    <a:pt x="1167" y="976"/>
                    <a:pt x="1177" y="977"/>
                    <a:pt x="1186" y="977"/>
                  </a:cubicBezTo>
                  <a:cubicBezTo>
                    <a:pt x="1209" y="977"/>
                    <a:pt x="1230" y="969"/>
                    <a:pt x="1246" y="962"/>
                  </a:cubicBezTo>
                  <a:cubicBezTo>
                    <a:pt x="1280" y="962"/>
                    <a:pt x="1302" y="950"/>
                    <a:pt x="1324" y="940"/>
                  </a:cubicBezTo>
                  <a:cubicBezTo>
                    <a:pt x="1369" y="928"/>
                    <a:pt x="1424" y="906"/>
                    <a:pt x="1468" y="884"/>
                  </a:cubicBezTo>
                  <a:cubicBezTo>
                    <a:pt x="1569" y="851"/>
                    <a:pt x="1646" y="806"/>
                    <a:pt x="1735" y="750"/>
                  </a:cubicBezTo>
                  <a:cubicBezTo>
                    <a:pt x="1782" y="713"/>
                    <a:pt x="1735" y="653"/>
                    <a:pt x="1687" y="653"/>
                  </a:cubicBezTo>
                  <a:cubicBezTo>
                    <a:pt x="1677" y="653"/>
                    <a:pt x="1667" y="656"/>
                    <a:pt x="1658" y="661"/>
                  </a:cubicBezTo>
                  <a:cubicBezTo>
                    <a:pt x="1658" y="661"/>
                    <a:pt x="1646" y="673"/>
                    <a:pt x="1636" y="673"/>
                  </a:cubicBezTo>
                  <a:cubicBezTo>
                    <a:pt x="1646" y="661"/>
                    <a:pt x="1669" y="650"/>
                    <a:pt x="1680" y="639"/>
                  </a:cubicBezTo>
                  <a:cubicBezTo>
                    <a:pt x="1702" y="628"/>
                    <a:pt x="1691" y="594"/>
                    <a:pt x="1669" y="572"/>
                  </a:cubicBezTo>
                  <a:lnTo>
                    <a:pt x="1669" y="550"/>
                  </a:lnTo>
                  <a:cubicBezTo>
                    <a:pt x="1669" y="528"/>
                    <a:pt x="1636" y="517"/>
                    <a:pt x="1613" y="517"/>
                  </a:cubicBezTo>
                  <a:cubicBezTo>
                    <a:pt x="1524" y="505"/>
                    <a:pt x="1446" y="505"/>
                    <a:pt x="1357" y="505"/>
                  </a:cubicBezTo>
                  <a:cubicBezTo>
                    <a:pt x="1346" y="495"/>
                    <a:pt x="1335" y="483"/>
                    <a:pt x="1324" y="483"/>
                  </a:cubicBezTo>
                  <a:lnTo>
                    <a:pt x="1424" y="483"/>
                  </a:lnTo>
                  <a:cubicBezTo>
                    <a:pt x="1435" y="483"/>
                    <a:pt x="1458" y="472"/>
                    <a:pt x="1458" y="450"/>
                  </a:cubicBezTo>
                  <a:cubicBezTo>
                    <a:pt x="1446" y="439"/>
                    <a:pt x="1424" y="428"/>
                    <a:pt x="1413" y="416"/>
                  </a:cubicBezTo>
                  <a:lnTo>
                    <a:pt x="1335" y="416"/>
                  </a:lnTo>
                  <a:cubicBezTo>
                    <a:pt x="1369" y="416"/>
                    <a:pt x="1391" y="406"/>
                    <a:pt x="1424" y="406"/>
                  </a:cubicBezTo>
                  <a:cubicBezTo>
                    <a:pt x="1480" y="406"/>
                    <a:pt x="1458" y="339"/>
                    <a:pt x="1413" y="339"/>
                  </a:cubicBezTo>
                  <a:cubicBezTo>
                    <a:pt x="1313" y="339"/>
                    <a:pt x="1213" y="339"/>
                    <a:pt x="1112" y="350"/>
                  </a:cubicBezTo>
                  <a:cubicBezTo>
                    <a:pt x="1112" y="339"/>
                    <a:pt x="1102" y="317"/>
                    <a:pt x="1079" y="317"/>
                  </a:cubicBezTo>
                  <a:cubicBezTo>
                    <a:pt x="957" y="317"/>
                    <a:pt x="835" y="339"/>
                    <a:pt x="724" y="384"/>
                  </a:cubicBezTo>
                  <a:cubicBezTo>
                    <a:pt x="734" y="372"/>
                    <a:pt x="746" y="372"/>
                    <a:pt x="757" y="361"/>
                  </a:cubicBezTo>
                  <a:cubicBezTo>
                    <a:pt x="823" y="339"/>
                    <a:pt x="890" y="327"/>
                    <a:pt x="968" y="317"/>
                  </a:cubicBezTo>
                  <a:cubicBezTo>
                    <a:pt x="1053" y="304"/>
                    <a:pt x="1139" y="298"/>
                    <a:pt x="1224" y="298"/>
                  </a:cubicBezTo>
                  <a:cubicBezTo>
                    <a:pt x="1283" y="298"/>
                    <a:pt x="1343" y="301"/>
                    <a:pt x="1402" y="305"/>
                  </a:cubicBezTo>
                  <a:cubicBezTo>
                    <a:pt x="1458" y="305"/>
                    <a:pt x="1446" y="238"/>
                    <a:pt x="1402" y="238"/>
                  </a:cubicBezTo>
                  <a:cubicBezTo>
                    <a:pt x="1320" y="222"/>
                    <a:pt x="1233" y="212"/>
                    <a:pt x="1143" y="212"/>
                  </a:cubicBezTo>
                  <a:cubicBezTo>
                    <a:pt x="1111" y="212"/>
                    <a:pt x="1078" y="213"/>
                    <a:pt x="1046" y="216"/>
                  </a:cubicBezTo>
                  <a:cubicBezTo>
                    <a:pt x="1201" y="183"/>
                    <a:pt x="1369" y="161"/>
                    <a:pt x="1524" y="161"/>
                  </a:cubicBezTo>
                  <a:cubicBezTo>
                    <a:pt x="1602" y="161"/>
                    <a:pt x="1569" y="72"/>
                    <a:pt x="1502" y="61"/>
                  </a:cubicBezTo>
                  <a:cubicBezTo>
                    <a:pt x="1413" y="61"/>
                    <a:pt x="1335" y="61"/>
                    <a:pt x="1246" y="72"/>
                  </a:cubicBezTo>
                  <a:cubicBezTo>
                    <a:pt x="1235" y="50"/>
                    <a:pt x="1213" y="38"/>
                    <a:pt x="1201" y="38"/>
                  </a:cubicBezTo>
                  <a:cubicBezTo>
                    <a:pt x="1112" y="50"/>
                    <a:pt x="1013" y="61"/>
                    <a:pt x="924" y="72"/>
                  </a:cubicBezTo>
                  <a:cubicBezTo>
                    <a:pt x="934" y="61"/>
                    <a:pt x="946" y="50"/>
                    <a:pt x="934" y="28"/>
                  </a:cubicBezTo>
                  <a:cubicBezTo>
                    <a:pt x="927" y="11"/>
                    <a:pt x="907" y="1"/>
                    <a:pt x="888"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3"/>
            <p:cNvSpPr/>
            <p:nvPr/>
          </p:nvSpPr>
          <p:spPr>
            <a:xfrm>
              <a:off x="2387225" y="4384390"/>
              <a:ext cx="35376" cy="11443"/>
            </a:xfrm>
            <a:custGeom>
              <a:avLst/>
              <a:gdLst/>
              <a:ahLst/>
              <a:cxnLst/>
              <a:rect l="l" t="t" r="r" b="b"/>
              <a:pathLst>
                <a:path w="1014" h="328" extrusionOk="0">
                  <a:moveTo>
                    <a:pt x="376" y="0"/>
                  </a:moveTo>
                  <a:cubicBezTo>
                    <a:pt x="370" y="0"/>
                    <a:pt x="363" y="2"/>
                    <a:pt x="357" y="5"/>
                  </a:cubicBezTo>
                  <a:cubicBezTo>
                    <a:pt x="302" y="27"/>
                    <a:pt x="246" y="50"/>
                    <a:pt x="179" y="82"/>
                  </a:cubicBezTo>
                  <a:cubicBezTo>
                    <a:pt x="157" y="94"/>
                    <a:pt x="124" y="105"/>
                    <a:pt x="101" y="127"/>
                  </a:cubicBezTo>
                  <a:cubicBezTo>
                    <a:pt x="68" y="139"/>
                    <a:pt x="35" y="161"/>
                    <a:pt x="23" y="194"/>
                  </a:cubicBezTo>
                  <a:cubicBezTo>
                    <a:pt x="23" y="216"/>
                    <a:pt x="35" y="228"/>
                    <a:pt x="57" y="238"/>
                  </a:cubicBezTo>
                  <a:lnTo>
                    <a:pt x="45" y="238"/>
                  </a:lnTo>
                  <a:cubicBezTo>
                    <a:pt x="35" y="250"/>
                    <a:pt x="23" y="250"/>
                    <a:pt x="12" y="272"/>
                  </a:cubicBezTo>
                  <a:cubicBezTo>
                    <a:pt x="1" y="294"/>
                    <a:pt x="35" y="327"/>
                    <a:pt x="57" y="327"/>
                  </a:cubicBezTo>
                  <a:cubicBezTo>
                    <a:pt x="79" y="327"/>
                    <a:pt x="90" y="317"/>
                    <a:pt x="101" y="317"/>
                  </a:cubicBezTo>
                  <a:cubicBezTo>
                    <a:pt x="112" y="305"/>
                    <a:pt x="124" y="305"/>
                    <a:pt x="134" y="294"/>
                  </a:cubicBezTo>
                  <a:cubicBezTo>
                    <a:pt x="157" y="283"/>
                    <a:pt x="168" y="272"/>
                    <a:pt x="190" y="260"/>
                  </a:cubicBezTo>
                  <a:cubicBezTo>
                    <a:pt x="201" y="272"/>
                    <a:pt x="213" y="272"/>
                    <a:pt x="223" y="272"/>
                  </a:cubicBezTo>
                  <a:cubicBezTo>
                    <a:pt x="235" y="260"/>
                    <a:pt x="257" y="250"/>
                    <a:pt x="279" y="250"/>
                  </a:cubicBezTo>
                  <a:lnTo>
                    <a:pt x="290" y="250"/>
                  </a:lnTo>
                  <a:cubicBezTo>
                    <a:pt x="299" y="266"/>
                    <a:pt x="319" y="276"/>
                    <a:pt x="337" y="276"/>
                  </a:cubicBezTo>
                  <a:cubicBezTo>
                    <a:pt x="344" y="276"/>
                    <a:pt x="351" y="275"/>
                    <a:pt x="357" y="272"/>
                  </a:cubicBezTo>
                  <a:cubicBezTo>
                    <a:pt x="490" y="228"/>
                    <a:pt x="635" y="205"/>
                    <a:pt x="769" y="171"/>
                  </a:cubicBezTo>
                  <a:cubicBezTo>
                    <a:pt x="791" y="171"/>
                    <a:pt x="802" y="149"/>
                    <a:pt x="791" y="127"/>
                  </a:cubicBezTo>
                  <a:cubicBezTo>
                    <a:pt x="858" y="116"/>
                    <a:pt x="924" y="105"/>
                    <a:pt x="991" y="105"/>
                  </a:cubicBezTo>
                  <a:cubicBezTo>
                    <a:pt x="1002" y="105"/>
                    <a:pt x="1013" y="82"/>
                    <a:pt x="1013" y="72"/>
                  </a:cubicBezTo>
                  <a:cubicBezTo>
                    <a:pt x="1002" y="50"/>
                    <a:pt x="980" y="38"/>
                    <a:pt x="957" y="38"/>
                  </a:cubicBezTo>
                  <a:cubicBezTo>
                    <a:pt x="924" y="35"/>
                    <a:pt x="891" y="34"/>
                    <a:pt x="858" y="34"/>
                  </a:cubicBezTo>
                  <a:cubicBezTo>
                    <a:pt x="758" y="34"/>
                    <a:pt x="657" y="46"/>
                    <a:pt x="557" y="72"/>
                  </a:cubicBezTo>
                  <a:cubicBezTo>
                    <a:pt x="490" y="82"/>
                    <a:pt x="424" y="105"/>
                    <a:pt x="368" y="127"/>
                  </a:cubicBezTo>
                  <a:cubicBezTo>
                    <a:pt x="346" y="127"/>
                    <a:pt x="312" y="139"/>
                    <a:pt x="290" y="149"/>
                  </a:cubicBezTo>
                  <a:lnTo>
                    <a:pt x="268" y="149"/>
                  </a:lnTo>
                  <a:cubicBezTo>
                    <a:pt x="257" y="149"/>
                    <a:pt x="246" y="161"/>
                    <a:pt x="235" y="161"/>
                  </a:cubicBezTo>
                  <a:lnTo>
                    <a:pt x="246" y="149"/>
                  </a:lnTo>
                  <a:cubicBezTo>
                    <a:pt x="302" y="116"/>
                    <a:pt x="357" y="94"/>
                    <a:pt x="413" y="60"/>
                  </a:cubicBezTo>
                  <a:cubicBezTo>
                    <a:pt x="424" y="50"/>
                    <a:pt x="424" y="27"/>
                    <a:pt x="413" y="16"/>
                  </a:cubicBezTo>
                  <a:cubicBezTo>
                    <a:pt x="405" y="8"/>
                    <a:pt x="391" y="0"/>
                    <a:pt x="376"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3"/>
            <p:cNvSpPr/>
            <p:nvPr/>
          </p:nvSpPr>
          <p:spPr>
            <a:xfrm>
              <a:off x="2420613" y="4399671"/>
              <a:ext cx="419" cy="419"/>
            </a:xfrm>
            <a:custGeom>
              <a:avLst/>
              <a:gdLst/>
              <a:ahLst/>
              <a:cxnLst/>
              <a:rect l="l" t="t" r="r" b="b"/>
              <a:pathLst>
                <a:path w="12" h="12" extrusionOk="0">
                  <a:moveTo>
                    <a:pt x="12" y="0"/>
                  </a:moveTo>
                  <a:lnTo>
                    <a:pt x="0" y="12"/>
                  </a:lnTo>
                  <a:cubicBezTo>
                    <a:pt x="0" y="12"/>
                    <a:pt x="12" y="12"/>
                    <a:pt x="12"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3"/>
            <p:cNvSpPr/>
            <p:nvPr/>
          </p:nvSpPr>
          <p:spPr>
            <a:xfrm>
              <a:off x="2408192" y="4393984"/>
              <a:ext cx="15560" cy="6908"/>
            </a:xfrm>
            <a:custGeom>
              <a:avLst/>
              <a:gdLst/>
              <a:ahLst/>
              <a:cxnLst/>
              <a:rect l="l" t="t" r="r" b="b"/>
              <a:pathLst>
                <a:path w="446" h="198" extrusionOk="0">
                  <a:moveTo>
                    <a:pt x="293" y="1"/>
                  </a:moveTo>
                  <a:cubicBezTo>
                    <a:pt x="267" y="1"/>
                    <a:pt x="240" y="3"/>
                    <a:pt x="212" y="8"/>
                  </a:cubicBezTo>
                  <a:cubicBezTo>
                    <a:pt x="156" y="8"/>
                    <a:pt x="89" y="19"/>
                    <a:pt x="34" y="30"/>
                  </a:cubicBezTo>
                  <a:cubicBezTo>
                    <a:pt x="12" y="30"/>
                    <a:pt x="1" y="52"/>
                    <a:pt x="12" y="74"/>
                  </a:cubicBezTo>
                  <a:cubicBezTo>
                    <a:pt x="21" y="93"/>
                    <a:pt x="45" y="111"/>
                    <a:pt x="66" y="111"/>
                  </a:cubicBezTo>
                  <a:cubicBezTo>
                    <a:pt x="71" y="111"/>
                    <a:pt x="75" y="110"/>
                    <a:pt x="79" y="108"/>
                  </a:cubicBezTo>
                  <a:lnTo>
                    <a:pt x="134" y="108"/>
                  </a:lnTo>
                  <a:cubicBezTo>
                    <a:pt x="146" y="119"/>
                    <a:pt x="168" y="130"/>
                    <a:pt x="190" y="130"/>
                  </a:cubicBezTo>
                  <a:lnTo>
                    <a:pt x="223" y="130"/>
                  </a:lnTo>
                  <a:cubicBezTo>
                    <a:pt x="212" y="141"/>
                    <a:pt x="212" y="153"/>
                    <a:pt x="223" y="163"/>
                  </a:cubicBezTo>
                  <a:cubicBezTo>
                    <a:pt x="235" y="175"/>
                    <a:pt x="245" y="186"/>
                    <a:pt x="257" y="186"/>
                  </a:cubicBezTo>
                  <a:cubicBezTo>
                    <a:pt x="267" y="197"/>
                    <a:pt x="267" y="197"/>
                    <a:pt x="279" y="197"/>
                  </a:cubicBezTo>
                  <a:cubicBezTo>
                    <a:pt x="290" y="197"/>
                    <a:pt x="301" y="197"/>
                    <a:pt x="301" y="186"/>
                  </a:cubicBezTo>
                  <a:cubicBezTo>
                    <a:pt x="312" y="186"/>
                    <a:pt x="323" y="186"/>
                    <a:pt x="334" y="175"/>
                  </a:cubicBezTo>
                  <a:lnTo>
                    <a:pt x="356" y="175"/>
                  </a:lnTo>
                  <a:cubicBezTo>
                    <a:pt x="379" y="163"/>
                    <a:pt x="390" y="163"/>
                    <a:pt x="401" y="153"/>
                  </a:cubicBezTo>
                  <a:lnTo>
                    <a:pt x="412" y="153"/>
                  </a:lnTo>
                  <a:cubicBezTo>
                    <a:pt x="423" y="153"/>
                    <a:pt x="435" y="141"/>
                    <a:pt x="435" y="141"/>
                  </a:cubicBezTo>
                  <a:cubicBezTo>
                    <a:pt x="445" y="130"/>
                    <a:pt x="445" y="119"/>
                    <a:pt x="435" y="119"/>
                  </a:cubicBezTo>
                  <a:cubicBezTo>
                    <a:pt x="435" y="97"/>
                    <a:pt x="412" y="86"/>
                    <a:pt x="401" y="86"/>
                  </a:cubicBezTo>
                  <a:lnTo>
                    <a:pt x="401" y="74"/>
                  </a:lnTo>
                  <a:lnTo>
                    <a:pt x="412" y="74"/>
                  </a:lnTo>
                  <a:cubicBezTo>
                    <a:pt x="435" y="64"/>
                    <a:pt x="412" y="30"/>
                    <a:pt x="401" y="19"/>
                  </a:cubicBezTo>
                  <a:cubicBezTo>
                    <a:pt x="368" y="6"/>
                    <a:pt x="332" y="1"/>
                    <a:pt x="293"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3"/>
            <p:cNvSpPr/>
            <p:nvPr/>
          </p:nvSpPr>
          <p:spPr>
            <a:xfrm>
              <a:off x="2419043" y="4401625"/>
              <a:ext cx="15211" cy="3140"/>
            </a:xfrm>
            <a:custGeom>
              <a:avLst/>
              <a:gdLst/>
              <a:ahLst/>
              <a:cxnLst/>
              <a:rect l="l" t="t" r="r" b="b"/>
              <a:pathLst>
                <a:path w="436" h="90" extrusionOk="0">
                  <a:moveTo>
                    <a:pt x="213" y="0"/>
                  </a:moveTo>
                  <a:cubicBezTo>
                    <a:pt x="157" y="0"/>
                    <a:pt x="101" y="11"/>
                    <a:pt x="45" y="11"/>
                  </a:cubicBezTo>
                  <a:cubicBezTo>
                    <a:pt x="23" y="11"/>
                    <a:pt x="1" y="23"/>
                    <a:pt x="12" y="45"/>
                  </a:cubicBezTo>
                  <a:cubicBezTo>
                    <a:pt x="12" y="67"/>
                    <a:pt x="45" y="89"/>
                    <a:pt x="68" y="89"/>
                  </a:cubicBezTo>
                  <a:lnTo>
                    <a:pt x="235" y="89"/>
                  </a:lnTo>
                  <a:cubicBezTo>
                    <a:pt x="290" y="78"/>
                    <a:pt x="346" y="78"/>
                    <a:pt x="401" y="67"/>
                  </a:cubicBezTo>
                  <a:cubicBezTo>
                    <a:pt x="435" y="56"/>
                    <a:pt x="413" y="11"/>
                    <a:pt x="391" y="11"/>
                  </a:cubicBezTo>
                  <a:cubicBezTo>
                    <a:pt x="357" y="0"/>
                    <a:pt x="324" y="0"/>
                    <a:pt x="302"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3"/>
            <p:cNvSpPr/>
            <p:nvPr/>
          </p:nvSpPr>
          <p:spPr>
            <a:xfrm>
              <a:off x="2422950" y="4404625"/>
              <a:ext cx="16711" cy="7989"/>
            </a:xfrm>
            <a:custGeom>
              <a:avLst/>
              <a:gdLst/>
              <a:ahLst/>
              <a:cxnLst/>
              <a:rect l="l" t="t" r="r" b="b"/>
              <a:pathLst>
                <a:path w="479" h="229" extrusionOk="0">
                  <a:moveTo>
                    <a:pt x="325" y="0"/>
                  </a:moveTo>
                  <a:cubicBezTo>
                    <a:pt x="291" y="0"/>
                    <a:pt x="257" y="3"/>
                    <a:pt x="223" y="3"/>
                  </a:cubicBezTo>
                  <a:cubicBezTo>
                    <a:pt x="156" y="3"/>
                    <a:pt x="89" y="14"/>
                    <a:pt x="34" y="14"/>
                  </a:cubicBezTo>
                  <a:cubicBezTo>
                    <a:pt x="12" y="14"/>
                    <a:pt x="0" y="36"/>
                    <a:pt x="12" y="48"/>
                  </a:cubicBezTo>
                  <a:cubicBezTo>
                    <a:pt x="12" y="70"/>
                    <a:pt x="34" y="81"/>
                    <a:pt x="56" y="81"/>
                  </a:cubicBezTo>
                  <a:lnTo>
                    <a:pt x="289" y="81"/>
                  </a:lnTo>
                  <a:cubicBezTo>
                    <a:pt x="245" y="92"/>
                    <a:pt x="200" y="103"/>
                    <a:pt x="167" y="115"/>
                  </a:cubicBezTo>
                  <a:cubicBezTo>
                    <a:pt x="134" y="115"/>
                    <a:pt x="123" y="137"/>
                    <a:pt x="134" y="170"/>
                  </a:cubicBezTo>
                  <a:cubicBezTo>
                    <a:pt x="145" y="170"/>
                    <a:pt x="145" y="181"/>
                    <a:pt x="156" y="181"/>
                  </a:cubicBezTo>
                  <a:lnTo>
                    <a:pt x="156" y="192"/>
                  </a:lnTo>
                  <a:cubicBezTo>
                    <a:pt x="165" y="210"/>
                    <a:pt x="189" y="229"/>
                    <a:pt x="216" y="229"/>
                  </a:cubicBezTo>
                  <a:cubicBezTo>
                    <a:pt x="222" y="229"/>
                    <a:pt x="228" y="228"/>
                    <a:pt x="234" y="226"/>
                  </a:cubicBezTo>
                  <a:cubicBezTo>
                    <a:pt x="279" y="226"/>
                    <a:pt x="323" y="204"/>
                    <a:pt x="368" y="192"/>
                  </a:cubicBezTo>
                  <a:cubicBezTo>
                    <a:pt x="390" y="181"/>
                    <a:pt x="401" y="170"/>
                    <a:pt x="423" y="159"/>
                  </a:cubicBezTo>
                  <a:cubicBezTo>
                    <a:pt x="434" y="159"/>
                    <a:pt x="445" y="148"/>
                    <a:pt x="457" y="137"/>
                  </a:cubicBezTo>
                  <a:lnTo>
                    <a:pt x="479" y="115"/>
                  </a:lnTo>
                  <a:lnTo>
                    <a:pt x="479" y="92"/>
                  </a:lnTo>
                  <a:cubicBezTo>
                    <a:pt x="479" y="81"/>
                    <a:pt x="467" y="70"/>
                    <a:pt x="467" y="59"/>
                  </a:cubicBezTo>
                  <a:cubicBezTo>
                    <a:pt x="457" y="59"/>
                    <a:pt x="457" y="59"/>
                    <a:pt x="445" y="48"/>
                  </a:cubicBezTo>
                  <a:lnTo>
                    <a:pt x="445" y="36"/>
                  </a:lnTo>
                  <a:cubicBezTo>
                    <a:pt x="445" y="26"/>
                    <a:pt x="434" y="14"/>
                    <a:pt x="423" y="14"/>
                  </a:cubicBezTo>
                  <a:cubicBezTo>
                    <a:pt x="390" y="3"/>
                    <a:pt x="357" y="0"/>
                    <a:pt x="325"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3"/>
            <p:cNvSpPr/>
            <p:nvPr/>
          </p:nvSpPr>
          <p:spPr>
            <a:xfrm>
              <a:off x="2421380" y="4413871"/>
              <a:ext cx="21002" cy="17130"/>
            </a:xfrm>
            <a:custGeom>
              <a:avLst/>
              <a:gdLst/>
              <a:ahLst/>
              <a:cxnLst/>
              <a:rect l="l" t="t" r="r" b="b"/>
              <a:pathLst>
                <a:path w="602" h="491" extrusionOk="0">
                  <a:moveTo>
                    <a:pt x="410" y="1"/>
                  </a:moveTo>
                  <a:cubicBezTo>
                    <a:pt x="403" y="1"/>
                    <a:pt x="396" y="2"/>
                    <a:pt x="390" y="5"/>
                  </a:cubicBezTo>
                  <a:cubicBezTo>
                    <a:pt x="334" y="28"/>
                    <a:pt x="279" y="50"/>
                    <a:pt x="235" y="72"/>
                  </a:cubicBezTo>
                  <a:cubicBezTo>
                    <a:pt x="223" y="72"/>
                    <a:pt x="212" y="83"/>
                    <a:pt x="212" y="94"/>
                  </a:cubicBezTo>
                  <a:lnTo>
                    <a:pt x="212" y="105"/>
                  </a:lnTo>
                  <a:cubicBezTo>
                    <a:pt x="201" y="105"/>
                    <a:pt x="201" y="117"/>
                    <a:pt x="190" y="127"/>
                  </a:cubicBezTo>
                  <a:cubicBezTo>
                    <a:pt x="190" y="139"/>
                    <a:pt x="190" y="150"/>
                    <a:pt x="201" y="161"/>
                  </a:cubicBezTo>
                  <a:cubicBezTo>
                    <a:pt x="201" y="172"/>
                    <a:pt x="212" y="172"/>
                    <a:pt x="212" y="183"/>
                  </a:cubicBezTo>
                  <a:cubicBezTo>
                    <a:pt x="223" y="194"/>
                    <a:pt x="235" y="194"/>
                    <a:pt x="257" y="194"/>
                  </a:cubicBezTo>
                  <a:lnTo>
                    <a:pt x="257" y="206"/>
                  </a:lnTo>
                  <a:cubicBezTo>
                    <a:pt x="245" y="216"/>
                    <a:pt x="235" y="216"/>
                    <a:pt x="212" y="228"/>
                  </a:cubicBezTo>
                  <a:cubicBezTo>
                    <a:pt x="179" y="238"/>
                    <a:pt x="134" y="250"/>
                    <a:pt x="112" y="295"/>
                  </a:cubicBezTo>
                  <a:cubicBezTo>
                    <a:pt x="101" y="327"/>
                    <a:pt x="146" y="372"/>
                    <a:pt x="179" y="372"/>
                  </a:cubicBezTo>
                  <a:cubicBezTo>
                    <a:pt x="201" y="372"/>
                    <a:pt x="212" y="372"/>
                    <a:pt x="234" y="362"/>
                  </a:cubicBezTo>
                  <a:lnTo>
                    <a:pt x="234" y="362"/>
                  </a:lnTo>
                  <a:cubicBezTo>
                    <a:pt x="212" y="372"/>
                    <a:pt x="201" y="372"/>
                    <a:pt x="190" y="372"/>
                  </a:cubicBezTo>
                  <a:cubicBezTo>
                    <a:pt x="168" y="384"/>
                    <a:pt x="146" y="384"/>
                    <a:pt x="123" y="394"/>
                  </a:cubicBezTo>
                  <a:lnTo>
                    <a:pt x="90" y="394"/>
                  </a:lnTo>
                  <a:cubicBezTo>
                    <a:pt x="81" y="390"/>
                    <a:pt x="68" y="387"/>
                    <a:pt x="55" y="387"/>
                  </a:cubicBezTo>
                  <a:cubicBezTo>
                    <a:pt x="37" y="387"/>
                    <a:pt x="19" y="393"/>
                    <a:pt x="12" y="406"/>
                  </a:cubicBezTo>
                  <a:cubicBezTo>
                    <a:pt x="1" y="439"/>
                    <a:pt x="23" y="461"/>
                    <a:pt x="45" y="473"/>
                  </a:cubicBezTo>
                  <a:cubicBezTo>
                    <a:pt x="69" y="487"/>
                    <a:pt x="95" y="491"/>
                    <a:pt x="121" y="491"/>
                  </a:cubicBezTo>
                  <a:cubicBezTo>
                    <a:pt x="156" y="491"/>
                    <a:pt x="191" y="483"/>
                    <a:pt x="223" y="483"/>
                  </a:cubicBezTo>
                  <a:cubicBezTo>
                    <a:pt x="257" y="473"/>
                    <a:pt x="279" y="473"/>
                    <a:pt x="301" y="461"/>
                  </a:cubicBezTo>
                  <a:cubicBezTo>
                    <a:pt x="334" y="450"/>
                    <a:pt x="368" y="450"/>
                    <a:pt x="390" y="439"/>
                  </a:cubicBezTo>
                  <a:cubicBezTo>
                    <a:pt x="413" y="428"/>
                    <a:pt x="413" y="394"/>
                    <a:pt x="401" y="372"/>
                  </a:cubicBezTo>
                  <a:cubicBezTo>
                    <a:pt x="401" y="361"/>
                    <a:pt x="390" y="361"/>
                    <a:pt x="379" y="350"/>
                  </a:cubicBezTo>
                  <a:cubicBezTo>
                    <a:pt x="435" y="339"/>
                    <a:pt x="502" y="339"/>
                    <a:pt x="546" y="305"/>
                  </a:cubicBezTo>
                  <a:cubicBezTo>
                    <a:pt x="601" y="272"/>
                    <a:pt x="546" y="216"/>
                    <a:pt x="502" y="216"/>
                  </a:cubicBezTo>
                  <a:lnTo>
                    <a:pt x="446" y="216"/>
                  </a:lnTo>
                  <a:cubicBezTo>
                    <a:pt x="435" y="216"/>
                    <a:pt x="423" y="216"/>
                    <a:pt x="413" y="228"/>
                  </a:cubicBezTo>
                  <a:lnTo>
                    <a:pt x="379" y="228"/>
                  </a:lnTo>
                  <a:cubicBezTo>
                    <a:pt x="401" y="216"/>
                    <a:pt x="401" y="206"/>
                    <a:pt x="390" y="183"/>
                  </a:cubicBezTo>
                  <a:lnTo>
                    <a:pt x="413" y="183"/>
                  </a:lnTo>
                  <a:cubicBezTo>
                    <a:pt x="435" y="172"/>
                    <a:pt x="435" y="139"/>
                    <a:pt x="413" y="127"/>
                  </a:cubicBezTo>
                  <a:lnTo>
                    <a:pt x="413" y="117"/>
                  </a:lnTo>
                  <a:cubicBezTo>
                    <a:pt x="423" y="105"/>
                    <a:pt x="435" y="94"/>
                    <a:pt x="457" y="94"/>
                  </a:cubicBezTo>
                  <a:cubicBezTo>
                    <a:pt x="468" y="83"/>
                    <a:pt x="468" y="72"/>
                    <a:pt x="479" y="61"/>
                  </a:cubicBezTo>
                  <a:cubicBezTo>
                    <a:pt x="479" y="50"/>
                    <a:pt x="468" y="38"/>
                    <a:pt x="468" y="28"/>
                  </a:cubicBezTo>
                  <a:cubicBezTo>
                    <a:pt x="452" y="11"/>
                    <a:pt x="430" y="1"/>
                    <a:pt x="410"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3"/>
            <p:cNvSpPr/>
            <p:nvPr/>
          </p:nvSpPr>
          <p:spPr>
            <a:xfrm>
              <a:off x="2378712" y="4392694"/>
              <a:ext cx="55122" cy="42842"/>
            </a:xfrm>
            <a:custGeom>
              <a:avLst/>
              <a:gdLst/>
              <a:ahLst/>
              <a:cxnLst/>
              <a:rect l="l" t="t" r="r" b="b"/>
              <a:pathLst>
                <a:path w="1580" h="1228" extrusionOk="0">
                  <a:moveTo>
                    <a:pt x="708" y="1"/>
                  </a:moveTo>
                  <a:cubicBezTo>
                    <a:pt x="594" y="1"/>
                    <a:pt x="478" y="15"/>
                    <a:pt x="368" y="45"/>
                  </a:cubicBezTo>
                  <a:cubicBezTo>
                    <a:pt x="289" y="67"/>
                    <a:pt x="190" y="111"/>
                    <a:pt x="123" y="178"/>
                  </a:cubicBezTo>
                  <a:cubicBezTo>
                    <a:pt x="111" y="178"/>
                    <a:pt x="111" y="178"/>
                    <a:pt x="111" y="190"/>
                  </a:cubicBezTo>
                  <a:cubicBezTo>
                    <a:pt x="0" y="279"/>
                    <a:pt x="0" y="434"/>
                    <a:pt x="56" y="568"/>
                  </a:cubicBezTo>
                  <a:cubicBezTo>
                    <a:pt x="111" y="712"/>
                    <a:pt x="212" y="857"/>
                    <a:pt x="323" y="968"/>
                  </a:cubicBezTo>
                  <a:cubicBezTo>
                    <a:pt x="481" y="1126"/>
                    <a:pt x="688" y="1228"/>
                    <a:pt x="904" y="1228"/>
                  </a:cubicBezTo>
                  <a:cubicBezTo>
                    <a:pt x="977" y="1228"/>
                    <a:pt x="1051" y="1216"/>
                    <a:pt x="1124" y="1191"/>
                  </a:cubicBezTo>
                  <a:cubicBezTo>
                    <a:pt x="1391" y="1102"/>
                    <a:pt x="1580" y="801"/>
                    <a:pt x="1502" y="523"/>
                  </a:cubicBezTo>
                  <a:cubicBezTo>
                    <a:pt x="1424" y="234"/>
                    <a:pt x="1157" y="56"/>
                    <a:pt x="879" y="12"/>
                  </a:cubicBezTo>
                  <a:cubicBezTo>
                    <a:pt x="823" y="4"/>
                    <a:pt x="766" y="1"/>
                    <a:pt x="708" y="1"/>
                  </a:cubicBezTo>
                  <a:close/>
                </a:path>
              </a:pathLst>
            </a:custGeom>
            <a:solidFill>
              <a:srgbClr val="3B3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3"/>
            <p:cNvSpPr/>
            <p:nvPr/>
          </p:nvSpPr>
          <p:spPr>
            <a:xfrm>
              <a:off x="2374037" y="4375703"/>
              <a:ext cx="75148" cy="69845"/>
            </a:xfrm>
            <a:custGeom>
              <a:avLst/>
              <a:gdLst/>
              <a:ahLst/>
              <a:cxnLst/>
              <a:rect l="l" t="t" r="r" b="b"/>
              <a:pathLst>
                <a:path w="2154" h="2002" extrusionOk="0">
                  <a:moveTo>
                    <a:pt x="760" y="95"/>
                  </a:moveTo>
                  <a:cubicBezTo>
                    <a:pt x="788" y="95"/>
                    <a:pt x="817" y="96"/>
                    <a:pt x="846" y="98"/>
                  </a:cubicBezTo>
                  <a:cubicBezTo>
                    <a:pt x="791" y="109"/>
                    <a:pt x="746" y="109"/>
                    <a:pt x="702" y="121"/>
                  </a:cubicBezTo>
                  <a:cubicBezTo>
                    <a:pt x="680" y="121"/>
                    <a:pt x="668" y="121"/>
                    <a:pt x="657" y="131"/>
                  </a:cubicBezTo>
                  <a:lnTo>
                    <a:pt x="635" y="131"/>
                  </a:lnTo>
                  <a:cubicBezTo>
                    <a:pt x="601" y="143"/>
                    <a:pt x="557" y="154"/>
                    <a:pt x="524" y="176"/>
                  </a:cubicBezTo>
                  <a:cubicBezTo>
                    <a:pt x="479" y="187"/>
                    <a:pt x="423" y="210"/>
                    <a:pt x="379" y="243"/>
                  </a:cubicBezTo>
                  <a:cubicBezTo>
                    <a:pt x="401" y="220"/>
                    <a:pt x="423" y="198"/>
                    <a:pt x="446" y="187"/>
                  </a:cubicBezTo>
                  <a:cubicBezTo>
                    <a:pt x="544" y="116"/>
                    <a:pt x="648" y="95"/>
                    <a:pt x="760" y="95"/>
                  </a:cubicBezTo>
                  <a:close/>
                  <a:moveTo>
                    <a:pt x="915" y="111"/>
                  </a:moveTo>
                  <a:lnTo>
                    <a:pt x="1169" y="143"/>
                  </a:lnTo>
                  <a:cubicBezTo>
                    <a:pt x="1002" y="176"/>
                    <a:pt x="824" y="198"/>
                    <a:pt x="657" y="254"/>
                  </a:cubicBezTo>
                  <a:cubicBezTo>
                    <a:pt x="668" y="243"/>
                    <a:pt x="668" y="243"/>
                    <a:pt x="680" y="243"/>
                  </a:cubicBezTo>
                  <a:cubicBezTo>
                    <a:pt x="746" y="210"/>
                    <a:pt x="835" y="198"/>
                    <a:pt x="913" y="187"/>
                  </a:cubicBezTo>
                  <a:cubicBezTo>
                    <a:pt x="935" y="176"/>
                    <a:pt x="947" y="165"/>
                    <a:pt x="935" y="143"/>
                  </a:cubicBezTo>
                  <a:cubicBezTo>
                    <a:pt x="935" y="125"/>
                    <a:pt x="928" y="115"/>
                    <a:pt x="915" y="111"/>
                  </a:cubicBezTo>
                  <a:close/>
                  <a:moveTo>
                    <a:pt x="1058" y="677"/>
                  </a:moveTo>
                  <a:lnTo>
                    <a:pt x="1058" y="677"/>
                  </a:lnTo>
                  <a:cubicBezTo>
                    <a:pt x="913" y="821"/>
                    <a:pt x="735" y="932"/>
                    <a:pt x="535" y="988"/>
                  </a:cubicBezTo>
                  <a:cubicBezTo>
                    <a:pt x="657" y="832"/>
                    <a:pt x="858" y="732"/>
                    <a:pt x="1058" y="677"/>
                  </a:cubicBezTo>
                  <a:close/>
                  <a:moveTo>
                    <a:pt x="753" y="1804"/>
                  </a:moveTo>
                  <a:lnTo>
                    <a:pt x="753" y="1804"/>
                  </a:lnTo>
                  <a:cubicBezTo>
                    <a:pt x="785" y="1823"/>
                    <a:pt x="827" y="1834"/>
                    <a:pt x="868" y="1844"/>
                  </a:cubicBezTo>
                  <a:cubicBezTo>
                    <a:pt x="903" y="1861"/>
                    <a:pt x="939" y="1875"/>
                    <a:pt x="977" y="1885"/>
                  </a:cubicBezTo>
                  <a:lnTo>
                    <a:pt x="977" y="1885"/>
                  </a:lnTo>
                  <a:cubicBezTo>
                    <a:pt x="897" y="1872"/>
                    <a:pt x="820" y="1846"/>
                    <a:pt x="753" y="1804"/>
                  </a:cubicBezTo>
                  <a:close/>
                  <a:moveTo>
                    <a:pt x="712" y="1"/>
                  </a:moveTo>
                  <a:cubicBezTo>
                    <a:pt x="573" y="1"/>
                    <a:pt x="439" y="28"/>
                    <a:pt x="324" y="121"/>
                  </a:cubicBezTo>
                  <a:cubicBezTo>
                    <a:pt x="245" y="187"/>
                    <a:pt x="179" y="276"/>
                    <a:pt x="146" y="388"/>
                  </a:cubicBezTo>
                  <a:cubicBezTo>
                    <a:pt x="156" y="299"/>
                    <a:pt x="179" y="220"/>
                    <a:pt x="190" y="131"/>
                  </a:cubicBezTo>
                  <a:cubicBezTo>
                    <a:pt x="197" y="102"/>
                    <a:pt x="156" y="77"/>
                    <a:pt x="124" y="77"/>
                  </a:cubicBezTo>
                  <a:cubicBezTo>
                    <a:pt x="107" y="77"/>
                    <a:pt x="94" y="83"/>
                    <a:pt x="90" y="98"/>
                  </a:cubicBezTo>
                  <a:cubicBezTo>
                    <a:pt x="12" y="254"/>
                    <a:pt x="1" y="432"/>
                    <a:pt x="12" y="610"/>
                  </a:cubicBezTo>
                  <a:lnTo>
                    <a:pt x="12" y="632"/>
                  </a:lnTo>
                  <a:cubicBezTo>
                    <a:pt x="12" y="687"/>
                    <a:pt x="1" y="732"/>
                    <a:pt x="12" y="788"/>
                  </a:cubicBezTo>
                  <a:cubicBezTo>
                    <a:pt x="12" y="932"/>
                    <a:pt x="35" y="1077"/>
                    <a:pt x="45" y="1221"/>
                  </a:cubicBezTo>
                  <a:cubicBezTo>
                    <a:pt x="45" y="1251"/>
                    <a:pt x="80" y="1271"/>
                    <a:pt x="113" y="1271"/>
                  </a:cubicBezTo>
                  <a:cubicBezTo>
                    <a:pt x="130" y="1271"/>
                    <a:pt x="146" y="1266"/>
                    <a:pt x="156" y="1255"/>
                  </a:cubicBezTo>
                  <a:cubicBezTo>
                    <a:pt x="156" y="1322"/>
                    <a:pt x="190" y="1389"/>
                    <a:pt x="235" y="1444"/>
                  </a:cubicBezTo>
                  <a:cubicBezTo>
                    <a:pt x="257" y="1478"/>
                    <a:pt x="302" y="1510"/>
                    <a:pt x="346" y="1544"/>
                  </a:cubicBezTo>
                  <a:cubicBezTo>
                    <a:pt x="390" y="1567"/>
                    <a:pt x="435" y="1599"/>
                    <a:pt x="490" y="1611"/>
                  </a:cubicBezTo>
                  <a:cubicBezTo>
                    <a:pt x="490" y="1611"/>
                    <a:pt x="502" y="1611"/>
                    <a:pt x="502" y="1622"/>
                  </a:cubicBezTo>
                  <a:cubicBezTo>
                    <a:pt x="490" y="1622"/>
                    <a:pt x="490" y="1633"/>
                    <a:pt x="502" y="1655"/>
                  </a:cubicBezTo>
                  <a:cubicBezTo>
                    <a:pt x="579" y="1811"/>
                    <a:pt x="735" y="1922"/>
                    <a:pt x="913" y="1978"/>
                  </a:cubicBezTo>
                  <a:cubicBezTo>
                    <a:pt x="982" y="1994"/>
                    <a:pt x="1052" y="2001"/>
                    <a:pt x="1121" y="2001"/>
                  </a:cubicBezTo>
                  <a:cubicBezTo>
                    <a:pt x="1240" y="2001"/>
                    <a:pt x="1356" y="1980"/>
                    <a:pt x="1469" y="1945"/>
                  </a:cubicBezTo>
                  <a:cubicBezTo>
                    <a:pt x="1521" y="1924"/>
                    <a:pt x="1467" y="1855"/>
                    <a:pt x="1423" y="1855"/>
                  </a:cubicBezTo>
                  <a:cubicBezTo>
                    <a:pt x="1420" y="1855"/>
                    <a:pt x="1417" y="1855"/>
                    <a:pt x="1414" y="1856"/>
                  </a:cubicBezTo>
                  <a:cubicBezTo>
                    <a:pt x="1322" y="1880"/>
                    <a:pt x="1219" y="1895"/>
                    <a:pt x="1117" y="1895"/>
                  </a:cubicBezTo>
                  <a:cubicBezTo>
                    <a:pt x="1116" y="1895"/>
                    <a:pt x="1116" y="1895"/>
                    <a:pt x="1115" y="1895"/>
                  </a:cubicBezTo>
                  <a:lnTo>
                    <a:pt x="1115" y="1895"/>
                  </a:lnTo>
                  <a:cubicBezTo>
                    <a:pt x="1129" y="1894"/>
                    <a:pt x="1143" y="1892"/>
                    <a:pt x="1157" y="1889"/>
                  </a:cubicBezTo>
                  <a:cubicBezTo>
                    <a:pt x="1169" y="1878"/>
                    <a:pt x="1180" y="1866"/>
                    <a:pt x="1180" y="1856"/>
                  </a:cubicBezTo>
                  <a:cubicBezTo>
                    <a:pt x="1202" y="1856"/>
                    <a:pt x="1214" y="1844"/>
                    <a:pt x="1236" y="1844"/>
                  </a:cubicBezTo>
                  <a:cubicBezTo>
                    <a:pt x="1246" y="1833"/>
                    <a:pt x="1246" y="1833"/>
                    <a:pt x="1246" y="1822"/>
                  </a:cubicBezTo>
                  <a:cubicBezTo>
                    <a:pt x="1525" y="1822"/>
                    <a:pt x="1814" y="1777"/>
                    <a:pt x="2081" y="1688"/>
                  </a:cubicBezTo>
                  <a:cubicBezTo>
                    <a:pt x="2154" y="1668"/>
                    <a:pt x="2099" y="1588"/>
                    <a:pt x="2037" y="1588"/>
                  </a:cubicBezTo>
                  <a:cubicBezTo>
                    <a:pt x="2033" y="1588"/>
                    <a:pt x="2029" y="1588"/>
                    <a:pt x="2025" y="1589"/>
                  </a:cubicBezTo>
                  <a:cubicBezTo>
                    <a:pt x="1769" y="1650"/>
                    <a:pt x="1493" y="1712"/>
                    <a:pt x="1224" y="1712"/>
                  </a:cubicBezTo>
                  <a:cubicBezTo>
                    <a:pt x="1202" y="1712"/>
                    <a:pt x="1180" y="1712"/>
                    <a:pt x="1157" y="1711"/>
                  </a:cubicBezTo>
                  <a:lnTo>
                    <a:pt x="1157" y="1688"/>
                  </a:lnTo>
                  <a:cubicBezTo>
                    <a:pt x="1169" y="1688"/>
                    <a:pt x="1169" y="1700"/>
                    <a:pt x="1180" y="1700"/>
                  </a:cubicBezTo>
                  <a:cubicBezTo>
                    <a:pt x="1246" y="1700"/>
                    <a:pt x="1313" y="1688"/>
                    <a:pt x="1380" y="1678"/>
                  </a:cubicBezTo>
                  <a:cubicBezTo>
                    <a:pt x="1447" y="1666"/>
                    <a:pt x="1503" y="1644"/>
                    <a:pt x="1569" y="1622"/>
                  </a:cubicBezTo>
                  <a:cubicBezTo>
                    <a:pt x="1636" y="1611"/>
                    <a:pt x="1691" y="1589"/>
                    <a:pt x="1747" y="1555"/>
                  </a:cubicBezTo>
                  <a:cubicBezTo>
                    <a:pt x="1803" y="1533"/>
                    <a:pt x="1859" y="1488"/>
                    <a:pt x="1914" y="1455"/>
                  </a:cubicBezTo>
                  <a:cubicBezTo>
                    <a:pt x="1925" y="1444"/>
                    <a:pt x="1914" y="1411"/>
                    <a:pt x="1903" y="1399"/>
                  </a:cubicBezTo>
                  <a:cubicBezTo>
                    <a:pt x="1895" y="1392"/>
                    <a:pt x="1876" y="1384"/>
                    <a:pt x="1858" y="1384"/>
                  </a:cubicBezTo>
                  <a:cubicBezTo>
                    <a:pt x="1850" y="1384"/>
                    <a:pt x="1843" y="1385"/>
                    <a:pt x="1836" y="1389"/>
                  </a:cubicBezTo>
                  <a:cubicBezTo>
                    <a:pt x="1725" y="1433"/>
                    <a:pt x="1614" y="1488"/>
                    <a:pt x="1491" y="1533"/>
                  </a:cubicBezTo>
                  <a:cubicBezTo>
                    <a:pt x="1436" y="1555"/>
                    <a:pt x="1380" y="1567"/>
                    <a:pt x="1325" y="1577"/>
                  </a:cubicBezTo>
                  <a:cubicBezTo>
                    <a:pt x="1302" y="1589"/>
                    <a:pt x="1269" y="1599"/>
                    <a:pt x="1236" y="1599"/>
                  </a:cubicBezTo>
                  <a:cubicBezTo>
                    <a:pt x="1402" y="1533"/>
                    <a:pt x="1558" y="1433"/>
                    <a:pt x="1658" y="1288"/>
                  </a:cubicBezTo>
                  <a:cubicBezTo>
                    <a:pt x="1676" y="1253"/>
                    <a:pt x="1632" y="1226"/>
                    <a:pt x="1596" y="1226"/>
                  </a:cubicBezTo>
                  <a:cubicBezTo>
                    <a:pt x="1586" y="1226"/>
                    <a:pt x="1577" y="1228"/>
                    <a:pt x="1569" y="1233"/>
                  </a:cubicBezTo>
                  <a:cubicBezTo>
                    <a:pt x="1402" y="1366"/>
                    <a:pt x="1224" y="1478"/>
                    <a:pt x="1013" y="1533"/>
                  </a:cubicBezTo>
                  <a:cubicBezTo>
                    <a:pt x="956" y="1549"/>
                    <a:pt x="888" y="1559"/>
                    <a:pt x="816" y="1559"/>
                  </a:cubicBezTo>
                  <a:cubicBezTo>
                    <a:pt x="789" y="1559"/>
                    <a:pt x="762" y="1558"/>
                    <a:pt x="735" y="1555"/>
                  </a:cubicBezTo>
                  <a:cubicBezTo>
                    <a:pt x="835" y="1544"/>
                    <a:pt x="935" y="1522"/>
                    <a:pt x="1013" y="1500"/>
                  </a:cubicBezTo>
                  <a:cubicBezTo>
                    <a:pt x="1076" y="1479"/>
                    <a:pt x="1041" y="1410"/>
                    <a:pt x="1000" y="1410"/>
                  </a:cubicBezTo>
                  <a:cubicBezTo>
                    <a:pt x="997" y="1410"/>
                    <a:pt x="994" y="1410"/>
                    <a:pt x="991" y="1411"/>
                  </a:cubicBezTo>
                  <a:lnTo>
                    <a:pt x="935" y="1411"/>
                  </a:lnTo>
                  <a:cubicBezTo>
                    <a:pt x="957" y="1411"/>
                    <a:pt x="980" y="1399"/>
                    <a:pt x="991" y="1399"/>
                  </a:cubicBezTo>
                  <a:cubicBezTo>
                    <a:pt x="1214" y="1332"/>
                    <a:pt x="1436" y="1255"/>
                    <a:pt x="1580" y="1066"/>
                  </a:cubicBezTo>
                  <a:cubicBezTo>
                    <a:pt x="1607" y="1030"/>
                    <a:pt x="1554" y="979"/>
                    <a:pt x="1510" y="979"/>
                  </a:cubicBezTo>
                  <a:cubicBezTo>
                    <a:pt x="1499" y="979"/>
                    <a:pt x="1489" y="982"/>
                    <a:pt x="1480" y="988"/>
                  </a:cubicBezTo>
                  <a:cubicBezTo>
                    <a:pt x="1335" y="1132"/>
                    <a:pt x="1147" y="1221"/>
                    <a:pt x="957" y="1277"/>
                  </a:cubicBezTo>
                  <a:cubicBezTo>
                    <a:pt x="851" y="1310"/>
                    <a:pt x="719" y="1349"/>
                    <a:pt x="595" y="1349"/>
                  </a:cubicBezTo>
                  <a:cubicBezTo>
                    <a:pt x="551" y="1349"/>
                    <a:pt x="509" y="1344"/>
                    <a:pt x="468" y="1332"/>
                  </a:cubicBezTo>
                  <a:lnTo>
                    <a:pt x="568" y="1300"/>
                  </a:lnTo>
                  <a:cubicBezTo>
                    <a:pt x="579" y="1288"/>
                    <a:pt x="591" y="1288"/>
                    <a:pt x="601" y="1288"/>
                  </a:cubicBezTo>
                  <a:cubicBezTo>
                    <a:pt x="713" y="1266"/>
                    <a:pt x="824" y="1233"/>
                    <a:pt x="935" y="1188"/>
                  </a:cubicBezTo>
                  <a:cubicBezTo>
                    <a:pt x="1102" y="1132"/>
                    <a:pt x="1258" y="1055"/>
                    <a:pt x="1402" y="944"/>
                  </a:cubicBezTo>
                  <a:cubicBezTo>
                    <a:pt x="1443" y="913"/>
                    <a:pt x="1372" y="864"/>
                    <a:pt x="1334" y="864"/>
                  </a:cubicBezTo>
                  <a:cubicBezTo>
                    <a:pt x="1331" y="864"/>
                    <a:pt x="1328" y="864"/>
                    <a:pt x="1325" y="865"/>
                  </a:cubicBezTo>
                  <a:cubicBezTo>
                    <a:pt x="1174" y="941"/>
                    <a:pt x="1033" y="1016"/>
                    <a:pt x="883" y="1072"/>
                  </a:cubicBezTo>
                  <a:lnTo>
                    <a:pt x="883" y="1072"/>
                  </a:lnTo>
                  <a:cubicBezTo>
                    <a:pt x="911" y="1055"/>
                    <a:pt x="943" y="1038"/>
                    <a:pt x="969" y="1021"/>
                  </a:cubicBezTo>
                  <a:cubicBezTo>
                    <a:pt x="1013" y="988"/>
                    <a:pt x="991" y="944"/>
                    <a:pt x="947" y="932"/>
                  </a:cubicBezTo>
                  <a:cubicBezTo>
                    <a:pt x="1068" y="855"/>
                    <a:pt x="1169" y="754"/>
                    <a:pt x="1246" y="632"/>
                  </a:cubicBezTo>
                  <a:cubicBezTo>
                    <a:pt x="1264" y="606"/>
                    <a:pt x="1220" y="566"/>
                    <a:pt x="1184" y="566"/>
                  </a:cubicBezTo>
                  <a:cubicBezTo>
                    <a:pt x="1174" y="566"/>
                    <a:pt x="1165" y="569"/>
                    <a:pt x="1157" y="576"/>
                  </a:cubicBezTo>
                  <a:cubicBezTo>
                    <a:pt x="1147" y="554"/>
                    <a:pt x="1125" y="554"/>
                    <a:pt x="1102" y="554"/>
                  </a:cubicBezTo>
                  <a:cubicBezTo>
                    <a:pt x="913" y="576"/>
                    <a:pt x="724" y="643"/>
                    <a:pt x="568" y="754"/>
                  </a:cubicBezTo>
                  <a:cubicBezTo>
                    <a:pt x="512" y="799"/>
                    <a:pt x="457" y="843"/>
                    <a:pt x="413" y="899"/>
                  </a:cubicBezTo>
                  <a:cubicBezTo>
                    <a:pt x="423" y="877"/>
                    <a:pt x="446" y="855"/>
                    <a:pt x="457" y="832"/>
                  </a:cubicBezTo>
                  <a:cubicBezTo>
                    <a:pt x="535" y="721"/>
                    <a:pt x="635" y="632"/>
                    <a:pt x="746" y="554"/>
                  </a:cubicBezTo>
                  <a:cubicBezTo>
                    <a:pt x="786" y="524"/>
                    <a:pt x="719" y="486"/>
                    <a:pt x="688" y="486"/>
                  </a:cubicBezTo>
                  <a:cubicBezTo>
                    <a:pt x="685" y="486"/>
                    <a:pt x="682" y="486"/>
                    <a:pt x="680" y="487"/>
                  </a:cubicBezTo>
                  <a:cubicBezTo>
                    <a:pt x="512" y="543"/>
                    <a:pt x="390" y="677"/>
                    <a:pt x="302" y="821"/>
                  </a:cubicBezTo>
                  <a:cubicBezTo>
                    <a:pt x="346" y="743"/>
                    <a:pt x="401" y="677"/>
                    <a:pt x="457" y="598"/>
                  </a:cubicBezTo>
                  <a:cubicBezTo>
                    <a:pt x="479" y="576"/>
                    <a:pt x="468" y="543"/>
                    <a:pt x="446" y="532"/>
                  </a:cubicBezTo>
                  <a:cubicBezTo>
                    <a:pt x="490" y="477"/>
                    <a:pt x="568" y="432"/>
                    <a:pt x="635" y="410"/>
                  </a:cubicBezTo>
                  <a:cubicBezTo>
                    <a:pt x="835" y="321"/>
                    <a:pt x="1058" y="309"/>
                    <a:pt x="1258" y="232"/>
                  </a:cubicBezTo>
                  <a:cubicBezTo>
                    <a:pt x="1302" y="210"/>
                    <a:pt x="1269" y="165"/>
                    <a:pt x="1236" y="143"/>
                  </a:cubicBezTo>
                  <a:lnTo>
                    <a:pt x="1335" y="143"/>
                  </a:lnTo>
                  <a:cubicBezTo>
                    <a:pt x="1391" y="131"/>
                    <a:pt x="1347" y="54"/>
                    <a:pt x="1302" y="54"/>
                  </a:cubicBezTo>
                  <a:cubicBezTo>
                    <a:pt x="1114" y="54"/>
                    <a:pt x="907" y="1"/>
                    <a:pt x="712"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3"/>
            <p:cNvSpPr/>
            <p:nvPr/>
          </p:nvSpPr>
          <p:spPr>
            <a:xfrm>
              <a:off x="2375990" y="4384913"/>
              <a:ext cx="25433" cy="39179"/>
            </a:xfrm>
            <a:custGeom>
              <a:avLst/>
              <a:gdLst/>
              <a:ahLst/>
              <a:cxnLst/>
              <a:rect l="l" t="t" r="r" b="b"/>
              <a:pathLst>
                <a:path w="729" h="1123" extrusionOk="0">
                  <a:moveTo>
                    <a:pt x="253" y="0"/>
                  </a:moveTo>
                  <a:cubicBezTo>
                    <a:pt x="242" y="0"/>
                    <a:pt x="232" y="4"/>
                    <a:pt x="223" y="12"/>
                  </a:cubicBezTo>
                  <a:cubicBezTo>
                    <a:pt x="134" y="124"/>
                    <a:pt x="78" y="245"/>
                    <a:pt x="45" y="390"/>
                  </a:cubicBezTo>
                  <a:cubicBezTo>
                    <a:pt x="34" y="423"/>
                    <a:pt x="23" y="479"/>
                    <a:pt x="23" y="524"/>
                  </a:cubicBezTo>
                  <a:cubicBezTo>
                    <a:pt x="1" y="591"/>
                    <a:pt x="11" y="680"/>
                    <a:pt x="23" y="746"/>
                  </a:cubicBezTo>
                  <a:cubicBezTo>
                    <a:pt x="34" y="846"/>
                    <a:pt x="56" y="947"/>
                    <a:pt x="90" y="1046"/>
                  </a:cubicBezTo>
                  <a:cubicBezTo>
                    <a:pt x="99" y="1065"/>
                    <a:pt x="123" y="1083"/>
                    <a:pt x="144" y="1083"/>
                  </a:cubicBezTo>
                  <a:cubicBezTo>
                    <a:pt x="148" y="1083"/>
                    <a:pt x="153" y="1082"/>
                    <a:pt x="157" y="1080"/>
                  </a:cubicBezTo>
                  <a:lnTo>
                    <a:pt x="167" y="1091"/>
                  </a:lnTo>
                  <a:cubicBezTo>
                    <a:pt x="175" y="1106"/>
                    <a:pt x="200" y="1122"/>
                    <a:pt x="222" y="1122"/>
                  </a:cubicBezTo>
                  <a:cubicBezTo>
                    <a:pt x="231" y="1122"/>
                    <a:pt x="239" y="1119"/>
                    <a:pt x="246" y="1113"/>
                  </a:cubicBezTo>
                  <a:cubicBezTo>
                    <a:pt x="390" y="1024"/>
                    <a:pt x="535" y="947"/>
                    <a:pt x="679" y="868"/>
                  </a:cubicBezTo>
                  <a:cubicBezTo>
                    <a:pt x="728" y="839"/>
                    <a:pt x="674" y="775"/>
                    <a:pt x="629" y="775"/>
                  </a:cubicBezTo>
                  <a:cubicBezTo>
                    <a:pt x="623" y="775"/>
                    <a:pt x="617" y="777"/>
                    <a:pt x="612" y="779"/>
                  </a:cubicBezTo>
                  <a:cubicBezTo>
                    <a:pt x="579" y="802"/>
                    <a:pt x="545" y="813"/>
                    <a:pt x="523" y="824"/>
                  </a:cubicBezTo>
                  <a:cubicBezTo>
                    <a:pt x="568" y="791"/>
                    <a:pt x="624" y="746"/>
                    <a:pt x="668" y="713"/>
                  </a:cubicBezTo>
                  <a:cubicBezTo>
                    <a:pt x="708" y="673"/>
                    <a:pt x="650" y="633"/>
                    <a:pt x="605" y="633"/>
                  </a:cubicBezTo>
                  <a:cubicBezTo>
                    <a:pt x="600" y="633"/>
                    <a:pt x="595" y="634"/>
                    <a:pt x="590" y="635"/>
                  </a:cubicBezTo>
                  <a:cubicBezTo>
                    <a:pt x="523" y="668"/>
                    <a:pt x="456" y="713"/>
                    <a:pt x="390" y="769"/>
                  </a:cubicBezTo>
                  <a:cubicBezTo>
                    <a:pt x="390" y="757"/>
                    <a:pt x="379" y="746"/>
                    <a:pt x="357" y="735"/>
                  </a:cubicBezTo>
                  <a:cubicBezTo>
                    <a:pt x="379" y="713"/>
                    <a:pt x="390" y="690"/>
                    <a:pt x="401" y="668"/>
                  </a:cubicBezTo>
                  <a:cubicBezTo>
                    <a:pt x="423" y="646"/>
                    <a:pt x="390" y="613"/>
                    <a:pt x="379" y="601"/>
                  </a:cubicBezTo>
                  <a:cubicBezTo>
                    <a:pt x="366" y="595"/>
                    <a:pt x="349" y="589"/>
                    <a:pt x="333" y="589"/>
                  </a:cubicBezTo>
                  <a:cubicBezTo>
                    <a:pt x="321" y="589"/>
                    <a:pt x="310" y="592"/>
                    <a:pt x="301" y="601"/>
                  </a:cubicBezTo>
                  <a:cubicBezTo>
                    <a:pt x="268" y="624"/>
                    <a:pt x="246" y="646"/>
                    <a:pt x="223" y="680"/>
                  </a:cubicBezTo>
                  <a:lnTo>
                    <a:pt x="223" y="646"/>
                  </a:lnTo>
                  <a:cubicBezTo>
                    <a:pt x="246" y="524"/>
                    <a:pt x="268" y="413"/>
                    <a:pt x="312" y="302"/>
                  </a:cubicBezTo>
                  <a:cubicBezTo>
                    <a:pt x="328" y="270"/>
                    <a:pt x="282" y="239"/>
                    <a:pt x="250" y="239"/>
                  </a:cubicBezTo>
                  <a:cubicBezTo>
                    <a:pt x="237" y="239"/>
                    <a:pt x="226" y="244"/>
                    <a:pt x="223" y="257"/>
                  </a:cubicBezTo>
                  <a:cubicBezTo>
                    <a:pt x="189" y="334"/>
                    <a:pt x="157" y="423"/>
                    <a:pt x="145" y="512"/>
                  </a:cubicBezTo>
                  <a:cubicBezTo>
                    <a:pt x="145" y="479"/>
                    <a:pt x="145" y="435"/>
                    <a:pt x="157" y="401"/>
                  </a:cubicBezTo>
                  <a:cubicBezTo>
                    <a:pt x="179" y="279"/>
                    <a:pt x="234" y="168"/>
                    <a:pt x="301" y="57"/>
                  </a:cubicBezTo>
                  <a:cubicBezTo>
                    <a:pt x="317" y="32"/>
                    <a:pt x="284" y="0"/>
                    <a:pt x="253"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3"/>
            <p:cNvSpPr/>
            <p:nvPr/>
          </p:nvSpPr>
          <p:spPr>
            <a:xfrm>
              <a:off x="2383771" y="4423570"/>
              <a:ext cx="37155" cy="11757"/>
            </a:xfrm>
            <a:custGeom>
              <a:avLst/>
              <a:gdLst/>
              <a:ahLst/>
              <a:cxnLst/>
              <a:rect l="l" t="t" r="r" b="b"/>
              <a:pathLst>
                <a:path w="1065" h="337" extrusionOk="0">
                  <a:moveTo>
                    <a:pt x="681" y="1"/>
                  </a:moveTo>
                  <a:cubicBezTo>
                    <a:pt x="673" y="1"/>
                    <a:pt x="665" y="2"/>
                    <a:pt x="656" y="5"/>
                  </a:cubicBezTo>
                  <a:cubicBezTo>
                    <a:pt x="567" y="39"/>
                    <a:pt x="467" y="72"/>
                    <a:pt x="367" y="94"/>
                  </a:cubicBezTo>
                  <a:cubicBezTo>
                    <a:pt x="322" y="101"/>
                    <a:pt x="267" y="114"/>
                    <a:pt x="213" y="114"/>
                  </a:cubicBezTo>
                  <a:cubicBezTo>
                    <a:pt x="173" y="114"/>
                    <a:pt x="133" y="107"/>
                    <a:pt x="100" y="83"/>
                  </a:cubicBezTo>
                  <a:cubicBezTo>
                    <a:pt x="87" y="77"/>
                    <a:pt x="71" y="70"/>
                    <a:pt x="55" y="70"/>
                  </a:cubicBezTo>
                  <a:cubicBezTo>
                    <a:pt x="43" y="70"/>
                    <a:pt x="32" y="74"/>
                    <a:pt x="23" y="83"/>
                  </a:cubicBezTo>
                  <a:cubicBezTo>
                    <a:pt x="0" y="94"/>
                    <a:pt x="11" y="128"/>
                    <a:pt x="33" y="138"/>
                  </a:cubicBezTo>
                  <a:cubicBezTo>
                    <a:pt x="78" y="172"/>
                    <a:pt x="134" y="195"/>
                    <a:pt x="189" y="205"/>
                  </a:cubicBezTo>
                  <a:cubicBezTo>
                    <a:pt x="178" y="205"/>
                    <a:pt x="167" y="205"/>
                    <a:pt x="167" y="217"/>
                  </a:cubicBezTo>
                  <a:cubicBezTo>
                    <a:pt x="144" y="250"/>
                    <a:pt x="178" y="272"/>
                    <a:pt x="189" y="283"/>
                  </a:cubicBezTo>
                  <a:cubicBezTo>
                    <a:pt x="265" y="325"/>
                    <a:pt x="358" y="336"/>
                    <a:pt x="450" y="336"/>
                  </a:cubicBezTo>
                  <a:cubicBezTo>
                    <a:pt x="506" y="336"/>
                    <a:pt x="561" y="332"/>
                    <a:pt x="612" y="328"/>
                  </a:cubicBezTo>
                  <a:cubicBezTo>
                    <a:pt x="745" y="306"/>
                    <a:pt x="890" y="272"/>
                    <a:pt x="1012" y="217"/>
                  </a:cubicBezTo>
                  <a:cubicBezTo>
                    <a:pt x="1064" y="196"/>
                    <a:pt x="1010" y="127"/>
                    <a:pt x="966" y="127"/>
                  </a:cubicBezTo>
                  <a:cubicBezTo>
                    <a:pt x="963" y="127"/>
                    <a:pt x="960" y="127"/>
                    <a:pt x="957" y="128"/>
                  </a:cubicBezTo>
                  <a:cubicBezTo>
                    <a:pt x="834" y="161"/>
                    <a:pt x="712" y="195"/>
                    <a:pt x="589" y="217"/>
                  </a:cubicBezTo>
                  <a:cubicBezTo>
                    <a:pt x="534" y="227"/>
                    <a:pt x="467" y="239"/>
                    <a:pt x="411" y="239"/>
                  </a:cubicBezTo>
                  <a:cubicBezTo>
                    <a:pt x="345" y="239"/>
                    <a:pt x="289" y="239"/>
                    <a:pt x="233" y="205"/>
                  </a:cubicBezTo>
                  <a:cubicBezTo>
                    <a:pt x="278" y="205"/>
                    <a:pt x="334" y="205"/>
                    <a:pt x="389" y="195"/>
                  </a:cubicBezTo>
                  <a:cubicBezTo>
                    <a:pt x="512" y="183"/>
                    <a:pt x="623" y="150"/>
                    <a:pt x="723" y="83"/>
                  </a:cubicBezTo>
                  <a:cubicBezTo>
                    <a:pt x="745" y="72"/>
                    <a:pt x="745" y="49"/>
                    <a:pt x="734" y="27"/>
                  </a:cubicBezTo>
                  <a:cubicBezTo>
                    <a:pt x="718" y="11"/>
                    <a:pt x="702" y="1"/>
                    <a:pt x="681"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3"/>
            <p:cNvSpPr/>
            <p:nvPr/>
          </p:nvSpPr>
          <p:spPr>
            <a:xfrm>
              <a:off x="2392667" y="4432990"/>
              <a:ext cx="27805" cy="14199"/>
            </a:xfrm>
            <a:custGeom>
              <a:avLst/>
              <a:gdLst/>
              <a:ahLst/>
              <a:cxnLst/>
              <a:rect l="l" t="t" r="r" b="b"/>
              <a:pathLst>
                <a:path w="797" h="407" extrusionOk="0">
                  <a:moveTo>
                    <a:pt x="690" y="1"/>
                  </a:moveTo>
                  <a:cubicBezTo>
                    <a:pt x="687" y="1"/>
                    <a:pt x="683" y="1"/>
                    <a:pt x="680" y="2"/>
                  </a:cubicBezTo>
                  <a:cubicBezTo>
                    <a:pt x="591" y="13"/>
                    <a:pt x="490" y="36"/>
                    <a:pt x="401" y="58"/>
                  </a:cubicBezTo>
                  <a:cubicBezTo>
                    <a:pt x="357" y="58"/>
                    <a:pt x="301" y="69"/>
                    <a:pt x="257" y="80"/>
                  </a:cubicBezTo>
                  <a:cubicBezTo>
                    <a:pt x="234" y="80"/>
                    <a:pt x="207" y="85"/>
                    <a:pt x="185" y="85"/>
                  </a:cubicBezTo>
                  <a:cubicBezTo>
                    <a:pt x="174" y="85"/>
                    <a:pt x="164" y="84"/>
                    <a:pt x="156" y="80"/>
                  </a:cubicBezTo>
                  <a:cubicBezTo>
                    <a:pt x="147" y="75"/>
                    <a:pt x="136" y="73"/>
                    <a:pt x="125" y="73"/>
                  </a:cubicBezTo>
                  <a:cubicBezTo>
                    <a:pt x="110" y="73"/>
                    <a:pt x="96" y="78"/>
                    <a:pt x="90" y="91"/>
                  </a:cubicBezTo>
                  <a:lnTo>
                    <a:pt x="45" y="91"/>
                  </a:lnTo>
                  <a:cubicBezTo>
                    <a:pt x="12" y="91"/>
                    <a:pt x="1" y="113"/>
                    <a:pt x="12" y="147"/>
                  </a:cubicBezTo>
                  <a:cubicBezTo>
                    <a:pt x="67" y="247"/>
                    <a:pt x="168" y="313"/>
                    <a:pt x="279" y="347"/>
                  </a:cubicBezTo>
                  <a:cubicBezTo>
                    <a:pt x="390" y="380"/>
                    <a:pt x="524" y="380"/>
                    <a:pt x="635" y="402"/>
                  </a:cubicBezTo>
                  <a:cubicBezTo>
                    <a:pt x="641" y="405"/>
                    <a:pt x="649" y="407"/>
                    <a:pt x="657" y="407"/>
                  </a:cubicBezTo>
                  <a:cubicBezTo>
                    <a:pt x="678" y="407"/>
                    <a:pt x="702" y="396"/>
                    <a:pt x="702" y="380"/>
                  </a:cubicBezTo>
                  <a:cubicBezTo>
                    <a:pt x="702" y="347"/>
                    <a:pt x="680" y="313"/>
                    <a:pt x="646" y="313"/>
                  </a:cubicBezTo>
                  <a:cubicBezTo>
                    <a:pt x="546" y="280"/>
                    <a:pt x="435" y="280"/>
                    <a:pt x="324" y="258"/>
                  </a:cubicBezTo>
                  <a:cubicBezTo>
                    <a:pt x="268" y="236"/>
                    <a:pt x="201" y="214"/>
                    <a:pt x="156" y="169"/>
                  </a:cubicBezTo>
                  <a:lnTo>
                    <a:pt x="156" y="169"/>
                  </a:lnTo>
                  <a:cubicBezTo>
                    <a:pt x="190" y="180"/>
                    <a:pt x="223" y="180"/>
                    <a:pt x="257" y="180"/>
                  </a:cubicBezTo>
                  <a:lnTo>
                    <a:pt x="279" y="180"/>
                  </a:lnTo>
                  <a:lnTo>
                    <a:pt x="279" y="202"/>
                  </a:lnTo>
                  <a:cubicBezTo>
                    <a:pt x="279" y="224"/>
                    <a:pt x="312" y="236"/>
                    <a:pt x="334" y="247"/>
                  </a:cubicBezTo>
                  <a:lnTo>
                    <a:pt x="423" y="247"/>
                  </a:lnTo>
                  <a:cubicBezTo>
                    <a:pt x="446" y="247"/>
                    <a:pt x="468" y="247"/>
                    <a:pt x="479" y="236"/>
                  </a:cubicBezTo>
                  <a:cubicBezTo>
                    <a:pt x="502" y="236"/>
                    <a:pt x="524" y="224"/>
                    <a:pt x="534" y="224"/>
                  </a:cubicBezTo>
                  <a:cubicBezTo>
                    <a:pt x="557" y="214"/>
                    <a:pt x="557" y="191"/>
                    <a:pt x="546" y="180"/>
                  </a:cubicBezTo>
                  <a:cubicBezTo>
                    <a:pt x="534" y="158"/>
                    <a:pt x="512" y="147"/>
                    <a:pt x="490" y="147"/>
                  </a:cubicBezTo>
                  <a:cubicBezTo>
                    <a:pt x="568" y="135"/>
                    <a:pt x="646" y="125"/>
                    <a:pt x="724" y="91"/>
                  </a:cubicBezTo>
                  <a:cubicBezTo>
                    <a:pt x="796" y="70"/>
                    <a:pt x="743" y="1"/>
                    <a:pt x="690"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3"/>
            <p:cNvSpPr/>
            <p:nvPr/>
          </p:nvSpPr>
          <p:spPr>
            <a:xfrm>
              <a:off x="1882005" y="4265630"/>
              <a:ext cx="312418" cy="268773"/>
            </a:xfrm>
            <a:custGeom>
              <a:avLst/>
              <a:gdLst/>
              <a:ahLst/>
              <a:cxnLst/>
              <a:rect l="l" t="t" r="r" b="b"/>
              <a:pathLst>
                <a:path w="8955" h="7704" extrusionOk="0">
                  <a:moveTo>
                    <a:pt x="6007" y="1"/>
                  </a:moveTo>
                  <a:cubicBezTo>
                    <a:pt x="5970" y="1"/>
                    <a:pt x="5933" y="2"/>
                    <a:pt x="5896" y="6"/>
                  </a:cubicBezTo>
                  <a:cubicBezTo>
                    <a:pt x="5740" y="16"/>
                    <a:pt x="5584" y="39"/>
                    <a:pt x="5462" y="128"/>
                  </a:cubicBezTo>
                  <a:cubicBezTo>
                    <a:pt x="5329" y="105"/>
                    <a:pt x="5206" y="95"/>
                    <a:pt x="5084" y="83"/>
                  </a:cubicBezTo>
                  <a:cubicBezTo>
                    <a:pt x="4940" y="73"/>
                    <a:pt x="4792" y="65"/>
                    <a:pt x="4643" y="65"/>
                  </a:cubicBezTo>
                  <a:cubicBezTo>
                    <a:pt x="4469" y="65"/>
                    <a:pt x="4295" y="76"/>
                    <a:pt x="4128" y="105"/>
                  </a:cubicBezTo>
                  <a:cubicBezTo>
                    <a:pt x="3983" y="128"/>
                    <a:pt x="3827" y="184"/>
                    <a:pt x="3693" y="261"/>
                  </a:cubicBezTo>
                  <a:cubicBezTo>
                    <a:pt x="3541" y="202"/>
                    <a:pt x="3381" y="174"/>
                    <a:pt x="3218" y="174"/>
                  </a:cubicBezTo>
                  <a:cubicBezTo>
                    <a:pt x="3048" y="174"/>
                    <a:pt x="2875" y="204"/>
                    <a:pt x="2704" y="261"/>
                  </a:cubicBezTo>
                  <a:cubicBezTo>
                    <a:pt x="2504" y="328"/>
                    <a:pt x="2326" y="417"/>
                    <a:pt x="2136" y="506"/>
                  </a:cubicBezTo>
                  <a:cubicBezTo>
                    <a:pt x="1981" y="584"/>
                    <a:pt x="1836" y="673"/>
                    <a:pt x="1681" y="762"/>
                  </a:cubicBezTo>
                  <a:cubicBezTo>
                    <a:pt x="1402" y="940"/>
                    <a:pt x="1135" y="1173"/>
                    <a:pt x="1013" y="1485"/>
                  </a:cubicBezTo>
                  <a:cubicBezTo>
                    <a:pt x="924" y="1696"/>
                    <a:pt x="913" y="1929"/>
                    <a:pt x="935" y="2152"/>
                  </a:cubicBezTo>
                  <a:cubicBezTo>
                    <a:pt x="468" y="2663"/>
                    <a:pt x="179" y="3298"/>
                    <a:pt x="79" y="3987"/>
                  </a:cubicBezTo>
                  <a:cubicBezTo>
                    <a:pt x="45" y="4188"/>
                    <a:pt x="35" y="4399"/>
                    <a:pt x="35" y="4599"/>
                  </a:cubicBezTo>
                  <a:cubicBezTo>
                    <a:pt x="23" y="4788"/>
                    <a:pt x="1" y="4999"/>
                    <a:pt x="101" y="5177"/>
                  </a:cubicBezTo>
                  <a:cubicBezTo>
                    <a:pt x="179" y="5333"/>
                    <a:pt x="312" y="5456"/>
                    <a:pt x="435" y="5577"/>
                  </a:cubicBezTo>
                  <a:cubicBezTo>
                    <a:pt x="524" y="5678"/>
                    <a:pt x="613" y="5755"/>
                    <a:pt x="713" y="5844"/>
                  </a:cubicBezTo>
                  <a:cubicBezTo>
                    <a:pt x="690" y="6067"/>
                    <a:pt x="746" y="6301"/>
                    <a:pt x="858" y="6501"/>
                  </a:cubicBezTo>
                  <a:cubicBezTo>
                    <a:pt x="991" y="6756"/>
                    <a:pt x="1202" y="6979"/>
                    <a:pt x="1469" y="7102"/>
                  </a:cubicBezTo>
                  <a:cubicBezTo>
                    <a:pt x="1731" y="7224"/>
                    <a:pt x="2028" y="7250"/>
                    <a:pt x="2321" y="7250"/>
                  </a:cubicBezTo>
                  <a:cubicBezTo>
                    <a:pt x="2401" y="7250"/>
                    <a:pt x="2480" y="7248"/>
                    <a:pt x="2559" y="7246"/>
                  </a:cubicBezTo>
                  <a:cubicBezTo>
                    <a:pt x="2637" y="7246"/>
                    <a:pt x="2704" y="7235"/>
                    <a:pt x="2781" y="7235"/>
                  </a:cubicBezTo>
                  <a:cubicBezTo>
                    <a:pt x="3026" y="7391"/>
                    <a:pt x="3305" y="7513"/>
                    <a:pt x="3582" y="7591"/>
                  </a:cubicBezTo>
                  <a:cubicBezTo>
                    <a:pt x="3866" y="7672"/>
                    <a:pt x="4157" y="7704"/>
                    <a:pt x="4450" y="7704"/>
                  </a:cubicBezTo>
                  <a:cubicBezTo>
                    <a:pt x="4639" y="7704"/>
                    <a:pt x="4829" y="7690"/>
                    <a:pt x="5017" y="7668"/>
                  </a:cubicBezTo>
                  <a:cubicBezTo>
                    <a:pt x="5273" y="7646"/>
                    <a:pt x="5517" y="7602"/>
                    <a:pt x="5751" y="7557"/>
                  </a:cubicBezTo>
                  <a:cubicBezTo>
                    <a:pt x="5985" y="7524"/>
                    <a:pt x="6219" y="7468"/>
                    <a:pt x="6441" y="7391"/>
                  </a:cubicBezTo>
                  <a:cubicBezTo>
                    <a:pt x="6808" y="7257"/>
                    <a:pt x="7119" y="7001"/>
                    <a:pt x="7341" y="6690"/>
                  </a:cubicBezTo>
                  <a:cubicBezTo>
                    <a:pt x="7364" y="6657"/>
                    <a:pt x="7386" y="6612"/>
                    <a:pt x="7408" y="6578"/>
                  </a:cubicBezTo>
                  <a:cubicBezTo>
                    <a:pt x="7831" y="6334"/>
                    <a:pt x="8176" y="5956"/>
                    <a:pt x="8376" y="5511"/>
                  </a:cubicBezTo>
                  <a:cubicBezTo>
                    <a:pt x="8431" y="5411"/>
                    <a:pt x="8465" y="5300"/>
                    <a:pt x="8488" y="5189"/>
                  </a:cubicBezTo>
                  <a:cubicBezTo>
                    <a:pt x="8599" y="5066"/>
                    <a:pt x="8676" y="4910"/>
                    <a:pt x="8743" y="4754"/>
                  </a:cubicBezTo>
                  <a:cubicBezTo>
                    <a:pt x="8955" y="4188"/>
                    <a:pt x="8910" y="3543"/>
                    <a:pt x="8665" y="2997"/>
                  </a:cubicBezTo>
                  <a:cubicBezTo>
                    <a:pt x="8532" y="2720"/>
                    <a:pt x="8342" y="2475"/>
                    <a:pt x="8109" y="2275"/>
                  </a:cubicBezTo>
                  <a:cubicBezTo>
                    <a:pt x="8109" y="2219"/>
                    <a:pt x="8098" y="2163"/>
                    <a:pt x="8087" y="2107"/>
                  </a:cubicBezTo>
                  <a:cubicBezTo>
                    <a:pt x="8053" y="1874"/>
                    <a:pt x="7998" y="1640"/>
                    <a:pt x="7909" y="1418"/>
                  </a:cubicBezTo>
                  <a:cubicBezTo>
                    <a:pt x="7831" y="1207"/>
                    <a:pt x="7720" y="995"/>
                    <a:pt x="7598" y="806"/>
                  </a:cubicBezTo>
                  <a:cubicBezTo>
                    <a:pt x="7364" y="473"/>
                    <a:pt x="7042" y="161"/>
                    <a:pt x="6619" y="61"/>
                  </a:cubicBezTo>
                  <a:cubicBezTo>
                    <a:pt x="6496" y="28"/>
                    <a:pt x="6363" y="16"/>
                    <a:pt x="6229" y="6"/>
                  </a:cubicBezTo>
                  <a:cubicBezTo>
                    <a:pt x="6155" y="6"/>
                    <a:pt x="6081" y="1"/>
                    <a:pt x="6007" y="1"/>
                  </a:cubicBezTo>
                  <a:close/>
                </a:path>
              </a:pathLst>
            </a:custGeom>
            <a:solidFill>
              <a:srgbClr val="EBB0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3"/>
            <p:cNvSpPr/>
            <p:nvPr/>
          </p:nvSpPr>
          <p:spPr>
            <a:xfrm>
              <a:off x="2011755" y="4511000"/>
              <a:ext cx="97092" cy="16606"/>
            </a:xfrm>
            <a:custGeom>
              <a:avLst/>
              <a:gdLst/>
              <a:ahLst/>
              <a:cxnLst/>
              <a:rect l="l" t="t" r="r" b="b"/>
              <a:pathLst>
                <a:path w="2783" h="476" extrusionOk="0">
                  <a:moveTo>
                    <a:pt x="2701" y="0"/>
                  </a:moveTo>
                  <a:cubicBezTo>
                    <a:pt x="2696" y="0"/>
                    <a:pt x="2692" y="1"/>
                    <a:pt x="2688" y="2"/>
                  </a:cubicBezTo>
                  <a:cubicBezTo>
                    <a:pt x="2432" y="60"/>
                    <a:pt x="2175" y="76"/>
                    <a:pt x="1916" y="76"/>
                  </a:cubicBezTo>
                  <a:cubicBezTo>
                    <a:pt x="1579" y="76"/>
                    <a:pt x="1240" y="48"/>
                    <a:pt x="901" y="48"/>
                  </a:cubicBezTo>
                  <a:cubicBezTo>
                    <a:pt x="800" y="48"/>
                    <a:pt x="698" y="51"/>
                    <a:pt x="597" y="57"/>
                  </a:cubicBezTo>
                  <a:cubicBezTo>
                    <a:pt x="442" y="79"/>
                    <a:pt x="286" y="102"/>
                    <a:pt x="130" y="135"/>
                  </a:cubicBezTo>
                  <a:cubicBezTo>
                    <a:pt x="119" y="135"/>
                    <a:pt x="108" y="124"/>
                    <a:pt x="97" y="124"/>
                  </a:cubicBezTo>
                  <a:cubicBezTo>
                    <a:pt x="89" y="120"/>
                    <a:pt x="80" y="118"/>
                    <a:pt x="72" y="118"/>
                  </a:cubicBezTo>
                  <a:cubicBezTo>
                    <a:pt x="34" y="118"/>
                    <a:pt x="1" y="152"/>
                    <a:pt x="19" y="180"/>
                  </a:cubicBezTo>
                  <a:cubicBezTo>
                    <a:pt x="10" y="189"/>
                    <a:pt x="16" y="205"/>
                    <a:pt x="30" y="205"/>
                  </a:cubicBezTo>
                  <a:cubicBezTo>
                    <a:pt x="33" y="205"/>
                    <a:pt x="37" y="204"/>
                    <a:pt x="41" y="202"/>
                  </a:cubicBezTo>
                  <a:lnTo>
                    <a:pt x="53" y="202"/>
                  </a:lnTo>
                  <a:cubicBezTo>
                    <a:pt x="427" y="386"/>
                    <a:pt x="840" y="476"/>
                    <a:pt x="1255" y="476"/>
                  </a:cubicBezTo>
                  <a:cubicBezTo>
                    <a:pt x="1567" y="476"/>
                    <a:pt x="1880" y="425"/>
                    <a:pt x="2177" y="324"/>
                  </a:cubicBezTo>
                  <a:cubicBezTo>
                    <a:pt x="2377" y="257"/>
                    <a:pt x="2566" y="168"/>
                    <a:pt x="2733" y="57"/>
                  </a:cubicBezTo>
                  <a:cubicBezTo>
                    <a:pt x="2782" y="37"/>
                    <a:pt x="2735" y="0"/>
                    <a:pt x="2701"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3"/>
            <p:cNvSpPr/>
            <p:nvPr/>
          </p:nvSpPr>
          <p:spPr>
            <a:xfrm>
              <a:off x="1902973" y="4265805"/>
              <a:ext cx="289915" cy="252620"/>
            </a:xfrm>
            <a:custGeom>
              <a:avLst/>
              <a:gdLst/>
              <a:ahLst/>
              <a:cxnLst/>
              <a:rect l="l" t="t" r="r" b="b"/>
              <a:pathLst>
                <a:path w="8310" h="7241" extrusionOk="0">
                  <a:moveTo>
                    <a:pt x="5250" y="1"/>
                  </a:moveTo>
                  <a:cubicBezTo>
                    <a:pt x="5106" y="11"/>
                    <a:pt x="4973" y="45"/>
                    <a:pt x="4861" y="123"/>
                  </a:cubicBezTo>
                  <a:lnTo>
                    <a:pt x="4627" y="90"/>
                  </a:lnTo>
                  <a:lnTo>
                    <a:pt x="4627" y="90"/>
                  </a:lnTo>
                  <a:cubicBezTo>
                    <a:pt x="4973" y="223"/>
                    <a:pt x="5295" y="401"/>
                    <a:pt x="5606" y="612"/>
                  </a:cubicBezTo>
                  <a:cubicBezTo>
                    <a:pt x="5373" y="624"/>
                    <a:pt x="5139" y="668"/>
                    <a:pt x="4928" y="757"/>
                  </a:cubicBezTo>
                  <a:cubicBezTo>
                    <a:pt x="4716" y="834"/>
                    <a:pt x="4528" y="946"/>
                    <a:pt x="4350" y="1079"/>
                  </a:cubicBezTo>
                  <a:cubicBezTo>
                    <a:pt x="4294" y="1046"/>
                    <a:pt x="4227" y="1012"/>
                    <a:pt x="4149" y="990"/>
                  </a:cubicBezTo>
                  <a:cubicBezTo>
                    <a:pt x="3994" y="923"/>
                    <a:pt x="3838" y="890"/>
                    <a:pt x="3671" y="868"/>
                  </a:cubicBezTo>
                  <a:cubicBezTo>
                    <a:pt x="3459" y="834"/>
                    <a:pt x="3241" y="820"/>
                    <a:pt x="3026" y="820"/>
                  </a:cubicBezTo>
                  <a:cubicBezTo>
                    <a:pt x="2959" y="820"/>
                    <a:pt x="2892" y="821"/>
                    <a:pt x="2825" y="824"/>
                  </a:cubicBezTo>
                  <a:cubicBezTo>
                    <a:pt x="2870" y="713"/>
                    <a:pt x="2926" y="601"/>
                    <a:pt x="3003" y="501"/>
                  </a:cubicBezTo>
                  <a:cubicBezTo>
                    <a:pt x="3104" y="357"/>
                    <a:pt x="3226" y="234"/>
                    <a:pt x="3371" y="145"/>
                  </a:cubicBezTo>
                  <a:lnTo>
                    <a:pt x="3371" y="145"/>
                  </a:lnTo>
                  <a:cubicBezTo>
                    <a:pt x="3270" y="167"/>
                    <a:pt x="3181" y="212"/>
                    <a:pt x="3092" y="256"/>
                  </a:cubicBezTo>
                  <a:cubicBezTo>
                    <a:pt x="2981" y="212"/>
                    <a:pt x="2870" y="189"/>
                    <a:pt x="2759" y="179"/>
                  </a:cubicBezTo>
                  <a:cubicBezTo>
                    <a:pt x="2681" y="323"/>
                    <a:pt x="2625" y="479"/>
                    <a:pt x="2603" y="634"/>
                  </a:cubicBezTo>
                  <a:cubicBezTo>
                    <a:pt x="2592" y="701"/>
                    <a:pt x="2592" y="768"/>
                    <a:pt x="2592" y="834"/>
                  </a:cubicBezTo>
                  <a:cubicBezTo>
                    <a:pt x="2303" y="857"/>
                    <a:pt x="2002" y="890"/>
                    <a:pt x="1747" y="1046"/>
                  </a:cubicBezTo>
                  <a:cubicBezTo>
                    <a:pt x="1513" y="1202"/>
                    <a:pt x="1335" y="1435"/>
                    <a:pt x="1235" y="1680"/>
                  </a:cubicBezTo>
                  <a:cubicBezTo>
                    <a:pt x="1191" y="1769"/>
                    <a:pt x="1169" y="1858"/>
                    <a:pt x="1146" y="1947"/>
                  </a:cubicBezTo>
                  <a:cubicBezTo>
                    <a:pt x="1146" y="1780"/>
                    <a:pt x="1169" y="1613"/>
                    <a:pt x="1224" y="1447"/>
                  </a:cubicBezTo>
                  <a:cubicBezTo>
                    <a:pt x="1313" y="1157"/>
                    <a:pt x="1469" y="901"/>
                    <a:pt x="1647" y="668"/>
                  </a:cubicBezTo>
                  <a:cubicBezTo>
                    <a:pt x="1758" y="535"/>
                    <a:pt x="1881" y="412"/>
                    <a:pt x="2002" y="290"/>
                  </a:cubicBezTo>
                  <a:lnTo>
                    <a:pt x="2002" y="290"/>
                  </a:lnTo>
                  <a:cubicBezTo>
                    <a:pt x="1836" y="357"/>
                    <a:pt x="1691" y="434"/>
                    <a:pt x="1535" y="501"/>
                  </a:cubicBezTo>
                  <a:cubicBezTo>
                    <a:pt x="1380" y="579"/>
                    <a:pt x="1235" y="668"/>
                    <a:pt x="1080" y="757"/>
                  </a:cubicBezTo>
                  <a:cubicBezTo>
                    <a:pt x="801" y="935"/>
                    <a:pt x="534" y="1168"/>
                    <a:pt x="412" y="1480"/>
                  </a:cubicBezTo>
                  <a:cubicBezTo>
                    <a:pt x="323" y="1691"/>
                    <a:pt x="312" y="1924"/>
                    <a:pt x="334" y="2147"/>
                  </a:cubicBezTo>
                  <a:cubicBezTo>
                    <a:pt x="301" y="2181"/>
                    <a:pt x="267" y="2214"/>
                    <a:pt x="245" y="2258"/>
                  </a:cubicBezTo>
                  <a:cubicBezTo>
                    <a:pt x="257" y="2292"/>
                    <a:pt x="257" y="2336"/>
                    <a:pt x="267" y="2381"/>
                  </a:cubicBezTo>
                  <a:cubicBezTo>
                    <a:pt x="323" y="2581"/>
                    <a:pt x="412" y="2770"/>
                    <a:pt x="512" y="2937"/>
                  </a:cubicBezTo>
                  <a:cubicBezTo>
                    <a:pt x="468" y="3037"/>
                    <a:pt x="423" y="3137"/>
                    <a:pt x="390" y="3237"/>
                  </a:cubicBezTo>
                  <a:cubicBezTo>
                    <a:pt x="312" y="3449"/>
                    <a:pt x="257" y="3659"/>
                    <a:pt x="234" y="3882"/>
                  </a:cubicBezTo>
                  <a:cubicBezTo>
                    <a:pt x="212" y="4104"/>
                    <a:pt x="212" y="4327"/>
                    <a:pt x="279" y="4539"/>
                  </a:cubicBezTo>
                  <a:cubicBezTo>
                    <a:pt x="334" y="4727"/>
                    <a:pt x="445" y="4894"/>
                    <a:pt x="590" y="5039"/>
                  </a:cubicBezTo>
                  <a:cubicBezTo>
                    <a:pt x="868" y="5328"/>
                    <a:pt x="1246" y="5483"/>
                    <a:pt x="1624" y="5595"/>
                  </a:cubicBezTo>
                  <a:cubicBezTo>
                    <a:pt x="1964" y="5703"/>
                    <a:pt x="2322" y="5761"/>
                    <a:pt x="2679" y="5761"/>
                  </a:cubicBezTo>
                  <a:cubicBezTo>
                    <a:pt x="2802" y="5761"/>
                    <a:pt x="2926" y="5754"/>
                    <a:pt x="3048" y="5740"/>
                  </a:cubicBezTo>
                  <a:cubicBezTo>
                    <a:pt x="3515" y="5673"/>
                    <a:pt x="3982" y="5483"/>
                    <a:pt x="4338" y="5172"/>
                  </a:cubicBezTo>
                  <a:cubicBezTo>
                    <a:pt x="4385" y="5135"/>
                    <a:pt x="4330" y="5090"/>
                    <a:pt x="4284" y="5090"/>
                  </a:cubicBezTo>
                  <a:cubicBezTo>
                    <a:pt x="4276" y="5090"/>
                    <a:pt x="4268" y="5091"/>
                    <a:pt x="4261" y="5095"/>
                  </a:cubicBezTo>
                  <a:cubicBezTo>
                    <a:pt x="3972" y="5239"/>
                    <a:pt x="3649" y="5295"/>
                    <a:pt x="3326" y="5317"/>
                  </a:cubicBezTo>
                  <a:cubicBezTo>
                    <a:pt x="3191" y="5322"/>
                    <a:pt x="3057" y="5327"/>
                    <a:pt x="2923" y="5327"/>
                  </a:cubicBezTo>
                  <a:cubicBezTo>
                    <a:pt x="2759" y="5327"/>
                    <a:pt x="2596" y="5319"/>
                    <a:pt x="2437" y="5295"/>
                  </a:cubicBezTo>
                  <a:cubicBezTo>
                    <a:pt x="2147" y="5250"/>
                    <a:pt x="1869" y="5150"/>
                    <a:pt x="1647" y="4961"/>
                  </a:cubicBezTo>
                  <a:cubicBezTo>
                    <a:pt x="1424" y="4772"/>
                    <a:pt x="1280" y="4505"/>
                    <a:pt x="1191" y="4238"/>
                  </a:cubicBezTo>
                  <a:cubicBezTo>
                    <a:pt x="1135" y="4049"/>
                    <a:pt x="1102" y="3871"/>
                    <a:pt x="1090" y="3682"/>
                  </a:cubicBezTo>
                  <a:lnTo>
                    <a:pt x="1090" y="3570"/>
                  </a:lnTo>
                  <a:cubicBezTo>
                    <a:pt x="1169" y="3627"/>
                    <a:pt x="1246" y="3671"/>
                    <a:pt x="1335" y="3726"/>
                  </a:cubicBezTo>
                  <a:cubicBezTo>
                    <a:pt x="1614" y="3882"/>
                    <a:pt x="1925" y="3982"/>
                    <a:pt x="2259" y="3993"/>
                  </a:cubicBezTo>
                  <a:cubicBezTo>
                    <a:pt x="2262" y="3994"/>
                    <a:pt x="2266" y="3994"/>
                    <a:pt x="2269" y="3994"/>
                  </a:cubicBezTo>
                  <a:cubicBezTo>
                    <a:pt x="2305" y="3994"/>
                    <a:pt x="2311" y="3937"/>
                    <a:pt x="2281" y="3926"/>
                  </a:cubicBezTo>
                  <a:cubicBezTo>
                    <a:pt x="2281" y="3916"/>
                    <a:pt x="2281" y="3916"/>
                    <a:pt x="2269" y="3904"/>
                  </a:cubicBezTo>
                  <a:cubicBezTo>
                    <a:pt x="2147" y="3815"/>
                    <a:pt x="2025" y="3738"/>
                    <a:pt x="1913" y="3637"/>
                  </a:cubicBezTo>
                  <a:cubicBezTo>
                    <a:pt x="1792" y="3538"/>
                    <a:pt x="1691" y="3415"/>
                    <a:pt x="1591" y="3293"/>
                  </a:cubicBezTo>
                  <a:cubicBezTo>
                    <a:pt x="1502" y="3182"/>
                    <a:pt x="1424" y="3059"/>
                    <a:pt x="1357" y="2925"/>
                  </a:cubicBezTo>
                  <a:cubicBezTo>
                    <a:pt x="1502" y="2592"/>
                    <a:pt x="1703" y="2280"/>
                    <a:pt x="1970" y="2036"/>
                  </a:cubicBezTo>
                  <a:cubicBezTo>
                    <a:pt x="2336" y="1702"/>
                    <a:pt x="2815" y="1491"/>
                    <a:pt x="3304" y="1447"/>
                  </a:cubicBezTo>
                  <a:cubicBezTo>
                    <a:pt x="3371" y="1435"/>
                    <a:pt x="3438" y="1430"/>
                    <a:pt x="3504" y="1430"/>
                  </a:cubicBezTo>
                  <a:cubicBezTo>
                    <a:pt x="3571" y="1430"/>
                    <a:pt x="3638" y="1435"/>
                    <a:pt x="3705" y="1447"/>
                  </a:cubicBezTo>
                  <a:cubicBezTo>
                    <a:pt x="3794" y="1457"/>
                    <a:pt x="3871" y="1480"/>
                    <a:pt x="3938" y="1524"/>
                  </a:cubicBezTo>
                  <a:cubicBezTo>
                    <a:pt x="3826" y="1680"/>
                    <a:pt x="3738" y="1847"/>
                    <a:pt x="3671" y="2036"/>
                  </a:cubicBezTo>
                  <a:cubicBezTo>
                    <a:pt x="3660" y="2069"/>
                    <a:pt x="3649" y="2114"/>
                    <a:pt x="3638" y="2147"/>
                  </a:cubicBezTo>
                  <a:cubicBezTo>
                    <a:pt x="3638" y="2147"/>
                    <a:pt x="3638" y="2158"/>
                    <a:pt x="3626" y="2158"/>
                  </a:cubicBezTo>
                  <a:lnTo>
                    <a:pt x="3626" y="2169"/>
                  </a:lnTo>
                  <a:cubicBezTo>
                    <a:pt x="3626" y="2203"/>
                    <a:pt x="3616" y="2225"/>
                    <a:pt x="3616" y="2247"/>
                  </a:cubicBezTo>
                  <a:cubicBezTo>
                    <a:pt x="3602" y="2288"/>
                    <a:pt x="3642" y="2312"/>
                    <a:pt x="3678" y="2312"/>
                  </a:cubicBezTo>
                  <a:cubicBezTo>
                    <a:pt x="3701" y="2312"/>
                    <a:pt x="3722" y="2302"/>
                    <a:pt x="3727" y="2280"/>
                  </a:cubicBezTo>
                  <a:cubicBezTo>
                    <a:pt x="3760" y="2181"/>
                    <a:pt x="3782" y="2092"/>
                    <a:pt x="3826" y="2003"/>
                  </a:cubicBezTo>
                  <a:cubicBezTo>
                    <a:pt x="4060" y="1669"/>
                    <a:pt x="4360" y="1380"/>
                    <a:pt x="4716" y="1168"/>
                  </a:cubicBezTo>
                  <a:cubicBezTo>
                    <a:pt x="4928" y="1057"/>
                    <a:pt x="5150" y="968"/>
                    <a:pt x="5373" y="913"/>
                  </a:cubicBezTo>
                  <a:cubicBezTo>
                    <a:pt x="5482" y="885"/>
                    <a:pt x="5598" y="865"/>
                    <a:pt x="5710" y="865"/>
                  </a:cubicBezTo>
                  <a:cubicBezTo>
                    <a:pt x="5735" y="865"/>
                    <a:pt x="5760" y="866"/>
                    <a:pt x="5784" y="868"/>
                  </a:cubicBezTo>
                  <a:cubicBezTo>
                    <a:pt x="5929" y="879"/>
                    <a:pt x="6040" y="935"/>
                    <a:pt x="6140" y="1024"/>
                  </a:cubicBezTo>
                  <a:cubicBezTo>
                    <a:pt x="6340" y="1202"/>
                    <a:pt x="6463" y="1469"/>
                    <a:pt x="6552" y="1714"/>
                  </a:cubicBezTo>
                  <a:cubicBezTo>
                    <a:pt x="6641" y="1969"/>
                    <a:pt x="6696" y="2236"/>
                    <a:pt x="6718" y="2503"/>
                  </a:cubicBezTo>
                  <a:cubicBezTo>
                    <a:pt x="6752" y="2770"/>
                    <a:pt x="6763" y="3048"/>
                    <a:pt x="6663" y="3315"/>
                  </a:cubicBezTo>
                  <a:cubicBezTo>
                    <a:pt x="6574" y="3538"/>
                    <a:pt x="6385" y="3716"/>
                    <a:pt x="6174" y="3837"/>
                  </a:cubicBezTo>
                  <a:cubicBezTo>
                    <a:pt x="5907" y="3993"/>
                    <a:pt x="5618" y="4094"/>
                    <a:pt x="5317" y="4171"/>
                  </a:cubicBezTo>
                  <a:cubicBezTo>
                    <a:pt x="5005" y="4260"/>
                    <a:pt x="4672" y="4305"/>
                    <a:pt x="4350" y="4316"/>
                  </a:cubicBezTo>
                  <a:cubicBezTo>
                    <a:pt x="4294" y="4316"/>
                    <a:pt x="4261" y="4371"/>
                    <a:pt x="4316" y="4394"/>
                  </a:cubicBezTo>
                  <a:cubicBezTo>
                    <a:pt x="4532" y="4492"/>
                    <a:pt x="4760" y="4537"/>
                    <a:pt x="4987" y="4537"/>
                  </a:cubicBezTo>
                  <a:cubicBezTo>
                    <a:pt x="5300" y="4537"/>
                    <a:pt x="5612" y="4453"/>
                    <a:pt x="5895" y="4305"/>
                  </a:cubicBezTo>
                  <a:lnTo>
                    <a:pt x="5895" y="4305"/>
                  </a:lnTo>
                  <a:cubicBezTo>
                    <a:pt x="5762" y="4905"/>
                    <a:pt x="5428" y="5451"/>
                    <a:pt x="4950" y="5829"/>
                  </a:cubicBezTo>
                  <a:cubicBezTo>
                    <a:pt x="4496" y="6174"/>
                    <a:pt x="3937" y="6356"/>
                    <a:pt x="3372" y="6356"/>
                  </a:cubicBezTo>
                  <a:cubicBezTo>
                    <a:pt x="3245" y="6356"/>
                    <a:pt x="3119" y="6347"/>
                    <a:pt x="2993" y="6329"/>
                  </a:cubicBezTo>
                  <a:cubicBezTo>
                    <a:pt x="2559" y="6262"/>
                    <a:pt x="2147" y="6129"/>
                    <a:pt x="1736" y="5973"/>
                  </a:cubicBezTo>
                  <a:cubicBezTo>
                    <a:pt x="1731" y="5971"/>
                    <a:pt x="1726" y="5971"/>
                    <a:pt x="1720" y="5971"/>
                  </a:cubicBezTo>
                  <a:cubicBezTo>
                    <a:pt x="1679" y="5971"/>
                    <a:pt x="1608" y="6001"/>
                    <a:pt x="1647" y="6040"/>
                  </a:cubicBezTo>
                  <a:cubicBezTo>
                    <a:pt x="1680" y="6073"/>
                    <a:pt x="1713" y="6106"/>
                    <a:pt x="1736" y="6140"/>
                  </a:cubicBezTo>
                  <a:cubicBezTo>
                    <a:pt x="1641" y="6151"/>
                    <a:pt x="1547" y="6156"/>
                    <a:pt x="1452" y="6156"/>
                  </a:cubicBezTo>
                  <a:cubicBezTo>
                    <a:pt x="954" y="6156"/>
                    <a:pt x="453" y="6010"/>
                    <a:pt x="23" y="5740"/>
                  </a:cubicBezTo>
                  <a:lnTo>
                    <a:pt x="0" y="5740"/>
                  </a:lnTo>
                  <a:cubicBezTo>
                    <a:pt x="34" y="5773"/>
                    <a:pt x="79" y="5806"/>
                    <a:pt x="112" y="5839"/>
                  </a:cubicBezTo>
                  <a:cubicBezTo>
                    <a:pt x="89" y="6062"/>
                    <a:pt x="145" y="6296"/>
                    <a:pt x="257" y="6496"/>
                  </a:cubicBezTo>
                  <a:cubicBezTo>
                    <a:pt x="257" y="6507"/>
                    <a:pt x="267" y="6529"/>
                    <a:pt x="279" y="6541"/>
                  </a:cubicBezTo>
                  <a:lnTo>
                    <a:pt x="323" y="6541"/>
                  </a:lnTo>
                  <a:cubicBezTo>
                    <a:pt x="412" y="6630"/>
                    <a:pt x="512" y="6707"/>
                    <a:pt x="613" y="6774"/>
                  </a:cubicBezTo>
                  <a:cubicBezTo>
                    <a:pt x="724" y="6840"/>
                    <a:pt x="835" y="6896"/>
                    <a:pt x="946" y="6952"/>
                  </a:cubicBezTo>
                  <a:cubicBezTo>
                    <a:pt x="1169" y="7063"/>
                    <a:pt x="1413" y="7141"/>
                    <a:pt x="1647" y="7186"/>
                  </a:cubicBezTo>
                  <a:cubicBezTo>
                    <a:pt x="1780" y="7219"/>
                    <a:pt x="1913" y="7230"/>
                    <a:pt x="2036" y="7241"/>
                  </a:cubicBezTo>
                  <a:cubicBezTo>
                    <a:pt x="2081" y="7241"/>
                    <a:pt x="2136" y="7230"/>
                    <a:pt x="2180" y="7230"/>
                  </a:cubicBezTo>
                  <a:lnTo>
                    <a:pt x="2192" y="7241"/>
                  </a:lnTo>
                  <a:cubicBezTo>
                    <a:pt x="2514" y="7241"/>
                    <a:pt x="2848" y="7186"/>
                    <a:pt x="3148" y="7085"/>
                  </a:cubicBezTo>
                  <a:cubicBezTo>
                    <a:pt x="3382" y="7008"/>
                    <a:pt x="3593" y="6907"/>
                    <a:pt x="3804" y="6774"/>
                  </a:cubicBezTo>
                  <a:cubicBezTo>
                    <a:pt x="3826" y="6763"/>
                    <a:pt x="3860" y="6741"/>
                    <a:pt x="3883" y="6718"/>
                  </a:cubicBezTo>
                  <a:cubicBezTo>
                    <a:pt x="4079" y="6762"/>
                    <a:pt x="4279" y="6785"/>
                    <a:pt x="4479" y="6785"/>
                  </a:cubicBezTo>
                  <a:cubicBezTo>
                    <a:pt x="4733" y="6785"/>
                    <a:pt x="4985" y="6749"/>
                    <a:pt x="5228" y="6674"/>
                  </a:cubicBezTo>
                  <a:cubicBezTo>
                    <a:pt x="5394" y="6830"/>
                    <a:pt x="5629" y="6908"/>
                    <a:pt x="5850" y="6908"/>
                  </a:cubicBezTo>
                  <a:cubicBezTo>
                    <a:pt x="5865" y="6908"/>
                    <a:pt x="5880" y="6908"/>
                    <a:pt x="5895" y="6907"/>
                  </a:cubicBezTo>
                  <a:cubicBezTo>
                    <a:pt x="6162" y="6907"/>
                    <a:pt x="6441" y="6830"/>
                    <a:pt x="6696" y="6729"/>
                  </a:cubicBezTo>
                  <a:cubicBezTo>
                    <a:pt x="6718" y="6718"/>
                    <a:pt x="6730" y="6696"/>
                    <a:pt x="6740" y="6685"/>
                  </a:cubicBezTo>
                  <a:cubicBezTo>
                    <a:pt x="6763" y="6652"/>
                    <a:pt x="6785" y="6607"/>
                    <a:pt x="6807" y="6573"/>
                  </a:cubicBezTo>
                  <a:cubicBezTo>
                    <a:pt x="7230" y="6329"/>
                    <a:pt x="7575" y="5951"/>
                    <a:pt x="7775" y="5506"/>
                  </a:cubicBezTo>
                  <a:cubicBezTo>
                    <a:pt x="7830" y="5406"/>
                    <a:pt x="7864" y="5295"/>
                    <a:pt x="7887" y="5184"/>
                  </a:cubicBezTo>
                  <a:cubicBezTo>
                    <a:pt x="7998" y="5061"/>
                    <a:pt x="8075" y="4905"/>
                    <a:pt x="8142" y="4749"/>
                  </a:cubicBezTo>
                  <a:cubicBezTo>
                    <a:pt x="8275" y="4383"/>
                    <a:pt x="8309" y="3982"/>
                    <a:pt x="8242" y="3604"/>
                  </a:cubicBezTo>
                  <a:lnTo>
                    <a:pt x="8242" y="3604"/>
                  </a:lnTo>
                  <a:lnTo>
                    <a:pt x="8242" y="3615"/>
                  </a:lnTo>
                  <a:cubicBezTo>
                    <a:pt x="8298" y="3926"/>
                    <a:pt x="8209" y="4227"/>
                    <a:pt x="8075" y="4505"/>
                  </a:cubicBezTo>
                  <a:cubicBezTo>
                    <a:pt x="7942" y="4783"/>
                    <a:pt x="7753" y="5039"/>
                    <a:pt x="7564" y="5273"/>
                  </a:cubicBezTo>
                  <a:cubicBezTo>
                    <a:pt x="7363" y="5517"/>
                    <a:pt x="7152" y="5728"/>
                    <a:pt x="6930" y="5940"/>
                  </a:cubicBezTo>
                  <a:cubicBezTo>
                    <a:pt x="6708" y="6140"/>
                    <a:pt x="6463" y="6340"/>
                    <a:pt x="6184" y="6462"/>
                  </a:cubicBezTo>
                  <a:cubicBezTo>
                    <a:pt x="6010" y="6536"/>
                    <a:pt x="5819" y="6579"/>
                    <a:pt x="5632" y="6579"/>
                  </a:cubicBezTo>
                  <a:cubicBezTo>
                    <a:pt x="5594" y="6579"/>
                    <a:pt x="5555" y="6577"/>
                    <a:pt x="5517" y="6573"/>
                  </a:cubicBezTo>
                  <a:cubicBezTo>
                    <a:pt x="5962" y="6373"/>
                    <a:pt x="6329" y="6051"/>
                    <a:pt x="6552" y="5617"/>
                  </a:cubicBezTo>
                  <a:cubicBezTo>
                    <a:pt x="6696" y="5362"/>
                    <a:pt x="6774" y="5061"/>
                    <a:pt x="6774" y="4761"/>
                  </a:cubicBezTo>
                  <a:cubicBezTo>
                    <a:pt x="7063" y="4516"/>
                    <a:pt x="7264" y="4193"/>
                    <a:pt x="7442" y="3860"/>
                  </a:cubicBezTo>
                  <a:lnTo>
                    <a:pt x="7775" y="3126"/>
                  </a:lnTo>
                  <a:cubicBezTo>
                    <a:pt x="7820" y="3004"/>
                    <a:pt x="7875" y="2870"/>
                    <a:pt x="7919" y="2737"/>
                  </a:cubicBezTo>
                  <a:cubicBezTo>
                    <a:pt x="7808" y="2559"/>
                    <a:pt x="7675" y="2403"/>
                    <a:pt x="7508" y="2270"/>
                  </a:cubicBezTo>
                  <a:cubicBezTo>
                    <a:pt x="7508" y="2214"/>
                    <a:pt x="7497" y="2158"/>
                    <a:pt x="7486" y="2102"/>
                  </a:cubicBezTo>
                  <a:cubicBezTo>
                    <a:pt x="7475" y="2025"/>
                    <a:pt x="7452" y="1936"/>
                    <a:pt x="7442" y="1847"/>
                  </a:cubicBezTo>
                  <a:cubicBezTo>
                    <a:pt x="7419" y="1847"/>
                    <a:pt x="7408" y="1858"/>
                    <a:pt x="7408" y="1869"/>
                  </a:cubicBezTo>
                  <a:cubicBezTo>
                    <a:pt x="7464" y="2725"/>
                    <a:pt x="7286" y="3582"/>
                    <a:pt x="6852" y="4316"/>
                  </a:cubicBezTo>
                  <a:cubicBezTo>
                    <a:pt x="6730" y="4516"/>
                    <a:pt x="6585" y="4717"/>
                    <a:pt x="6429" y="4894"/>
                  </a:cubicBezTo>
                  <a:cubicBezTo>
                    <a:pt x="6392" y="4931"/>
                    <a:pt x="6439" y="4953"/>
                    <a:pt x="6475" y="4953"/>
                  </a:cubicBezTo>
                  <a:cubicBezTo>
                    <a:pt x="6483" y="4953"/>
                    <a:pt x="6490" y="4952"/>
                    <a:pt x="6496" y="4950"/>
                  </a:cubicBezTo>
                  <a:lnTo>
                    <a:pt x="6596" y="4883"/>
                  </a:lnTo>
                  <a:lnTo>
                    <a:pt x="6596" y="4883"/>
                  </a:lnTo>
                  <a:cubicBezTo>
                    <a:pt x="6474" y="5239"/>
                    <a:pt x="6318" y="5595"/>
                    <a:pt x="6040" y="5862"/>
                  </a:cubicBezTo>
                  <a:cubicBezTo>
                    <a:pt x="5707" y="6173"/>
                    <a:pt x="5262" y="6307"/>
                    <a:pt x="4817" y="6363"/>
                  </a:cubicBezTo>
                  <a:cubicBezTo>
                    <a:pt x="4739" y="6373"/>
                    <a:pt x="4650" y="6373"/>
                    <a:pt x="4561" y="6385"/>
                  </a:cubicBezTo>
                  <a:cubicBezTo>
                    <a:pt x="4683" y="6329"/>
                    <a:pt x="4795" y="6262"/>
                    <a:pt x="4906" y="6185"/>
                  </a:cubicBezTo>
                  <a:cubicBezTo>
                    <a:pt x="5195" y="5984"/>
                    <a:pt x="5440" y="5728"/>
                    <a:pt x="5618" y="5439"/>
                  </a:cubicBezTo>
                  <a:cubicBezTo>
                    <a:pt x="5851" y="5072"/>
                    <a:pt x="5996" y="4650"/>
                    <a:pt x="6040" y="4227"/>
                  </a:cubicBezTo>
                  <a:cubicBezTo>
                    <a:pt x="6062" y="4216"/>
                    <a:pt x="6073" y="4205"/>
                    <a:pt x="6095" y="4193"/>
                  </a:cubicBezTo>
                  <a:cubicBezTo>
                    <a:pt x="6340" y="4027"/>
                    <a:pt x="6563" y="3804"/>
                    <a:pt x="6740" y="3560"/>
                  </a:cubicBezTo>
                  <a:cubicBezTo>
                    <a:pt x="6829" y="3437"/>
                    <a:pt x="6918" y="3315"/>
                    <a:pt x="6997" y="3182"/>
                  </a:cubicBezTo>
                  <a:cubicBezTo>
                    <a:pt x="7074" y="3037"/>
                    <a:pt x="7152" y="2892"/>
                    <a:pt x="7197" y="2725"/>
                  </a:cubicBezTo>
                  <a:cubicBezTo>
                    <a:pt x="7241" y="2559"/>
                    <a:pt x="7252" y="2392"/>
                    <a:pt x="7208" y="2225"/>
                  </a:cubicBezTo>
                  <a:cubicBezTo>
                    <a:pt x="7175" y="2058"/>
                    <a:pt x="7108" y="1914"/>
                    <a:pt x="7041" y="1758"/>
                  </a:cubicBezTo>
                  <a:cubicBezTo>
                    <a:pt x="6941" y="1502"/>
                    <a:pt x="6819" y="1235"/>
                    <a:pt x="6629" y="1024"/>
                  </a:cubicBezTo>
                  <a:cubicBezTo>
                    <a:pt x="6429" y="790"/>
                    <a:pt x="6162" y="656"/>
                    <a:pt x="5862" y="624"/>
                  </a:cubicBezTo>
                  <a:cubicBezTo>
                    <a:pt x="5851" y="612"/>
                    <a:pt x="5840" y="612"/>
                    <a:pt x="5828" y="612"/>
                  </a:cubicBezTo>
                  <a:cubicBezTo>
                    <a:pt x="5684" y="367"/>
                    <a:pt x="5484" y="167"/>
                    <a:pt x="525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3"/>
            <p:cNvSpPr/>
            <p:nvPr/>
          </p:nvSpPr>
          <p:spPr>
            <a:xfrm>
              <a:off x="2027141" y="4349746"/>
              <a:ext cx="44691" cy="63391"/>
            </a:xfrm>
            <a:custGeom>
              <a:avLst/>
              <a:gdLst/>
              <a:ahLst/>
              <a:cxnLst/>
              <a:rect l="l" t="t" r="r" b="b"/>
              <a:pathLst>
                <a:path w="1281" h="1817" extrusionOk="0">
                  <a:moveTo>
                    <a:pt x="133" y="1"/>
                  </a:moveTo>
                  <a:cubicBezTo>
                    <a:pt x="101" y="1"/>
                    <a:pt x="68" y="3"/>
                    <a:pt x="34" y="8"/>
                  </a:cubicBezTo>
                  <a:cubicBezTo>
                    <a:pt x="12" y="8"/>
                    <a:pt x="1" y="42"/>
                    <a:pt x="12" y="64"/>
                  </a:cubicBezTo>
                  <a:cubicBezTo>
                    <a:pt x="34" y="86"/>
                    <a:pt x="190" y="119"/>
                    <a:pt x="245" y="153"/>
                  </a:cubicBezTo>
                  <a:cubicBezTo>
                    <a:pt x="534" y="341"/>
                    <a:pt x="768" y="475"/>
                    <a:pt x="868" y="831"/>
                  </a:cubicBezTo>
                  <a:cubicBezTo>
                    <a:pt x="969" y="1198"/>
                    <a:pt x="724" y="1498"/>
                    <a:pt x="501" y="1754"/>
                  </a:cubicBezTo>
                  <a:cubicBezTo>
                    <a:pt x="475" y="1789"/>
                    <a:pt x="517" y="1817"/>
                    <a:pt x="558" y="1817"/>
                  </a:cubicBezTo>
                  <a:cubicBezTo>
                    <a:pt x="569" y="1817"/>
                    <a:pt x="581" y="1814"/>
                    <a:pt x="590" y="1810"/>
                  </a:cubicBezTo>
                  <a:cubicBezTo>
                    <a:pt x="890" y="1632"/>
                    <a:pt x="1224" y="1387"/>
                    <a:pt x="1246" y="1009"/>
                  </a:cubicBezTo>
                  <a:cubicBezTo>
                    <a:pt x="1280" y="608"/>
                    <a:pt x="946" y="341"/>
                    <a:pt x="635" y="163"/>
                  </a:cubicBezTo>
                  <a:cubicBezTo>
                    <a:pt x="492" y="78"/>
                    <a:pt x="325" y="1"/>
                    <a:pt x="13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3"/>
            <p:cNvSpPr/>
            <p:nvPr/>
          </p:nvSpPr>
          <p:spPr>
            <a:xfrm>
              <a:off x="2057599" y="4345141"/>
              <a:ext cx="102883" cy="139655"/>
            </a:xfrm>
            <a:custGeom>
              <a:avLst/>
              <a:gdLst/>
              <a:ahLst/>
              <a:cxnLst/>
              <a:rect l="l" t="t" r="r" b="b"/>
              <a:pathLst>
                <a:path w="2949" h="4003" extrusionOk="0">
                  <a:moveTo>
                    <a:pt x="2898" y="0"/>
                  </a:moveTo>
                  <a:cubicBezTo>
                    <a:pt x="2878" y="0"/>
                    <a:pt x="2859" y="9"/>
                    <a:pt x="2854" y="29"/>
                  </a:cubicBezTo>
                  <a:cubicBezTo>
                    <a:pt x="2765" y="485"/>
                    <a:pt x="2565" y="930"/>
                    <a:pt x="2264" y="1286"/>
                  </a:cubicBezTo>
                  <a:cubicBezTo>
                    <a:pt x="2053" y="1553"/>
                    <a:pt x="1786" y="1764"/>
                    <a:pt x="1497" y="1931"/>
                  </a:cubicBezTo>
                  <a:cubicBezTo>
                    <a:pt x="1285" y="2020"/>
                    <a:pt x="1063" y="2075"/>
                    <a:pt x="830" y="2097"/>
                  </a:cubicBezTo>
                  <a:cubicBezTo>
                    <a:pt x="738" y="2110"/>
                    <a:pt x="644" y="2116"/>
                    <a:pt x="550" y="2116"/>
                  </a:cubicBezTo>
                  <a:cubicBezTo>
                    <a:pt x="393" y="2116"/>
                    <a:pt x="233" y="2099"/>
                    <a:pt x="73" y="2064"/>
                  </a:cubicBezTo>
                  <a:cubicBezTo>
                    <a:pt x="69" y="2063"/>
                    <a:pt x="65" y="2063"/>
                    <a:pt x="61" y="2063"/>
                  </a:cubicBezTo>
                  <a:cubicBezTo>
                    <a:pt x="23" y="2063"/>
                    <a:pt x="0" y="2111"/>
                    <a:pt x="51" y="2131"/>
                  </a:cubicBezTo>
                  <a:cubicBezTo>
                    <a:pt x="219" y="2169"/>
                    <a:pt x="392" y="2186"/>
                    <a:pt x="566" y="2186"/>
                  </a:cubicBezTo>
                  <a:cubicBezTo>
                    <a:pt x="646" y="2186"/>
                    <a:pt x="727" y="2183"/>
                    <a:pt x="807" y="2176"/>
                  </a:cubicBezTo>
                  <a:lnTo>
                    <a:pt x="807" y="2176"/>
                  </a:lnTo>
                  <a:cubicBezTo>
                    <a:pt x="640" y="2208"/>
                    <a:pt x="484" y="2231"/>
                    <a:pt x="318" y="2253"/>
                  </a:cubicBezTo>
                  <a:cubicBezTo>
                    <a:pt x="251" y="2265"/>
                    <a:pt x="274" y="2342"/>
                    <a:pt x="340" y="2342"/>
                  </a:cubicBezTo>
                  <a:cubicBezTo>
                    <a:pt x="362" y="2343"/>
                    <a:pt x="384" y="2343"/>
                    <a:pt x="405" y="2343"/>
                  </a:cubicBezTo>
                  <a:cubicBezTo>
                    <a:pt x="630" y="2343"/>
                    <a:pt x="861" y="2291"/>
                    <a:pt x="1074" y="2220"/>
                  </a:cubicBezTo>
                  <a:cubicBezTo>
                    <a:pt x="1219" y="2186"/>
                    <a:pt x="1352" y="2131"/>
                    <a:pt x="1475" y="2064"/>
                  </a:cubicBezTo>
                  <a:lnTo>
                    <a:pt x="1475" y="2064"/>
                  </a:lnTo>
                  <a:cubicBezTo>
                    <a:pt x="1352" y="2665"/>
                    <a:pt x="1085" y="3221"/>
                    <a:pt x="629" y="3644"/>
                  </a:cubicBezTo>
                  <a:cubicBezTo>
                    <a:pt x="573" y="3699"/>
                    <a:pt x="507" y="3755"/>
                    <a:pt x="440" y="3810"/>
                  </a:cubicBezTo>
                  <a:cubicBezTo>
                    <a:pt x="407" y="3832"/>
                    <a:pt x="373" y="3866"/>
                    <a:pt x="340" y="3888"/>
                  </a:cubicBezTo>
                  <a:cubicBezTo>
                    <a:pt x="307" y="3911"/>
                    <a:pt x="262" y="3933"/>
                    <a:pt x="240" y="3977"/>
                  </a:cubicBezTo>
                  <a:cubicBezTo>
                    <a:pt x="231" y="3986"/>
                    <a:pt x="244" y="4002"/>
                    <a:pt x="261" y="4002"/>
                  </a:cubicBezTo>
                  <a:cubicBezTo>
                    <a:pt x="265" y="4002"/>
                    <a:pt x="269" y="4002"/>
                    <a:pt x="274" y="4000"/>
                  </a:cubicBezTo>
                  <a:cubicBezTo>
                    <a:pt x="351" y="3988"/>
                    <a:pt x="418" y="3933"/>
                    <a:pt x="484" y="3888"/>
                  </a:cubicBezTo>
                  <a:cubicBezTo>
                    <a:pt x="551" y="3844"/>
                    <a:pt x="607" y="3799"/>
                    <a:pt x="674" y="3743"/>
                  </a:cubicBezTo>
                  <a:cubicBezTo>
                    <a:pt x="796" y="3632"/>
                    <a:pt x="907" y="3521"/>
                    <a:pt x="1008" y="3399"/>
                  </a:cubicBezTo>
                  <a:cubicBezTo>
                    <a:pt x="1208" y="3143"/>
                    <a:pt x="1364" y="2854"/>
                    <a:pt x="1475" y="2554"/>
                  </a:cubicBezTo>
                  <a:cubicBezTo>
                    <a:pt x="1530" y="2386"/>
                    <a:pt x="1574" y="2208"/>
                    <a:pt x="1586" y="2020"/>
                  </a:cubicBezTo>
                  <a:lnTo>
                    <a:pt x="1586" y="2008"/>
                  </a:lnTo>
                  <a:cubicBezTo>
                    <a:pt x="1641" y="1975"/>
                    <a:pt x="1697" y="1942"/>
                    <a:pt x="1764" y="1909"/>
                  </a:cubicBezTo>
                  <a:cubicBezTo>
                    <a:pt x="1786" y="1886"/>
                    <a:pt x="1808" y="1864"/>
                    <a:pt x="1841" y="1853"/>
                  </a:cubicBezTo>
                  <a:cubicBezTo>
                    <a:pt x="2075" y="1708"/>
                    <a:pt x="2286" y="1530"/>
                    <a:pt x="2464" y="1319"/>
                  </a:cubicBezTo>
                  <a:cubicBezTo>
                    <a:pt x="2609" y="1141"/>
                    <a:pt x="2731" y="941"/>
                    <a:pt x="2809" y="718"/>
                  </a:cubicBezTo>
                  <a:cubicBezTo>
                    <a:pt x="2820" y="696"/>
                    <a:pt x="2798" y="685"/>
                    <a:pt x="2776" y="685"/>
                  </a:cubicBezTo>
                  <a:cubicBezTo>
                    <a:pt x="2854" y="473"/>
                    <a:pt x="2921" y="263"/>
                    <a:pt x="2943" y="40"/>
                  </a:cubicBezTo>
                  <a:cubicBezTo>
                    <a:pt x="2949" y="15"/>
                    <a:pt x="2923" y="0"/>
                    <a:pt x="289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3"/>
            <p:cNvSpPr/>
            <p:nvPr/>
          </p:nvSpPr>
          <p:spPr>
            <a:xfrm>
              <a:off x="1949165" y="4290575"/>
              <a:ext cx="129468" cy="76753"/>
            </a:xfrm>
            <a:custGeom>
              <a:avLst/>
              <a:gdLst/>
              <a:ahLst/>
              <a:cxnLst/>
              <a:rect l="l" t="t" r="r" b="b"/>
              <a:pathLst>
                <a:path w="3711" h="2200" extrusionOk="0">
                  <a:moveTo>
                    <a:pt x="3641" y="1"/>
                  </a:moveTo>
                  <a:cubicBezTo>
                    <a:pt x="3636" y="1"/>
                    <a:pt x="3631" y="1"/>
                    <a:pt x="3626" y="3"/>
                  </a:cubicBezTo>
                  <a:cubicBezTo>
                    <a:pt x="3270" y="169"/>
                    <a:pt x="2914" y="358"/>
                    <a:pt x="2636" y="648"/>
                  </a:cubicBezTo>
                  <a:cubicBezTo>
                    <a:pt x="2569" y="714"/>
                    <a:pt x="2502" y="792"/>
                    <a:pt x="2447" y="881"/>
                  </a:cubicBezTo>
                  <a:cubicBezTo>
                    <a:pt x="2258" y="792"/>
                    <a:pt x="2047" y="714"/>
                    <a:pt x="1835" y="703"/>
                  </a:cubicBezTo>
                  <a:cubicBezTo>
                    <a:pt x="1735" y="703"/>
                    <a:pt x="1624" y="714"/>
                    <a:pt x="1535" y="759"/>
                  </a:cubicBezTo>
                  <a:cubicBezTo>
                    <a:pt x="1435" y="803"/>
                    <a:pt x="1357" y="881"/>
                    <a:pt x="1279" y="947"/>
                  </a:cubicBezTo>
                  <a:cubicBezTo>
                    <a:pt x="1190" y="1026"/>
                    <a:pt x="1113" y="1081"/>
                    <a:pt x="1001" y="1125"/>
                  </a:cubicBezTo>
                  <a:cubicBezTo>
                    <a:pt x="912" y="1170"/>
                    <a:pt x="812" y="1204"/>
                    <a:pt x="712" y="1237"/>
                  </a:cubicBezTo>
                  <a:cubicBezTo>
                    <a:pt x="534" y="1315"/>
                    <a:pt x="367" y="1426"/>
                    <a:pt x="245" y="1582"/>
                  </a:cubicBezTo>
                  <a:cubicBezTo>
                    <a:pt x="112" y="1738"/>
                    <a:pt x="0" y="1948"/>
                    <a:pt x="0" y="2160"/>
                  </a:cubicBezTo>
                  <a:cubicBezTo>
                    <a:pt x="0" y="2185"/>
                    <a:pt x="25" y="2199"/>
                    <a:pt x="48" y="2199"/>
                  </a:cubicBezTo>
                  <a:cubicBezTo>
                    <a:pt x="66" y="2199"/>
                    <a:pt x="84" y="2191"/>
                    <a:pt x="89" y="2171"/>
                  </a:cubicBezTo>
                  <a:cubicBezTo>
                    <a:pt x="134" y="1993"/>
                    <a:pt x="189" y="1827"/>
                    <a:pt x="300" y="1682"/>
                  </a:cubicBezTo>
                  <a:cubicBezTo>
                    <a:pt x="412" y="1537"/>
                    <a:pt x="545" y="1415"/>
                    <a:pt x="712" y="1348"/>
                  </a:cubicBezTo>
                  <a:cubicBezTo>
                    <a:pt x="890" y="1259"/>
                    <a:pt x="1090" y="1214"/>
                    <a:pt x="1246" y="1103"/>
                  </a:cubicBezTo>
                  <a:cubicBezTo>
                    <a:pt x="1324" y="1048"/>
                    <a:pt x="1390" y="981"/>
                    <a:pt x="1469" y="915"/>
                  </a:cubicBezTo>
                  <a:cubicBezTo>
                    <a:pt x="1546" y="848"/>
                    <a:pt x="1647" y="803"/>
                    <a:pt x="1746" y="792"/>
                  </a:cubicBezTo>
                  <a:cubicBezTo>
                    <a:pt x="1768" y="790"/>
                    <a:pt x="1789" y="789"/>
                    <a:pt x="1811" y="789"/>
                  </a:cubicBezTo>
                  <a:cubicBezTo>
                    <a:pt x="2013" y="789"/>
                    <a:pt x="2222" y="877"/>
                    <a:pt x="2403" y="947"/>
                  </a:cubicBezTo>
                  <a:lnTo>
                    <a:pt x="2403" y="959"/>
                  </a:lnTo>
                  <a:cubicBezTo>
                    <a:pt x="2292" y="1170"/>
                    <a:pt x="2236" y="1404"/>
                    <a:pt x="2269" y="1649"/>
                  </a:cubicBezTo>
                  <a:cubicBezTo>
                    <a:pt x="2275" y="1676"/>
                    <a:pt x="2303" y="1690"/>
                    <a:pt x="2329" y="1690"/>
                  </a:cubicBezTo>
                  <a:cubicBezTo>
                    <a:pt x="2355" y="1690"/>
                    <a:pt x="2381" y="1676"/>
                    <a:pt x="2381" y="1649"/>
                  </a:cubicBezTo>
                  <a:cubicBezTo>
                    <a:pt x="2325" y="1293"/>
                    <a:pt x="2492" y="937"/>
                    <a:pt x="2736" y="681"/>
                  </a:cubicBezTo>
                  <a:cubicBezTo>
                    <a:pt x="2992" y="414"/>
                    <a:pt x="3348" y="247"/>
                    <a:pt x="3671" y="58"/>
                  </a:cubicBezTo>
                  <a:cubicBezTo>
                    <a:pt x="3710" y="38"/>
                    <a:pt x="3680" y="1"/>
                    <a:pt x="364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3"/>
            <p:cNvSpPr/>
            <p:nvPr/>
          </p:nvSpPr>
          <p:spPr>
            <a:xfrm>
              <a:off x="1929349" y="4292808"/>
              <a:ext cx="54529" cy="106232"/>
            </a:xfrm>
            <a:custGeom>
              <a:avLst/>
              <a:gdLst/>
              <a:ahLst/>
              <a:cxnLst/>
              <a:rect l="l" t="t" r="r" b="b"/>
              <a:pathLst>
                <a:path w="1563" h="3045" extrusionOk="0">
                  <a:moveTo>
                    <a:pt x="1498" y="0"/>
                  </a:moveTo>
                  <a:cubicBezTo>
                    <a:pt x="1492" y="0"/>
                    <a:pt x="1486" y="2"/>
                    <a:pt x="1480" y="5"/>
                  </a:cubicBezTo>
                  <a:cubicBezTo>
                    <a:pt x="1402" y="27"/>
                    <a:pt x="1325" y="60"/>
                    <a:pt x="1246" y="105"/>
                  </a:cubicBezTo>
                  <a:lnTo>
                    <a:pt x="1236" y="105"/>
                  </a:lnTo>
                  <a:cubicBezTo>
                    <a:pt x="1169" y="139"/>
                    <a:pt x="1102" y="172"/>
                    <a:pt x="1046" y="216"/>
                  </a:cubicBezTo>
                  <a:cubicBezTo>
                    <a:pt x="635" y="495"/>
                    <a:pt x="312" y="917"/>
                    <a:pt x="124" y="1362"/>
                  </a:cubicBezTo>
                  <a:cubicBezTo>
                    <a:pt x="68" y="1529"/>
                    <a:pt x="1" y="1718"/>
                    <a:pt x="1" y="1896"/>
                  </a:cubicBezTo>
                  <a:cubicBezTo>
                    <a:pt x="1" y="1920"/>
                    <a:pt x="20" y="1931"/>
                    <a:pt x="39" y="1931"/>
                  </a:cubicBezTo>
                  <a:cubicBezTo>
                    <a:pt x="56" y="1931"/>
                    <a:pt x="74" y="1922"/>
                    <a:pt x="79" y="1907"/>
                  </a:cubicBezTo>
                  <a:cubicBezTo>
                    <a:pt x="134" y="1763"/>
                    <a:pt x="168" y="1607"/>
                    <a:pt x="223" y="1462"/>
                  </a:cubicBezTo>
                  <a:cubicBezTo>
                    <a:pt x="279" y="1306"/>
                    <a:pt x="346" y="1162"/>
                    <a:pt x="423" y="1028"/>
                  </a:cubicBezTo>
                  <a:cubicBezTo>
                    <a:pt x="435" y="1017"/>
                    <a:pt x="457" y="995"/>
                    <a:pt x="468" y="972"/>
                  </a:cubicBezTo>
                  <a:lnTo>
                    <a:pt x="468" y="972"/>
                  </a:lnTo>
                  <a:cubicBezTo>
                    <a:pt x="413" y="1095"/>
                    <a:pt x="379" y="1217"/>
                    <a:pt x="357" y="1351"/>
                  </a:cubicBezTo>
                  <a:cubicBezTo>
                    <a:pt x="346" y="1373"/>
                    <a:pt x="368" y="1384"/>
                    <a:pt x="401" y="1395"/>
                  </a:cubicBezTo>
                  <a:cubicBezTo>
                    <a:pt x="268" y="1629"/>
                    <a:pt x="179" y="1874"/>
                    <a:pt x="168" y="2141"/>
                  </a:cubicBezTo>
                  <a:cubicBezTo>
                    <a:pt x="156" y="2307"/>
                    <a:pt x="179" y="2485"/>
                    <a:pt x="235" y="2641"/>
                  </a:cubicBezTo>
                  <a:cubicBezTo>
                    <a:pt x="257" y="2719"/>
                    <a:pt x="302" y="2796"/>
                    <a:pt x="346" y="2863"/>
                  </a:cubicBezTo>
                  <a:cubicBezTo>
                    <a:pt x="401" y="2930"/>
                    <a:pt x="457" y="2986"/>
                    <a:pt x="524" y="3041"/>
                  </a:cubicBezTo>
                  <a:cubicBezTo>
                    <a:pt x="528" y="3043"/>
                    <a:pt x="534" y="3044"/>
                    <a:pt x="539" y="3044"/>
                  </a:cubicBezTo>
                  <a:cubicBezTo>
                    <a:pt x="564" y="3044"/>
                    <a:pt x="597" y="3026"/>
                    <a:pt x="579" y="3008"/>
                  </a:cubicBezTo>
                  <a:cubicBezTo>
                    <a:pt x="346" y="2786"/>
                    <a:pt x="257" y="2441"/>
                    <a:pt x="279" y="2141"/>
                  </a:cubicBezTo>
                  <a:cubicBezTo>
                    <a:pt x="302" y="1763"/>
                    <a:pt x="490" y="1417"/>
                    <a:pt x="680" y="1106"/>
                  </a:cubicBezTo>
                  <a:cubicBezTo>
                    <a:pt x="702" y="1068"/>
                    <a:pt x="668" y="1046"/>
                    <a:pt x="634" y="1046"/>
                  </a:cubicBezTo>
                  <a:cubicBezTo>
                    <a:pt x="617" y="1046"/>
                    <a:pt x="601" y="1051"/>
                    <a:pt x="591" y="1061"/>
                  </a:cubicBezTo>
                  <a:cubicBezTo>
                    <a:pt x="557" y="1128"/>
                    <a:pt x="512" y="1195"/>
                    <a:pt x="479" y="1251"/>
                  </a:cubicBezTo>
                  <a:cubicBezTo>
                    <a:pt x="535" y="1051"/>
                    <a:pt x="624" y="851"/>
                    <a:pt x="746" y="673"/>
                  </a:cubicBezTo>
                  <a:cubicBezTo>
                    <a:pt x="802" y="584"/>
                    <a:pt x="880" y="505"/>
                    <a:pt x="947" y="439"/>
                  </a:cubicBezTo>
                  <a:cubicBezTo>
                    <a:pt x="991" y="406"/>
                    <a:pt x="1024" y="372"/>
                    <a:pt x="1068" y="339"/>
                  </a:cubicBezTo>
                  <a:cubicBezTo>
                    <a:pt x="1214" y="228"/>
                    <a:pt x="1369" y="139"/>
                    <a:pt x="1525" y="60"/>
                  </a:cubicBezTo>
                  <a:cubicBezTo>
                    <a:pt x="1562" y="42"/>
                    <a:pt x="1529" y="0"/>
                    <a:pt x="149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3"/>
            <p:cNvSpPr/>
            <p:nvPr/>
          </p:nvSpPr>
          <p:spPr>
            <a:xfrm>
              <a:off x="1963609" y="4474786"/>
              <a:ext cx="152458" cy="45598"/>
            </a:xfrm>
            <a:custGeom>
              <a:avLst/>
              <a:gdLst/>
              <a:ahLst/>
              <a:cxnLst/>
              <a:rect l="l" t="t" r="r" b="b"/>
              <a:pathLst>
                <a:path w="4370" h="1307" extrusionOk="0">
                  <a:moveTo>
                    <a:pt x="20" y="1"/>
                  </a:moveTo>
                  <a:cubicBezTo>
                    <a:pt x="10" y="1"/>
                    <a:pt x="1" y="8"/>
                    <a:pt x="9" y="17"/>
                  </a:cubicBezTo>
                  <a:cubicBezTo>
                    <a:pt x="42" y="83"/>
                    <a:pt x="98" y="116"/>
                    <a:pt x="153" y="150"/>
                  </a:cubicBezTo>
                  <a:lnTo>
                    <a:pt x="353" y="250"/>
                  </a:lnTo>
                  <a:cubicBezTo>
                    <a:pt x="487" y="306"/>
                    <a:pt x="620" y="350"/>
                    <a:pt x="754" y="383"/>
                  </a:cubicBezTo>
                  <a:cubicBezTo>
                    <a:pt x="1043" y="462"/>
                    <a:pt x="1344" y="494"/>
                    <a:pt x="1633" y="528"/>
                  </a:cubicBezTo>
                  <a:lnTo>
                    <a:pt x="1866" y="561"/>
                  </a:lnTo>
                  <a:cubicBezTo>
                    <a:pt x="1499" y="951"/>
                    <a:pt x="1010" y="1206"/>
                    <a:pt x="465" y="1229"/>
                  </a:cubicBezTo>
                  <a:cubicBezTo>
                    <a:pt x="409" y="1240"/>
                    <a:pt x="409" y="1307"/>
                    <a:pt x="465" y="1307"/>
                  </a:cubicBezTo>
                  <a:cubicBezTo>
                    <a:pt x="1043" y="1295"/>
                    <a:pt x="1633" y="1028"/>
                    <a:pt x="2000" y="583"/>
                  </a:cubicBezTo>
                  <a:cubicBezTo>
                    <a:pt x="2211" y="606"/>
                    <a:pt x="2434" y="640"/>
                    <a:pt x="2656" y="662"/>
                  </a:cubicBezTo>
                  <a:cubicBezTo>
                    <a:pt x="2854" y="690"/>
                    <a:pt x="3062" y="723"/>
                    <a:pt x="3267" y="723"/>
                  </a:cubicBezTo>
                  <a:cubicBezTo>
                    <a:pt x="3383" y="723"/>
                    <a:pt x="3500" y="712"/>
                    <a:pt x="3613" y="684"/>
                  </a:cubicBezTo>
                  <a:cubicBezTo>
                    <a:pt x="3902" y="617"/>
                    <a:pt x="4191" y="439"/>
                    <a:pt x="4347" y="183"/>
                  </a:cubicBezTo>
                  <a:cubicBezTo>
                    <a:pt x="4369" y="146"/>
                    <a:pt x="4325" y="118"/>
                    <a:pt x="4284" y="118"/>
                  </a:cubicBezTo>
                  <a:cubicBezTo>
                    <a:pt x="4265" y="118"/>
                    <a:pt x="4246" y="124"/>
                    <a:pt x="4236" y="139"/>
                  </a:cubicBezTo>
                  <a:cubicBezTo>
                    <a:pt x="4080" y="339"/>
                    <a:pt x="3880" y="506"/>
                    <a:pt x="3623" y="583"/>
                  </a:cubicBezTo>
                  <a:cubicBezTo>
                    <a:pt x="3510" y="618"/>
                    <a:pt x="3394" y="631"/>
                    <a:pt x="3276" y="631"/>
                  </a:cubicBezTo>
                  <a:cubicBezTo>
                    <a:pt x="3093" y="631"/>
                    <a:pt x="2906" y="600"/>
                    <a:pt x="2723" y="573"/>
                  </a:cubicBezTo>
                  <a:lnTo>
                    <a:pt x="2066" y="494"/>
                  </a:lnTo>
                  <a:cubicBezTo>
                    <a:pt x="2078" y="472"/>
                    <a:pt x="2088" y="462"/>
                    <a:pt x="2100" y="439"/>
                  </a:cubicBezTo>
                  <a:cubicBezTo>
                    <a:pt x="2122" y="401"/>
                    <a:pt x="2084" y="374"/>
                    <a:pt x="2046" y="374"/>
                  </a:cubicBezTo>
                  <a:cubicBezTo>
                    <a:pt x="2028" y="374"/>
                    <a:pt x="2010" y="380"/>
                    <a:pt x="2000" y="395"/>
                  </a:cubicBezTo>
                  <a:cubicBezTo>
                    <a:pt x="1977" y="428"/>
                    <a:pt x="1955" y="450"/>
                    <a:pt x="1933" y="472"/>
                  </a:cubicBezTo>
                  <a:lnTo>
                    <a:pt x="1755" y="450"/>
                  </a:lnTo>
                  <a:cubicBezTo>
                    <a:pt x="1466" y="417"/>
                    <a:pt x="1188" y="383"/>
                    <a:pt x="899" y="328"/>
                  </a:cubicBezTo>
                  <a:cubicBezTo>
                    <a:pt x="754" y="294"/>
                    <a:pt x="598" y="261"/>
                    <a:pt x="454" y="205"/>
                  </a:cubicBezTo>
                  <a:cubicBezTo>
                    <a:pt x="387" y="172"/>
                    <a:pt x="309" y="139"/>
                    <a:pt x="242" y="106"/>
                  </a:cubicBezTo>
                  <a:cubicBezTo>
                    <a:pt x="175" y="72"/>
                    <a:pt x="109" y="27"/>
                    <a:pt x="31" y="5"/>
                  </a:cubicBezTo>
                  <a:cubicBezTo>
                    <a:pt x="28" y="2"/>
                    <a:pt x="24" y="1"/>
                    <a:pt x="2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3"/>
            <p:cNvSpPr/>
            <p:nvPr/>
          </p:nvSpPr>
          <p:spPr>
            <a:xfrm>
              <a:off x="2012383" y="4507232"/>
              <a:ext cx="99081" cy="14234"/>
            </a:xfrm>
            <a:custGeom>
              <a:avLst/>
              <a:gdLst/>
              <a:ahLst/>
              <a:cxnLst/>
              <a:rect l="l" t="t" r="r" b="b"/>
              <a:pathLst>
                <a:path w="2840" h="408" extrusionOk="0">
                  <a:moveTo>
                    <a:pt x="2761" y="1"/>
                  </a:moveTo>
                  <a:cubicBezTo>
                    <a:pt x="2748" y="1"/>
                    <a:pt x="2735" y="3"/>
                    <a:pt x="2726" y="9"/>
                  </a:cubicBezTo>
                  <a:cubicBezTo>
                    <a:pt x="2593" y="98"/>
                    <a:pt x="2459" y="187"/>
                    <a:pt x="2292" y="232"/>
                  </a:cubicBezTo>
                  <a:cubicBezTo>
                    <a:pt x="2136" y="276"/>
                    <a:pt x="1970" y="310"/>
                    <a:pt x="1814" y="321"/>
                  </a:cubicBezTo>
                  <a:cubicBezTo>
                    <a:pt x="1780" y="322"/>
                    <a:pt x="1745" y="322"/>
                    <a:pt x="1710" y="322"/>
                  </a:cubicBezTo>
                  <a:cubicBezTo>
                    <a:pt x="1369" y="322"/>
                    <a:pt x="1034" y="274"/>
                    <a:pt x="690" y="254"/>
                  </a:cubicBezTo>
                  <a:cubicBezTo>
                    <a:pt x="579" y="243"/>
                    <a:pt x="468" y="243"/>
                    <a:pt x="357" y="243"/>
                  </a:cubicBezTo>
                  <a:cubicBezTo>
                    <a:pt x="257" y="254"/>
                    <a:pt x="134" y="254"/>
                    <a:pt x="35" y="288"/>
                  </a:cubicBezTo>
                  <a:cubicBezTo>
                    <a:pt x="1" y="299"/>
                    <a:pt x="23" y="332"/>
                    <a:pt x="57" y="332"/>
                  </a:cubicBezTo>
                  <a:cubicBezTo>
                    <a:pt x="76" y="334"/>
                    <a:pt x="96" y="335"/>
                    <a:pt x="116" y="335"/>
                  </a:cubicBezTo>
                  <a:cubicBezTo>
                    <a:pt x="199" y="335"/>
                    <a:pt x="287" y="321"/>
                    <a:pt x="368" y="321"/>
                  </a:cubicBezTo>
                  <a:cubicBezTo>
                    <a:pt x="468" y="321"/>
                    <a:pt x="569" y="332"/>
                    <a:pt x="680" y="332"/>
                  </a:cubicBezTo>
                  <a:cubicBezTo>
                    <a:pt x="880" y="355"/>
                    <a:pt x="1091" y="377"/>
                    <a:pt x="1291" y="388"/>
                  </a:cubicBezTo>
                  <a:cubicBezTo>
                    <a:pt x="1418" y="400"/>
                    <a:pt x="1546" y="408"/>
                    <a:pt x="1674" y="408"/>
                  </a:cubicBezTo>
                  <a:cubicBezTo>
                    <a:pt x="1895" y="408"/>
                    <a:pt x="2115" y="384"/>
                    <a:pt x="2326" y="321"/>
                  </a:cubicBezTo>
                  <a:cubicBezTo>
                    <a:pt x="2504" y="266"/>
                    <a:pt x="2682" y="187"/>
                    <a:pt x="2815" y="54"/>
                  </a:cubicBezTo>
                  <a:cubicBezTo>
                    <a:pt x="2839" y="21"/>
                    <a:pt x="2798" y="1"/>
                    <a:pt x="276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3"/>
            <p:cNvSpPr/>
            <p:nvPr/>
          </p:nvSpPr>
          <p:spPr>
            <a:xfrm>
              <a:off x="1921987" y="4479600"/>
              <a:ext cx="99394" cy="29585"/>
            </a:xfrm>
            <a:custGeom>
              <a:avLst/>
              <a:gdLst/>
              <a:ahLst/>
              <a:cxnLst/>
              <a:rect l="l" t="t" r="r" b="b"/>
              <a:pathLst>
                <a:path w="2849" h="848" extrusionOk="0">
                  <a:moveTo>
                    <a:pt x="55" y="1"/>
                  </a:moveTo>
                  <a:cubicBezTo>
                    <a:pt x="28" y="1"/>
                    <a:pt x="1" y="16"/>
                    <a:pt x="23" y="45"/>
                  </a:cubicBezTo>
                  <a:cubicBezTo>
                    <a:pt x="256" y="334"/>
                    <a:pt x="590" y="557"/>
                    <a:pt x="935" y="690"/>
                  </a:cubicBezTo>
                  <a:cubicBezTo>
                    <a:pt x="1208" y="795"/>
                    <a:pt x="1498" y="847"/>
                    <a:pt x="1784" y="847"/>
                  </a:cubicBezTo>
                  <a:cubicBezTo>
                    <a:pt x="1895" y="847"/>
                    <a:pt x="2005" y="839"/>
                    <a:pt x="2114" y="824"/>
                  </a:cubicBezTo>
                  <a:cubicBezTo>
                    <a:pt x="2347" y="801"/>
                    <a:pt x="2592" y="735"/>
                    <a:pt x="2792" y="623"/>
                  </a:cubicBezTo>
                  <a:cubicBezTo>
                    <a:pt x="2848" y="596"/>
                    <a:pt x="2810" y="552"/>
                    <a:pt x="2763" y="552"/>
                  </a:cubicBezTo>
                  <a:cubicBezTo>
                    <a:pt x="2755" y="552"/>
                    <a:pt x="2746" y="553"/>
                    <a:pt x="2737" y="557"/>
                  </a:cubicBezTo>
                  <a:cubicBezTo>
                    <a:pt x="2547" y="623"/>
                    <a:pt x="2369" y="679"/>
                    <a:pt x="2181" y="724"/>
                  </a:cubicBezTo>
                  <a:cubicBezTo>
                    <a:pt x="2060" y="745"/>
                    <a:pt x="1935" y="753"/>
                    <a:pt x="1808" y="753"/>
                  </a:cubicBezTo>
                  <a:cubicBezTo>
                    <a:pt x="1736" y="753"/>
                    <a:pt x="1664" y="750"/>
                    <a:pt x="1591" y="746"/>
                  </a:cubicBezTo>
                  <a:cubicBezTo>
                    <a:pt x="1224" y="712"/>
                    <a:pt x="868" y="590"/>
                    <a:pt x="568" y="401"/>
                  </a:cubicBezTo>
                  <a:cubicBezTo>
                    <a:pt x="390" y="290"/>
                    <a:pt x="234" y="156"/>
                    <a:pt x="90" y="12"/>
                  </a:cubicBezTo>
                  <a:cubicBezTo>
                    <a:pt x="82" y="5"/>
                    <a:pt x="69" y="1"/>
                    <a:pt x="5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3"/>
            <p:cNvSpPr/>
            <p:nvPr/>
          </p:nvSpPr>
          <p:spPr>
            <a:xfrm>
              <a:off x="1910370" y="4363387"/>
              <a:ext cx="26410" cy="88405"/>
            </a:xfrm>
            <a:custGeom>
              <a:avLst/>
              <a:gdLst/>
              <a:ahLst/>
              <a:cxnLst/>
              <a:rect l="l" t="t" r="r" b="b"/>
              <a:pathLst>
                <a:path w="757" h="2534" extrusionOk="0">
                  <a:moveTo>
                    <a:pt x="320" y="1"/>
                  </a:moveTo>
                  <a:cubicBezTo>
                    <a:pt x="305" y="1"/>
                    <a:pt x="290" y="6"/>
                    <a:pt x="278" y="17"/>
                  </a:cubicBezTo>
                  <a:cubicBezTo>
                    <a:pt x="167" y="140"/>
                    <a:pt x="100" y="329"/>
                    <a:pt x="55" y="496"/>
                  </a:cubicBezTo>
                  <a:cubicBezTo>
                    <a:pt x="11" y="684"/>
                    <a:pt x="0" y="862"/>
                    <a:pt x="11" y="1052"/>
                  </a:cubicBezTo>
                  <a:cubicBezTo>
                    <a:pt x="22" y="1252"/>
                    <a:pt x="55" y="1463"/>
                    <a:pt x="100" y="1663"/>
                  </a:cubicBezTo>
                  <a:cubicBezTo>
                    <a:pt x="144" y="1853"/>
                    <a:pt x="178" y="2053"/>
                    <a:pt x="256" y="2231"/>
                  </a:cubicBezTo>
                  <a:cubicBezTo>
                    <a:pt x="329" y="2397"/>
                    <a:pt x="469" y="2533"/>
                    <a:pt x="649" y="2533"/>
                  </a:cubicBezTo>
                  <a:cubicBezTo>
                    <a:pt x="662" y="2533"/>
                    <a:pt x="676" y="2532"/>
                    <a:pt x="690" y="2531"/>
                  </a:cubicBezTo>
                  <a:cubicBezTo>
                    <a:pt x="757" y="2531"/>
                    <a:pt x="757" y="2464"/>
                    <a:pt x="690" y="2453"/>
                  </a:cubicBezTo>
                  <a:cubicBezTo>
                    <a:pt x="534" y="2442"/>
                    <a:pt x="423" y="2286"/>
                    <a:pt x="378" y="2153"/>
                  </a:cubicBezTo>
                  <a:cubicBezTo>
                    <a:pt x="312" y="1986"/>
                    <a:pt x="278" y="1808"/>
                    <a:pt x="233" y="1630"/>
                  </a:cubicBezTo>
                  <a:cubicBezTo>
                    <a:pt x="156" y="1274"/>
                    <a:pt x="100" y="907"/>
                    <a:pt x="167" y="551"/>
                  </a:cubicBezTo>
                  <a:cubicBezTo>
                    <a:pt x="189" y="462"/>
                    <a:pt x="211" y="373"/>
                    <a:pt x="245" y="296"/>
                  </a:cubicBezTo>
                  <a:cubicBezTo>
                    <a:pt x="278" y="207"/>
                    <a:pt x="322" y="118"/>
                    <a:pt x="356" y="39"/>
                  </a:cubicBezTo>
                  <a:cubicBezTo>
                    <a:pt x="371" y="18"/>
                    <a:pt x="347" y="1"/>
                    <a:pt x="32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3"/>
            <p:cNvSpPr/>
            <p:nvPr/>
          </p:nvSpPr>
          <p:spPr>
            <a:xfrm>
              <a:off x="2117921" y="4361364"/>
              <a:ext cx="54006" cy="80834"/>
            </a:xfrm>
            <a:custGeom>
              <a:avLst/>
              <a:gdLst/>
              <a:ahLst/>
              <a:cxnLst/>
              <a:rect l="l" t="t" r="r" b="b"/>
              <a:pathLst>
                <a:path w="1548" h="2317" extrusionOk="0">
                  <a:moveTo>
                    <a:pt x="1486" y="0"/>
                  </a:moveTo>
                  <a:cubicBezTo>
                    <a:pt x="1461" y="0"/>
                    <a:pt x="1436" y="14"/>
                    <a:pt x="1436" y="42"/>
                  </a:cubicBezTo>
                  <a:cubicBezTo>
                    <a:pt x="1370" y="742"/>
                    <a:pt x="1080" y="1421"/>
                    <a:pt x="547" y="1889"/>
                  </a:cubicBezTo>
                  <a:cubicBezTo>
                    <a:pt x="391" y="2022"/>
                    <a:pt x="235" y="2144"/>
                    <a:pt x="57" y="2233"/>
                  </a:cubicBezTo>
                  <a:cubicBezTo>
                    <a:pt x="1" y="2270"/>
                    <a:pt x="47" y="2316"/>
                    <a:pt x="90" y="2316"/>
                  </a:cubicBezTo>
                  <a:cubicBezTo>
                    <a:pt x="98" y="2316"/>
                    <a:pt x="105" y="2315"/>
                    <a:pt x="112" y="2311"/>
                  </a:cubicBezTo>
                  <a:cubicBezTo>
                    <a:pt x="780" y="1988"/>
                    <a:pt x="1269" y="1355"/>
                    <a:pt x="1459" y="654"/>
                  </a:cubicBezTo>
                  <a:cubicBezTo>
                    <a:pt x="1514" y="453"/>
                    <a:pt x="1548" y="253"/>
                    <a:pt x="1536" y="42"/>
                  </a:cubicBezTo>
                  <a:cubicBezTo>
                    <a:pt x="1536" y="14"/>
                    <a:pt x="1511" y="0"/>
                    <a:pt x="148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3"/>
            <p:cNvSpPr/>
            <p:nvPr/>
          </p:nvSpPr>
          <p:spPr>
            <a:xfrm>
              <a:off x="2145866" y="4390705"/>
              <a:ext cx="38865" cy="77694"/>
            </a:xfrm>
            <a:custGeom>
              <a:avLst/>
              <a:gdLst/>
              <a:ahLst/>
              <a:cxnLst/>
              <a:rect l="l" t="t" r="r" b="b"/>
              <a:pathLst>
                <a:path w="1114" h="2227" extrusionOk="0">
                  <a:moveTo>
                    <a:pt x="847" y="1"/>
                  </a:moveTo>
                  <a:cubicBezTo>
                    <a:pt x="832" y="1"/>
                    <a:pt x="817" y="10"/>
                    <a:pt x="824" y="24"/>
                  </a:cubicBezTo>
                  <a:cubicBezTo>
                    <a:pt x="957" y="346"/>
                    <a:pt x="1002" y="702"/>
                    <a:pt x="935" y="1048"/>
                  </a:cubicBezTo>
                  <a:cubicBezTo>
                    <a:pt x="868" y="1347"/>
                    <a:pt x="713" y="1637"/>
                    <a:pt x="480" y="1859"/>
                  </a:cubicBezTo>
                  <a:cubicBezTo>
                    <a:pt x="413" y="1915"/>
                    <a:pt x="346" y="1970"/>
                    <a:pt x="268" y="2015"/>
                  </a:cubicBezTo>
                  <a:lnTo>
                    <a:pt x="168" y="2081"/>
                  </a:lnTo>
                  <a:cubicBezTo>
                    <a:pt x="124" y="2104"/>
                    <a:pt x="79" y="2115"/>
                    <a:pt x="45" y="2148"/>
                  </a:cubicBezTo>
                  <a:cubicBezTo>
                    <a:pt x="1" y="2193"/>
                    <a:pt x="68" y="2226"/>
                    <a:pt x="112" y="2226"/>
                  </a:cubicBezTo>
                  <a:cubicBezTo>
                    <a:pt x="190" y="2215"/>
                    <a:pt x="268" y="2160"/>
                    <a:pt x="335" y="2115"/>
                  </a:cubicBezTo>
                  <a:cubicBezTo>
                    <a:pt x="401" y="2071"/>
                    <a:pt x="468" y="2026"/>
                    <a:pt x="524" y="1970"/>
                  </a:cubicBezTo>
                  <a:cubicBezTo>
                    <a:pt x="658" y="1859"/>
                    <a:pt x="769" y="1737"/>
                    <a:pt x="846" y="1592"/>
                  </a:cubicBezTo>
                  <a:cubicBezTo>
                    <a:pt x="1036" y="1292"/>
                    <a:pt x="1113" y="936"/>
                    <a:pt x="1069" y="580"/>
                  </a:cubicBezTo>
                  <a:cubicBezTo>
                    <a:pt x="1046" y="380"/>
                    <a:pt x="980" y="191"/>
                    <a:pt x="868" y="13"/>
                  </a:cubicBezTo>
                  <a:cubicBezTo>
                    <a:pt x="864" y="4"/>
                    <a:pt x="856" y="1"/>
                    <a:pt x="847"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3"/>
            <p:cNvSpPr/>
            <p:nvPr/>
          </p:nvSpPr>
          <p:spPr>
            <a:xfrm>
              <a:off x="2054703" y="4268596"/>
              <a:ext cx="44761" cy="22119"/>
            </a:xfrm>
            <a:custGeom>
              <a:avLst/>
              <a:gdLst/>
              <a:ahLst/>
              <a:cxnLst/>
              <a:rect l="l" t="t" r="r" b="b"/>
              <a:pathLst>
                <a:path w="1283" h="634" extrusionOk="0">
                  <a:moveTo>
                    <a:pt x="206" y="1"/>
                  </a:moveTo>
                  <a:cubicBezTo>
                    <a:pt x="155" y="1"/>
                    <a:pt x="105" y="4"/>
                    <a:pt x="56" y="10"/>
                  </a:cubicBezTo>
                  <a:cubicBezTo>
                    <a:pt x="1" y="20"/>
                    <a:pt x="23" y="87"/>
                    <a:pt x="67" y="87"/>
                  </a:cubicBezTo>
                  <a:cubicBezTo>
                    <a:pt x="103" y="84"/>
                    <a:pt x="138" y="82"/>
                    <a:pt x="173" y="82"/>
                  </a:cubicBezTo>
                  <a:cubicBezTo>
                    <a:pt x="578" y="82"/>
                    <a:pt x="953" y="313"/>
                    <a:pt x="1157" y="610"/>
                  </a:cubicBezTo>
                  <a:cubicBezTo>
                    <a:pt x="1169" y="627"/>
                    <a:pt x="1191" y="634"/>
                    <a:pt x="1211" y="634"/>
                  </a:cubicBezTo>
                  <a:cubicBezTo>
                    <a:pt x="1247" y="634"/>
                    <a:pt x="1283" y="612"/>
                    <a:pt x="1269" y="576"/>
                  </a:cubicBezTo>
                  <a:cubicBezTo>
                    <a:pt x="1059" y="209"/>
                    <a:pt x="628" y="1"/>
                    <a:pt x="206"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3"/>
            <p:cNvSpPr/>
            <p:nvPr/>
          </p:nvSpPr>
          <p:spPr>
            <a:xfrm>
              <a:off x="1966924" y="4416487"/>
              <a:ext cx="84393" cy="27491"/>
            </a:xfrm>
            <a:custGeom>
              <a:avLst/>
              <a:gdLst/>
              <a:ahLst/>
              <a:cxnLst/>
              <a:rect l="l" t="t" r="r" b="b"/>
              <a:pathLst>
                <a:path w="2419" h="788" extrusionOk="0">
                  <a:moveTo>
                    <a:pt x="1823" y="1"/>
                  </a:moveTo>
                  <a:cubicBezTo>
                    <a:pt x="1811" y="1"/>
                    <a:pt x="1801" y="3"/>
                    <a:pt x="1793" y="8"/>
                  </a:cubicBezTo>
                  <a:cubicBezTo>
                    <a:pt x="1526" y="264"/>
                    <a:pt x="1282" y="553"/>
                    <a:pt x="915" y="653"/>
                  </a:cubicBezTo>
                  <a:cubicBezTo>
                    <a:pt x="843" y="674"/>
                    <a:pt x="766" y="685"/>
                    <a:pt x="689" y="685"/>
                  </a:cubicBezTo>
                  <a:cubicBezTo>
                    <a:pt x="446" y="685"/>
                    <a:pt x="204" y="575"/>
                    <a:pt x="103" y="331"/>
                  </a:cubicBezTo>
                  <a:cubicBezTo>
                    <a:pt x="99" y="317"/>
                    <a:pt x="80" y="311"/>
                    <a:pt x="61" y="311"/>
                  </a:cubicBezTo>
                  <a:cubicBezTo>
                    <a:pt x="32" y="311"/>
                    <a:pt x="0" y="326"/>
                    <a:pt x="14" y="353"/>
                  </a:cubicBezTo>
                  <a:cubicBezTo>
                    <a:pt x="103" y="608"/>
                    <a:pt x="359" y="764"/>
                    <a:pt x="626" y="786"/>
                  </a:cubicBezTo>
                  <a:cubicBezTo>
                    <a:pt x="644" y="787"/>
                    <a:pt x="662" y="788"/>
                    <a:pt x="681" y="788"/>
                  </a:cubicBezTo>
                  <a:cubicBezTo>
                    <a:pt x="871" y="788"/>
                    <a:pt x="1053" y="733"/>
                    <a:pt x="1226" y="642"/>
                  </a:cubicBezTo>
                  <a:lnTo>
                    <a:pt x="1249" y="642"/>
                  </a:lnTo>
                  <a:cubicBezTo>
                    <a:pt x="1281" y="636"/>
                    <a:pt x="1314" y="633"/>
                    <a:pt x="1346" y="633"/>
                  </a:cubicBezTo>
                  <a:cubicBezTo>
                    <a:pt x="1425" y="633"/>
                    <a:pt x="1504" y="649"/>
                    <a:pt x="1582" y="664"/>
                  </a:cubicBezTo>
                  <a:cubicBezTo>
                    <a:pt x="1664" y="681"/>
                    <a:pt x="1739" y="691"/>
                    <a:pt x="1813" y="691"/>
                  </a:cubicBezTo>
                  <a:cubicBezTo>
                    <a:pt x="1840" y="691"/>
                    <a:pt x="1867" y="690"/>
                    <a:pt x="1894" y="687"/>
                  </a:cubicBezTo>
                  <a:cubicBezTo>
                    <a:pt x="2082" y="664"/>
                    <a:pt x="2272" y="598"/>
                    <a:pt x="2394" y="453"/>
                  </a:cubicBezTo>
                  <a:cubicBezTo>
                    <a:pt x="2419" y="420"/>
                    <a:pt x="2383" y="399"/>
                    <a:pt x="2354" y="399"/>
                  </a:cubicBezTo>
                  <a:cubicBezTo>
                    <a:pt x="2343" y="399"/>
                    <a:pt x="2333" y="402"/>
                    <a:pt x="2327" y="408"/>
                  </a:cubicBezTo>
                  <a:cubicBezTo>
                    <a:pt x="2171" y="519"/>
                    <a:pt x="2005" y="608"/>
                    <a:pt x="1816" y="608"/>
                  </a:cubicBezTo>
                  <a:cubicBezTo>
                    <a:pt x="1801" y="609"/>
                    <a:pt x="1786" y="610"/>
                    <a:pt x="1772" y="610"/>
                  </a:cubicBezTo>
                  <a:cubicBezTo>
                    <a:pt x="1631" y="610"/>
                    <a:pt x="1490" y="564"/>
                    <a:pt x="1348" y="564"/>
                  </a:cubicBezTo>
                  <a:cubicBezTo>
                    <a:pt x="1393" y="531"/>
                    <a:pt x="1449" y="497"/>
                    <a:pt x="1493" y="464"/>
                  </a:cubicBezTo>
                  <a:cubicBezTo>
                    <a:pt x="1638" y="341"/>
                    <a:pt x="1760" y="208"/>
                    <a:pt x="1882" y="64"/>
                  </a:cubicBezTo>
                  <a:cubicBezTo>
                    <a:pt x="1917" y="29"/>
                    <a:pt x="1864" y="1"/>
                    <a:pt x="182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3"/>
            <p:cNvSpPr/>
            <p:nvPr/>
          </p:nvSpPr>
          <p:spPr>
            <a:xfrm>
              <a:off x="2047725" y="4352153"/>
              <a:ext cx="31434" cy="55018"/>
            </a:xfrm>
            <a:custGeom>
              <a:avLst/>
              <a:gdLst/>
              <a:ahLst/>
              <a:cxnLst/>
              <a:rect l="l" t="t" r="r" b="b"/>
              <a:pathLst>
                <a:path w="901" h="1577" extrusionOk="0">
                  <a:moveTo>
                    <a:pt x="58" y="0"/>
                  </a:moveTo>
                  <a:cubicBezTo>
                    <a:pt x="31" y="0"/>
                    <a:pt x="0" y="18"/>
                    <a:pt x="0" y="50"/>
                  </a:cubicBezTo>
                  <a:cubicBezTo>
                    <a:pt x="45" y="228"/>
                    <a:pt x="234" y="295"/>
                    <a:pt x="379" y="351"/>
                  </a:cubicBezTo>
                  <a:cubicBezTo>
                    <a:pt x="468" y="373"/>
                    <a:pt x="557" y="406"/>
                    <a:pt x="623" y="462"/>
                  </a:cubicBezTo>
                  <a:cubicBezTo>
                    <a:pt x="678" y="517"/>
                    <a:pt x="723" y="595"/>
                    <a:pt x="745" y="662"/>
                  </a:cubicBezTo>
                  <a:cubicBezTo>
                    <a:pt x="790" y="818"/>
                    <a:pt x="767" y="996"/>
                    <a:pt x="690" y="1129"/>
                  </a:cubicBezTo>
                  <a:cubicBezTo>
                    <a:pt x="646" y="1218"/>
                    <a:pt x="590" y="1285"/>
                    <a:pt x="523" y="1352"/>
                  </a:cubicBezTo>
                  <a:cubicBezTo>
                    <a:pt x="468" y="1407"/>
                    <a:pt x="379" y="1451"/>
                    <a:pt x="323" y="1518"/>
                  </a:cubicBezTo>
                  <a:cubicBezTo>
                    <a:pt x="295" y="1555"/>
                    <a:pt x="344" y="1577"/>
                    <a:pt x="381" y="1577"/>
                  </a:cubicBezTo>
                  <a:cubicBezTo>
                    <a:pt x="388" y="1577"/>
                    <a:pt x="395" y="1576"/>
                    <a:pt x="401" y="1574"/>
                  </a:cubicBezTo>
                  <a:cubicBezTo>
                    <a:pt x="468" y="1552"/>
                    <a:pt x="523" y="1496"/>
                    <a:pt x="579" y="1451"/>
                  </a:cubicBezTo>
                  <a:cubicBezTo>
                    <a:pt x="634" y="1407"/>
                    <a:pt x="678" y="1352"/>
                    <a:pt x="723" y="1296"/>
                  </a:cubicBezTo>
                  <a:cubicBezTo>
                    <a:pt x="812" y="1184"/>
                    <a:pt x="879" y="1063"/>
                    <a:pt x="890" y="918"/>
                  </a:cubicBezTo>
                  <a:cubicBezTo>
                    <a:pt x="901" y="796"/>
                    <a:pt x="879" y="662"/>
                    <a:pt x="824" y="551"/>
                  </a:cubicBezTo>
                  <a:cubicBezTo>
                    <a:pt x="757" y="417"/>
                    <a:pt x="646" y="339"/>
                    <a:pt x="501" y="295"/>
                  </a:cubicBezTo>
                  <a:cubicBezTo>
                    <a:pt x="356" y="240"/>
                    <a:pt x="156" y="206"/>
                    <a:pt x="100" y="28"/>
                  </a:cubicBezTo>
                  <a:cubicBezTo>
                    <a:pt x="96" y="9"/>
                    <a:pt x="78" y="0"/>
                    <a:pt x="5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3"/>
            <p:cNvSpPr/>
            <p:nvPr/>
          </p:nvSpPr>
          <p:spPr>
            <a:xfrm>
              <a:off x="2038968" y="4385158"/>
              <a:ext cx="20793" cy="29340"/>
            </a:xfrm>
            <a:custGeom>
              <a:avLst/>
              <a:gdLst/>
              <a:ahLst/>
              <a:cxnLst/>
              <a:rect l="l" t="t" r="r" b="b"/>
              <a:pathLst>
                <a:path w="596" h="841" extrusionOk="0">
                  <a:moveTo>
                    <a:pt x="535" y="1"/>
                  </a:moveTo>
                  <a:cubicBezTo>
                    <a:pt x="517" y="1"/>
                    <a:pt x="496" y="9"/>
                    <a:pt x="496" y="28"/>
                  </a:cubicBezTo>
                  <a:cubicBezTo>
                    <a:pt x="518" y="161"/>
                    <a:pt x="485" y="295"/>
                    <a:pt x="429" y="416"/>
                  </a:cubicBezTo>
                  <a:cubicBezTo>
                    <a:pt x="407" y="416"/>
                    <a:pt x="385" y="416"/>
                    <a:pt x="373" y="439"/>
                  </a:cubicBezTo>
                  <a:cubicBezTo>
                    <a:pt x="351" y="517"/>
                    <a:pt x="307" y="584"/>
                    <a:pt x="251" y="639"/>
                  </a:cubicBezTo>
                  <a:cubicBezTo>
                    <a:pt x="195" y="683"/>
                    <a:pt x="140" y="728"/>
                    <a:pt x="62" y="750"/>
                  </a:cubicBezTo>
                  <a:cubicBezTo>
                    <a:pt x="0" y="781"/>
                    <a:pt x="52" y="840"/>
                    <a:pt x="105" y="840"/>
                  </a:cubicBezTo>
                  <a:cubicBezTo>
                    <a:pt x="109" y="840"/>
                    <a:pt x="114" y="840"/>
                    <a:pt x="118" y="839"/>
                  </a:cubicBezTo>
                  <a:lnTo>
                    <a:pt x="129" y="839"/>
                  </a:lnTo>
                  <a:cubicBezTo>
                    <a:pt x="274" y="795"/>
                    <a:pt x="396" y="695"/>
                    <a:pt x="452" y="561"/>
                  </a:cubicBezTo>
                  <a:cubicBezTo>
                    <a:pt x="551" y="406"/>
                    <a:pt x="596" y="206"/>
                    <a:pt x="563" y="16"/>
                  </a:cubicBezTo>
                  <a:cubicBezTo>
                    <a:pt x="563" y="6"/>
                    <a:pt x="550" y="1"/>
                    <a:pt x="53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3"/>
            <p:cNvSpPr/>
            <p:nvPr/>
          </p:nvSpPr>
          <p:spPr>
            <a:xfrm>
              <a:off x="1971250" y="4354247"/>
              <a:ext cx="41446" cy="42772"/>
            </a:xfrm>
            <a:custGeom>
              <a:avLst/>
              <a:gdLst/>
              <a:ahLst/>
              <a:cxnLst/>
              <a:rect l="l" t="t" r="r" b="b"/>
              <a:pathLst>
                <a:path w="1188" h="1226" extrusionOk="0">
                  <a:moveTo>
                    <a:pt x="1135" y="0"/>
                  </a:moveTo>
                  <a:cubicBezTo>
                    <a:pt x="1132" y="0"/>
                    <a:pt x="1128" y="1"/>
                    <a:pt x="1125" y="2"/>
                  </a:cubicBezTo>
                  <a:cubicBezTo>
                    <a:pt x="802" y="34"/>
                    <a:pt x="446" y="146"/>
                    <a:pt x="190" y="368"/>
                  </a:cubicBezTo>
                  <a:cubicBezTo>
                    <a:pt x="79" y="469"/>
                    <a:pt x="1" y="602"/>
                    <a:pt x="1" y="769"/>
                  </a:cubicBezTo>
                  <a:cubicBezTo>
                    <a:pt x="1" y="936"/>
                    <a:pt x="79" y="1080"/>
                    <a:pt x="179" y="1213"/>
                  </a:cubicBezTo>
                  <a:cubicBezTo>
                    <a:pt x="183" y="1221"/>
                    <a:pt x="193" y="1225"/>
                    <a:pt x="203" y="1225"/>
                  </a:cubicBezTo>
                  <a:cubicBezTo>
                    <a:pt x="221" y="1225"/>
                    <a:pt x="242" y="1213"/>
                    <a:pt x="235" y="1191"/>
                  </a:cubicBezTo>
                  <a:cubicBezTo>
                    <a:pt x="168" y="1069"/>
                    <a:pt x="102" y="924"/>
                    <a:pt x="102" y="769"/>
                  </a:cubicBezTo>
                  <a:cubicBezTo>
                    <a:pt x="90" y="613"/>
                    <a:pt x="168" y="491"/>
                    <a:pt x="290" y="390"/>
                  </a:cubicBezTo>
                  <a:cubicBezTo>
                    <a:pt x="524" y="202"/>
                    <a:pt x="836" y="101"/>
                    <a:pt x="1135" y="68"/>
                  </a:cubicBezTo>
                  <a:cubicBezTo>
                    <a:pt x="1187" y="58"/>
                    <a:pt x="1172" y="0"/>
                    <a:pt x="113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3"/>
            <p:cNvSpPr/>
            <p:nvPr/>
          </p:nvSpPr>
          <p:spPr>
            <a:xfrm>
              <a:off x="1968563" y="4392694"/>
              <a:ext cx="40609" cy="20828"/>
            </a:xfrm>
            <a:custGeom>
              <a:avLst/>
              <a:gdLst/>
              <a:ahLst/>
              <a:cxnLst/>
              <a:rect l="l" t="t" r="r" b="b"/>
              <a:pathLst>
                <a:path w="1164" h="597" extrusionOk="0">
                  <a:moveTo>
                    <a:pt x="20" y="0"/>
                  </a:moveTo>
                  <a:cubicBezTo>
                    <a:pt x="9" y="0"/>
                    <a:pt x="1" y="6"/>
                    <a:pt x="1" y="22"/>
                  </a:cubicBezTo>
                  <a:cubicBezTo>
                    <a:pt x="1" y="67"/>
                    <a:pt x="23" y="111"/>
                    <a:pt x="56" y="156"/>
                  </a:cubicBezTo>
                  <a:cubicBezTo>
                    <a:pt x="78" y="200"/>
                    <a:pt x="112" y="245"/>
                    <a:pt x="156" y="289"/>
                  </a:cubicBezTo>
                  <a:cubicBezTo>
                    <a:pt x="223" y="368"/>
                    <a:pt x="312" y="434"/>
                    <a:pt x="412" y="490"/>
                  </a:cubicBezTo>
                  <a:cubicBezTo>
                    <a:pt x="541" y="557"/>
                    <a:pt x="686" y="596"/>
                    <a:pt x="833" y="596"/>
                  </a:cubicBezTo>
                  <a:cubicBezTo>
                    <a:pt x="927" y="596"/>
                    <a:pt x="1021" y="580"/>
                    <a:pt x="1113" y="546"/>
                  </a:cubicBezTo>
                  <a:cubicBezTo>
                    <a:pt x="1164" y="535"/>
                    <a:pt x="1121" y="478"/>
                    <a:pt x="1079" y="478"/>
                  </a:cubicBezTo>
                  <a:cubicBezTo>
                    <a:pt x="1075" y="478"/>
                    <a:pt x="1072" y="478"/>
                    <a:pt x="1068" y="479"/>
                  </a:cubicBezTo>
                  <a:cubicBezTo>
                    <a:pt x="994" y="495"/>
                    <a:pt x="917" y="504"/>
                    <a:pt x="839" y="504"/>
                  </a:cubicBezTo>
                  <a:cubicBezTo>
                    <a:pt x="708" y="504"/>
                    <a:pt x="575" y="479"/>
                    <a:pt x="456" y="423"/>
                  </a:cubicBezTo>
                  <a:cubicBezTo>
                    <a:pt x="367" y="378"/>
                    <a:pt x="290" y="312"/>
                    <a:pt x="223" y="245"/>
                  </a:cubicBezTo>
                  <a:cubicBezTo>
                    <a:pt x="189" y="212"/>
                    <a:pt x="156" y="178"/>
                    <a:pt x="134" y="134"/>
                  </a:cubicBezTo>
                  <a:cubicBezTo>
                    <a:pt x="100" y="101"/>
                    <a:pt x="90" y="45"/>
                    <a:pt x="56" y="12"/>
                  </a:cubicBezTo>
                  <a:cubicBezTo>
                    <a:pt x="45" y="6"/>
                    <a:pt x="31" y="0"/>
                    <a:pt x="2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3"/>
            <p:cNvSpPr/>
            <p:nvPr/>
          </p:nvSpPr>
          <p:spPr>
            <a:xfrm>
              <a:off x="1896309" y="4459121"/>
              <a:ext cx="49366" cy="19537"/>
            </a:xfrm>
            <a:custGeom>
              <a:avLst/>
              <a:gdLst/>
              <a:ahLst/>
              <a:cxnLst/>
              <a:rect l="l" t="t" r="r" b="b"/>
              <a:pathLst>
                <a:path w="1415" h="560" extrusionOk="0">
                  <a:moveTo>
                    <a:pt x="68" y="0"/>
                  </a:moveTo>
                  <a:cubicBezTo>
                    <a:pt x="35" y="0"/>
                    <a:pt x="1" y="19"/>
                    <a:pt x="25" y="43"/>
                  </a:cubicBezTo>
                  <a:cubicBezTo>
                    <a:pt x="301" y="367"/>
                    <a:pt x="724" y="560"/>
                    <a:pt x="1146" y="560"/>
                  </a:cubicBezTo>
                  <a:cubicBezTo>
                    <a:pt x="1218" y="560"/>
                    <a:pt x="1289" y="554"/>
                    <a:pt x="1360" y="543"/>
                  </a:cubicBezTo>
                  <a:cubicBezTo>
                    <a:pt x="1382" y="532"/>
                    <a:pt x="1415" y="510"/>
                    <a:pt x="1404" y="488"/>
                  </a:cubicBezTo>
                  <a:cubicBezTo>
                    <a:pt x="1396" y="472"/>
                    <a:pt x="1376" y="461"/>
                    <a:pt x="1357" y="461"/>
                  </a:cubicBezTo>
                  <a:cubicBezTo>
                    <a:pt x="1350" y="461"/>
                    <a:pt x="1343" y="463"/>
                    <a:pt x="1337" y="466"/>
                  </a:cubicBezTo>
                  <a:cubicBezTo>
                    <a:pt x="1280" y="473"/>
                    <a:pt x="1222" y="476"/>
                    <a:pt x="1165" y="476"/>
                  </a:cubicBezTo>
                  <a:cubicBezTo>
                    <a:pt x="766" y="476"/>
                    <a:pt x="375" y="311"/>
                    <a:pt x="102" y="9"/>
                  </a:cubicBezTo>
                  <a:cubicBezTo>
                    <a:pt x="93" y="3"/>
                    <a:pt x="81" y="0"/>
                    <a:pt x="6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3"/>
            <p:cNvSpPr/>
            <p:nvPr/>
          </p:nvSpPr>
          <p:spPr>
            <a:xfrm>
              <a:off x="2052540" y="4304566"/>
              <a:ext cx="48249" cy="45389"/>
            </a:xfrm>
            <a:custGeom>
              <a:avLst/>
              <a:gdLst/>
              <a:ahLst/>
              <a:cxnLst/>
              <a:rect l="l" t="t" r="r" b="b"/>
              <a:pathLst>
                <a:path w="1383" h="1301" extrusionOk="0">
                  <a:moveTo>
                    <a:pt x="1330" y="0"/>
                  </a:moveTo>
                  <a:cubicBezTo>
                    <a:pt x="1327" y="0"/>
                    <a:pt x="1323" y="1"/>
                    <a:pt x="1319" y="2"/>
                  </a:cubicBezTo>
                  <a:cubicBezTo>
                    <a:pt x="1019" y="91"/>
                    <a:pt x="741" y="257"/>
                    <a:pt x="508" y="469"/>
                  </a:cubicBezTo>
                  <a:cubicBezTo>
                    <a:pt x="285" y="691"/>
                    <a:pt x="85" y="958"/>
                    <a:pt x="7" y="1258"/>
                  </a:cubicBezTo>
                  <a:cubicBezTo>
                    <a:pt x="0" y="1285"/>
                    <a:pt x="22" y="1300"/>
                    <a:pt x="43" y="1300"/>
                  </a:cubicBezTo>
                  <a:cubicBezTo>
                    <a:pt x="56" y="1300"/>
                    <a:pt x="69" y="1294"/>
                    <a:pt x="73" y="1281"/>
                  </a:cubicBezTo>
                  <a:cubicBezTo>
                    <a:pt x="207" y="1003"/>
                    <a:pt x="352" y="736"/>
                    <a:pt x="574" y="524"/>
                  </a:cubicBezTo>
                  <a:cubicBezTo>
                    <a:pt x="797" y="302"/>
                    <a:pt x="1064" y="146"/>
                    <a:pt x="1353" y="46"/>
                  </a:cubicBezTo>
                  <a:cubicBezTo>
                    <a:pt x="1382" y="36"/>
                    <a:pt x="1359" y="0"/>
                    <a:pt x="133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3"/>
            <p:cNvSpPr/>
            <p:nvPr/>
          </p:nvSpPr>
          <p:spPr>
            <a:xfrm>
              <a:off x="2058157" y="4308054"/>
              <a:ext cx="56553" cy="37818"/>
            </a:xfrm>
            <a:custGeom>
              <a:avLst/>
              <a:gdLst/>
              <a:ahLst/>
              <a:cxnLst/>
              <a:rect l="l" t="t" r="r" b="b"/>
              <a:pathLst>
                <a:path w="1621" h="1084" extrusionOk="0">
                  <a:moveTo>
                    <a:pt x="1548" y="0"/>
                  </a:moveTo>
                  <a:cubicBezTo>
                    <a:pt x="1544" y="0"/>
                    <a:pt x="1540" y="1"/>
                    <a:pt x="1536" y="2"/>
                  </a:cubicBezTo>
                  <a:cubicBezTo>
                    <a:pt x="1236" y="80"/>
                    <a:pt x="958" y="224"/>
                    <a:pt x="702" y="402"/>
                  </a:cubicBezTo>
                  <a:cubicBezTo>
                    <a:pt x="446" y="569"/>
                    <a:pt x="202" y="780"/>
                    <a:pt x="24" y="1036"/>
                  </a:cubicBezTo>
                  <a:cubicBezTo>
                    <a:pt x="0" y="1060"/>
                    <a:pt x="32" y="1083"/>
                    <a:pt x="61" y="1083"/>
                  </a:cubicBezTo>
                  <a:cubicBezTo>
                    <a:pt x="72" y="1083"/>
                    <a:pt x="84" y="1079"/>
                    <a:pt x="90" y="1069"/>
                  </a:cubicBezTo>
                  <a:cubicBezTo>
                    <a:pt x="291" y="836"/>
                    <a:pt x="513" y="624"/>
                    <a:pt x="769" y="458"/>
                  </a:cubicBezTo>
                  <a:cubicBezTo>
                    <a:pt x="1014" y="291"/>
                    <a:pt x="1291" y="169"/>
                    <a:pt x="1570" y="68"/>
                  </a:cubicBezTo>
                  <a:cubicBezTo>
                    <a:pt x="1620" y="48"/>
                    <a:pt x="1588" y="0"/>
                    <a:pt x="154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3"/>
            <p:cNvSpPr/>
            <p:nvPr/>
          </p:nvSpPr>
          <p:spPr>
            <a:xfrm>
              <a:off x="2094650" y="4317823"/>
              <a:ext cx="15560" cy="6001"/>
            </a:xfrm>
            <a:custGeom>
              <a:avLst/>
              <a:gdLst/>
              <a:ahLst/>
              <a:cxnLst/>
              <a:rect l="l" t="t" r="r" b="b"/>
              <a:pathLst>
                <a:path w="446" h="172" extrusionOk="0">
                  <a:moveTo>
                    <a:pt x="413" y="0"/>
                  </a:moveTo>
                  <a:cubicBezTo>
                    <a:pt x="279" y="11"/>
                    <a:pt x="146" y="55"/>
                    <a:pt x="23" y="111"/>
                  </a:cubicBezTo>
                  <a:cubicBezTo>
                    <a:pt x="12" y="122"/>
                    <a:pt x="1" y="134"/>
                    <a:pt x="12" y="156"/>
                  </a:cubicBezTo>
                  <a:cubicBezTo>
                    <a:pt x="20" y="163"/>
                    <a:pt x="33" y="171"/>
                    <a:pt x="48" y="171"/>
                  </a:cubicBezTo>
                  <a:cubicBezTo>
                    <a:pt x="54" y="171"/>
                    <a:pt x="61" y="170"/>
                    <a:pt x="68" y="166"/>
                  </a:cubicBezTo>
                  <a:cubicBezTo>
                    <a:pt x="179" y="111"/>
                    <a:pt x="302" y="89"/>
                    <a:pt x="423" y="55"/>
                  </a:cubicBezTo>
                  <a:cubicBezTo>
                    <a:pt x="435" y="55"/>
                    <a:pt x="446" y="45"/>
                    <a:pt x="446" y="33"/>
                  </a:cubicBezTo>
                  <a:cubicBezTo>
                    <a:pt x="446" y="11"/>
                    <a:pt x="423" y="0"/>
                    <a:pt x="41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3"/>
            <p:cNvSpPr/>
            <p:nvPr/>
          </p:nvSpPr>
          <p:spPr>
            <a:xfrm>
              <a:off x="2073508" y="4391647"/>
              <a:ext cx="48215" cy="7745"/>
            </a:xfrm>
            <a:custGeom>
              <a:avLst/>
              <a:gdLst/>
              <a:ahLst/>
              <a:cxnLst/>
              <a:rect l="l" t="t" r="r" b="b"/>
              <a:pathLst>
                <a:path w="1382" h="222" extrusionOk="0">
                  <a:moveTo>
                    <a:pt x="943" y="0"/>
                  </a:moveTo>
                  <a:cubicBezTo>
                    <a:pt x="639" y="0"/>
                    <a:pt x="331" y="55"/>
                    <a:pt x="51" y="164"/>
                  </a:cubicBezTo>
                  <a:cubicBezTo>
                    <a:pt x="0" y="174"/>
                    <a:pt x="33" y="221"/>
                    <a:pt x="73" y="221"/>
                  </a:cubicBezTo>
                  <a:cubicBezTo>
                    <a:pt x="77" y="221"/>
                    <a:pt x="81" y="221"/>
                    <a:pt x="85" y="220"/>
                  </a:cubicBezTo>
                  <a:cubicBezTo>
                    <a:pt x="285" y="164"/>
                    <a:pt x="496" y="119"/>
                    <a:pt x="696" y="97"/>
                  </a:cubicBezTo>
                  <a:cubicBezTo>
                    <a:pt x="782" y="93"/>
                    <a:pt x="869" y="90"/>
                    <a:pt x="955" y="90"/>
                  </a:cubicBezTo>
                  <a:cubicBezTo>
                    <a:pt x="1078" y="90"/>
                    <a:pt x="1200" y="95"/>
                    <a:pt x="1319" y="109"/>
                  </a:cubicBezTo>
                  <a:cubicBezTo>
                    <a:pt x="1322" y="109"/>
                    <a:pt x="1326" y="110"/>
                    <a:pt x="1329" y="110"/>
                  </a:cubicBezTo>
                  <a:cubicBezTo>
                    <a:pt x="1376" y="110"/>
                    <a:pt x="1382" y="41"/>
                    <a:pt x="1330" y="30"/>
                  </a:cubicBezTo>
                  <a:cubicBezTo>
                    <a:pt x="1203" y="10"/>
                    <a:pt x="1074" y="0"/>
                    <a:pt x="94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3"/>
            <p:cNvSpPr/>
            <p:nvPr/>
          </p:nvSpPr>
          <p:spPr>
            <a:xfrm>
              <a:off x="2098558" y="4386344"/>
              <a:ext cx="24072" cy="5477"/>
            </a:xfrm>
            <a:custGeom>
              <a:avLst/>
              <a:gdLst/>
              <a:ahLst/>
              <a:cxnLst/>
              <a:rect l="l" t="t" r="r" b="b"/>
              <a:pathLst>
                <a:path w="690" h="157" extrusionOk="0">
                  <a:moveTo>
                    <a:pt x="230" y="1"/>
                  </a:moveTo>
                  <a:cubicBezTo>
                    <a:pt x="167" y="1"/>
                    <a:pt x="105" y="6"/>
                    <a:pt x="45" y="16"/>
                  </a:cubicBezTo>
                  <a:cubicBezTo>
                    <a:pt x="22" y="16"/>
                    <a:pt x="0" y="38"/>
                    <a:pt x="0" y="60"/>
                  </a:cubicBezTo>
                  <a:cubicBezTo>
                    <a:pt x="12" y="93"/>
                    <a:pt x="45" y="93"/>
                    <a:pt x="67" y="93"/>
                  </a:cubicBezTo>
                  <a:cubicBezTo>
                    <a:pt x="119" y="84"/>
                    <a:pt x="170" y="80"/>
                    <a:pt x="220" y="80"/>
                  </a:cubicBezTo>
                  <a:cubicBezTo>
                    <a:pt x="354" y="80"/>
                    <a:pt x="483" y="109"/>
                    <a:pt x="612" y="149"/>
                  </a:cubicBezTo>
                  <a:cubicBezTo>
                    <a:pt x="621" y="154"/>
                    <a:pt x="630" y="156"/>
                    <a:pt x="640" y="156"/>
                  </a:cubicBezTo>
                  <a:cubicBezTo>
                    <a:pt x="653" y="156"/>
                    <a:pt x="666" y="151"/>
                    <a:pt x="679" y="138"/>
                  </a:cubicBezTo>
                  <a:cubicBezTo>
                    <a:pt x="690" y="115"/>
                    <a:pt x="679" y="93"/>
                    <a:pt x="657" y="83"/>
                  </a:cubicBezTo>
                  <a:cubicBezTo>
                    <a:pt x="524" y="28"/>
                    <a:pt x="376" y="1"/>
                    <a:pt x="23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3"/>
            <p:cNvSpPr/>
            <p:nvPr/>
          </p:nvSpPr>
          <p:spPr>
            <a:xfrm>
              <a:off x="1887866" y="4393077"/>
              <a:ext cx="22886" cy="4570"/>
            </a:xfrm>
            <a:custGeom>
              <a:avLst/>
              <a:gdLst/>
              <a:ahLst/>
              <a:cxnLst/>
              <a:rect l="l" t="t" r="r" b="b"/>
              <a:pathLst>
                <a:path w="656" h="131" extrusionOk="0">
                  <a:moveTo>
                    <a:pt x="322" y="1"/>
                  </a:moveTo>
                  <a:cubicBezTo>
                    <a:pt x="278" y="1"/>
                    <a:pt x="223" y="1"/>
                    <a:pt x="178" y="11"/>
                  </a:cubicBezTo>
                  <a:cubicBezTo>
                    <a:pt x="144" y="11"/>
                    <a:pt x="122" y="11"/>
                    <a:pt x="100" y="23"/>
                  </a:cubicBezTo>
                  <a:cubicBezTo>
                    <a:pt x="78" y="23"/>
                    <a:pt x="67" y="23"/>
                    <a:pt x="55" y="34"/>
                  </a:cubicBezTo>
                  <a:cubicBezTo>
                    <a:pt x="45" y="34"/>
                    <a:pt x="45" y="45"/>
                    <a:pt x="33" y="45"/>
                  </a:cubicBezTo>
                  <a:cubicBezTo>
                    <a:pt x="0" y="56"/>
                    <a:pt x="33" y="78"/>
                    <a:pt x="55" y="78"/>
                  </a:cubicBezTo>
                  <a:lnTo>
                    <a:pt x="111" y="78"/>
                  </a:lnTo>
                  <a:cubicBezTo>
                    <a:pt x="134" y="78"/>
                    <a:pt x="156" y="68"/>
                    <a:pt x="178" y="68"/>
                  </a:cubicBezTo>
                  <a:lnTo>
                    <a:pt x="312" y="68"/>
                  </a:lnTo>
                  <a:cubicBezTo>
                    <a:pt x="411" y="78"/>
                    <a:pt x="500" y="100"/>
                    <a:pt x="589" y="123"/>
                  </a:cubicBezTo>
                  <a:cubicBezTo>
                    <a:pt x="594" y="128"/>
                    <a:pt x="603" y="130"/>
                    <a:pt x="612" y="130"/>
                  </a:cubicBezTo>
                  <a:cubicBezTo>
                    <a:pt x="625" y="130"/>
                    <a:pt x="639" y="125"/>
                    <a:pt x="645" y="112"/>
                  </a:cubicBezTo>
                  <a:cubicBezTo>
                    <a:pt x="656" y="100"/>
                    <a:pt x="645" y="78"/>
                    <a:pt x="634" y="78"/>
                  </a:cubicBezTo>
                  <a:cubicBezTo>
                    <a:pt x="534" y="34"/>
                    <a:pt x="433" y="11"/>
                    <a:pt x="322"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3"/>
            <p:cNvSpPr/>
            <p:nvPr/>
          </p:nvSpPr>
          <p:spPr>
            <a:xfrm>
              <a:off x="1899484" y="4388647"/>
              <a:ext cx="13222" cy="5408"/>
            </a:xfrm>
            <a:custGeom>
              <a:avLst/>
              <a:gdLst/>
              <a:ahLst/>
              <a:cxnLst/>
              <a:rect l="l" t="t" r="r" b="b"/>
              <a:pathLst>
                <a:path w="379" h="155" extrusionOk="0">
                  <a:moveTo>
                    <a:pt x="42" y="1"/>
                  </a:moveTo>
                  <a:cubicBezTo>
                    <a:pt x="29" y="1"/>
                    <a:pt x="11" y="8"/>
                    <a:pt x="11" y="17"/>
                  </a:cubicBezTo>
                  <a:cubicBezTo>
                    <a:pt x="1" y="39"/>
                    <a:pt x="11" y="61"/>
                    <a:pt x="23" y="61"/>
                  </a:cubicBezTo>
                  <a:cubicBezTo>
                    <a:pt x="123" y="94"/>
                    <a:pt x="223" y="128"/>
                    <a:pt x="323" y="150"/>
                  </a:cubicBezTo>
                  <a:cubicBezTo>
                    <a:pt x="329" y="153"/>
                    <a:pt x="335" y="154"/>
                    <a:pt x="340" y="154"/>
                  </a:cubicBezTo>
                  <a:cubicBezTo>
                    <a:pt x="352" y="154"/>
                    <a:pt x="360" y="147"/>
                    <a:pt x="367" y="138"/>
                  </a:cubicBezTo>
                  <a:cubicBezTo>
                    <a:pt x="379" y="116"/>
                    <a:pt x="367" y="106"/>
                    <a:pt x="357" y="106"/>
                  </a:cubicBezTo>
                  <a:cubicBezTo>
                    <a:pt x="256" y="61"/>
                    <a:pt x="157" y="39"/>
                    <a:pt x="56" y="5"/>
                  </a:cubicBezTo>
                  <a:cubicBezTo>
                    <a:pt x="53" y="2"/>
                    <a:pt x="48" y="1"/>
                    <a:pt x="42"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3"/>
            <p:cNvSpPr/>
            <p:nvPr/>
          </p:nvSpPr>
          <p:spPr>
            <a:xfrm>
              <a:off x="1904159" y="4377692"/>
              <a:ext cx="9594" cy="5024"/>
            </a:xfrm>
            <a:custGeom>
              <a:avLst/>
              <a:gdLst/>
              <a:ahLst/>
              <a:cxnLst/>
              <a:rect l="l" t="t" r="r" b="b"/>
              <a:pathLst>
                <a:path w="275" h="144" extrusionOk="0">
                  <a:moveTo>
                    <a:pt x="45" y="1"/>
                  </a:moveTo>
                  <a:cubicBezTo>
                    <a:pt x="32" y="1"/>
                    <a:pt x="18" y="6"/>
                    <a:pt x="11" y="19"/>
                  </a:cubicBezTo>
                  <a:cubicBezTo>
                    <a:pt x="0" y="30"/>
                    <a:pt x="11" y="52"/>
                    <a:pt x="33" y="52"/>
                  </a:cubicBezTo>
                  <a:cubicBezTo>
                    <a:pt x="55" y="74"/>
                    <a:pt x="89" y="86"/>
                    <a:pt x="122" y="97"/>
                  </a:cubicBezTo>
                  <a:cubicBezTo>
                    <a:pt x="134" y="108"/>
                    <a:pt x="156" y="119"/>
                    <a:pt x="167" y="119"/>
                  </a:cubicBezTo>
                  <a:cubicBezTo>
                    <a:pt x="189" y="130"/>
                    <a:pt x="200" y="141"/>
                    <a:pt x="223" y="141"/>
                  </a:cubicBezTo>
                  <a:cubicBezTo>
                    <a:pt x="226" y="143"/>
                    <a:pt x="229" y="143"/>
                    <a:pt x="233" y="143"/>
                  </a:cubicBezTo>
                  <a:cubicBezTo>
                    <a:pt x="253" y="143"/>
                    <a:pt x="275" y="117"/>
                    <a:pt x="256" y="108"/>
                  </a:cubicBezTo>
                  <a:cubicBezTo>
                    <a:pt x="233" y="97"/>
                    <a:pt x="223" y="86"/>
                    <a:pt x="211" y="74"/>
                  </a:cubicBezTo>
                  <a:cubicBezTo>
                    <a:pt x="189" y="64"/>
                    <a:pt x="178" y="64"/>
                    <a:pt x="167" y="52"/>
                  </a:cubicBezTo>
                  <a:cubicBezTo>
                    <a:pt x="134" y="30"/>
                    <a:pt x="100" y="19"/>
                    <a:pt x="67" y="8"/>
                  </a:cubicBezTo>
                  <a:cubicBezTo>
                    <a:pt x="62" y="3"/>
                    <a:pt x="54" y="1"/>
                    <a:pt x="4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3"/>
            <p:cNvSpPr/>
            <p:nvPr/>
          </p:nvSpPr>
          <p:spPr>
            <a:xfrm>
              <a:off x="1908800" y="4367086"/>
              <a:ext cx="3907" cy="2337"/>
            </a:xfrm>
            <a:custGeom>
              <a:avLst/>
              <a:gdLst/>
              <a:ahLst/>
              <a:cxnLst/>
              <a:rect l="l" t="t" r="r" b="b"/>
              <a:pathLst>
                <a:path w="112" h="67" extrusionOk="0">
                  <a:moveTo>
                    <a:pt x="56" y="0"/>
                  </a:moveTo>
                  <a:cubicBezTo>
                    <a:pt x="1" y="0"/>
                    <a:pt x="1" y="67"/>
                    <a:pt x="56" y="67"/>
                  </a:cubicBezTo>
                  <a:cubicBezTo>
                    <a:pt x="112" y="67"/>
                    <a:pt x="112" y="0"/>
                    <a:pt x="5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3"/>
            <p:cNvSpPr/>
            <p:nvPr/>
          </p:nvSpPr>
          <p:spPr>
            <a:xfrm>
              <a:off x="1894321" y="4434664"/>
              <a:ext cx="24979" cy="12560"/>
            </a:xfrm>
            <a:custGeom>
              <a:avLst/>
              <a:gdLst/>
              <a:ahLst/>
              <a:cxnLst/>
              <a:rect l="l" t="t" r="r" b="b"/>
              <a:pathLst>
                <a:path w="716" h="360" extrusionOk="0">
                  <a:moveTo>
                    <a:pt x="552" y="0"/>
                  </a:moveTo>
                  <a:cubicBezTo>
                    <a:pt x="336" y="0"/>
                    <a:pt x="110" y="111"/>
                    <a:pt x="15" y="310"/>
                  </a:cubicBezTo>
                  <a:cubicBezTo>
                    <a:pt x="0" y="340"/>
                    <a:pt x="40" y="359"/>
                    <a:pt x="75" y="359"/>
                  </a:cubicBezTo>
                  <a:cubicBezTo>
                    <a:pt x="92" y="359"/>
                    <a:pt x="108" y="355"/>
                    <a:pt x="115" y="344"/>
                  </a:cubicBezTo>
                  <a:cubicBezTo>
                    <a:pt x="210" y="192"/>
                    <a:pt x="369" y="89"/>
                    <a:pt x="544" y="89"/>
                  </a:cubicBezTo>
                  <a:cubicBezTo>
                    <a:pt x="575" y="89"/>
                    <a:pt x="607" y="92"/>
                    <a:pt x="638" y="99"/>
                  </a:cubicBezTo>
                  <a:cubicBezTo>
                    <a:pt x="660" y="99"/>
                    <a:pt x="693" y="87"/>
                    <a:pt x="705" y="65"/>
                  </a:cubicBezTo>
                  <a:cubicBezTo>
                    <a:pt x="716" y="32"/>
                    <a:pt x="693" y="10"/>
                    <a:pt x="660" y="10"/>
                  </a:cubicBezTo>
                  <a:cubicBezTo>
                    <a:pt x="625" y="4"/>
                    <a:pt x="588" y="0"/>
                    <a:pt x="552"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3"/>
            <p:cNvSpPr/>
            <p:nvPr/>
          </p:nvSpPr>
          <p:spPr>
            <a:xfrm>
              <a:off x="1901682" y="4440770"/>
              <a:ext cx="17618" cy="9559"/>
            </a:xfrm>
            <a:custGeom>
              <a:avLst/>
              <a:gdLst/>
              <a:ahLst/>
              <a:cxnLst/>
              <a:rect l="l" t="t" r="r" b="b"/>
              <a:pathLst>
                <a:path w="505" h="274" extrusionOk="0">
                  <a:moveTo>
                    <a:pt x="443" y="0"/>
                  </a:moveTo>
                  <a:cubicBezTo>
                    <a:pt x="273" y="0"/>
                    <a:pt x="99" y="87"/>
                    <a:pt x="15" y="224"/>
                  </a:cubicBezTo>
                  <a:cubicBezTo>
                    <a:pt x="0" y="254"/>
                    <a:pt x="25" y="273"/>
                    <a:pt x="50" y="273"/>
                  </a:cubicBezTo>
                  <a:cubicBezTo>
                    <a:pt x="62" y="273"/>
                    <a:pt x="75" y="269"/>
                    <a:pt x="82" y="258"/>
                  </a:cubicBezTo>
                  <a:cubicBezTo>
                    <a:pt x="171" y="135"/>
                    <a:pt x="316" y="57"/>
                    <a:pt x="472" y="57"/>
                  </a:cubicBezTo>
                  <a:cubicBezTo>
                    <a:pt x="482" y="57"/>
                    <a:pt x="505" y="46"/>
                    <a:pt x="505" y="35"/>
                  </a:cubicBezTo>
                  <a:cubicBezTo>
                    <a:pt x="505" y="13"/>
                    <a:pt x="482" y="1"/>
                    <a:pt x="472" y="1"/>
                  </a:cubicBezTo>
                  <a:cubicBezTo>
                    <a:pt x="462" y="1"/>
                    <a:pt x="452" y="0"/>
                    <a:pt x="44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3"/>
            <p:cNvSpPr/>
            <p:nvPr/>
          </p:nvSpPr>
          <p:spPr>
            <a:xfrm>
              <a:off x="1913056" y="4450364"/>
              <a:ext cx="9769" cy="15316"/>
            </a:xfrm>
            <a:custGeom>
              <a:avLst/>
              <a:gdLst/>
              <a:ahLst/>
              <a:cxnLst/>
              <a:rect l="l" t="t" r="r" b="b"/>
              <a:pathLst>
                <a:path w="280" h="439" extrusionOk="0">
                  <a:moveTo>
                    <a:pt x="205" y="0"/>
                  </a:moveTo>
                  <a:cubicBezTo>
                    <a:pt x="190" y="0"/>
                    <a:pt x="176" y="11"/>
                    <a:pt x="168" y="27"/>
                  </a:cubicBezTo>
                  <a:cubicBezTo>
                    <a:pt x="112" y="149"/>
                    <a:pt x="45" y="272"/>
                    <a:pt x="1" y="394"/>
                  </a:cubicBezTo>
                  <a:cubicBezTo>
                    <a:pt x="1" y="416"/>
                    <a:pt x="12" y="427"/>
                    <a:pt x="34" y="438"/>
                  </a:cubicBezTo>
                  <a:cubicBezTo>
                    <a:pt x="57" y="438"/>
                    <a:pt x="79" y="427"/>
                    <a:pt x="90" y="405"/>
                  </a:cubicBezTo>
                  <a:cubicBezTo>
                    <a:pt x="156" y="294"/>
                    <a:pt x="212" y="171"/>
                    <a:pt x="268" y="49"/>
                  </a:cubicBezTo>
                  <a:cubicBezTo>
                    <a:pt x="279" y="27"/>
                    <a:pt x="245" y="5"/>
                    <a:pt x="223" y="5"/>
                  </a:cubicBezTo>
                  <a:cubicBezTo>
                    <a:pt x="217" y="2"/>
                    <a:pt x="211" y="0"/>
                    <a:pt x="20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3"/>
            <p:cNvSpPr/>
            <p:nvPr/>
          </p:nvSpPr>
          <p:spPr>
            <a:xfrm>
              <a:off x="2053098" y="4428140"/>
              <a:ext cx="26305" cy="33178"/>
            </a:xfrm>
            <a:custGeom>
              <a:avLst/>
              <a:gdLst/>
              <a:ahLst/>
              <a:cxnLst/>
              <a:rect l="l" t="t" r="r" b="b"/>
              <a:pathLst>
                <a:path w="754" h="951" extrusionOk="0">
                  <a:moveTo>
                    <a:pt x="65" y="0"/>
                  </a:moveTo>
                  <a:cubicBezTo>
                    <a:pt x="33" y="0"/>
                    <a:pt x="1" y="26"/>
                    <a:pt x="35" y="52"/>
                  </a:cubicBezTo>
                  <a:cubicBezTo>
                    <a:pt x="314" y="286"/>
                    <a:pt x="524" y="586"/>
                    <a:pt x="670" y="931"/>
                  </a:cubicBezTo>
                  <a:cubicBezTo>
                    <a:pt x="674" y="944"/>
                    <a:pt x="689" y="950"/>
                    <a:pt x="704" y="950"/>
                  </a:cubicBezTo>
                  <a:cubicBezTo>
                    <a:pt x="728" y="950"/>
                    <a:pt x="754" y="936"/>
                    <a:pt x="747" y="909"/>
                  </a:cubicBezTo>
                  <a:cubicBezTo>
                    <a:pt x="625" y="553"/>
                    <a:pt x="391" y="241"/>
                    <a:pt x="91" y="7"/>
                  </a:cubicBezTo>
                  <a:cubicBezTo>
                    <a:pt x="84" y="2"/>
                    <a:pt x="74" y="0"/>
                    <a:pt x="6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3"/>
            <p:cNvSpPr/>
            <p:nvPr/>
          </p:nvSpPr>
          <p:spPr>
            <a:xfrm>
              <a:off x="2065065" y="4432397"/>
              <a:ext cx="18107" cy="19328"/>
            </a:xfrm>
            <a:custGeom>
              <a:avLst/>
              <a:gdLst/>
              <a:ahLst/>
              <a:cxnLst/>
              <a:rect l="l" t="t" r="r" b="b"/>
              <a:pathLst>
                <a:path w="519" h="554" extrusionOk="0">
                  <a:moveTo>
                    <a:pt x="51" y="1"/>
                  </a:moveTo>
                  <a:cubicBezTo>
                    <a:pt x="27" y="1"/>
                    <a:pt x="1" y="24"/>
                    <a:pt x="26" y="41"/>
                  </a:cubicBezTo>
                  <a:cubicBezTo>
                    <a:pt x="104" y="108"/>
                    <a:pt x="181" y="186"/>
                    <a:pt x="248" y="275"/>
                  </a:cubicBezTo>
                  <a:cubicBezTo>
                    <a:pt x="327" y="353"/>
                    <a:pt x="382" y="442"/>
                    <a:pt x="438" y="542"/>
                  </a:cubicBezTo>
                  <a:cubicBezTo>
                    <a:pt x="446" y="550"/>
                    <a:pt x="459" y="554"/>
                    <a:pt x="472" y="554"/>
                  </a:cubicBezTo>
                  <a:cubicBezTo>
                    <a:pt x="496" y="554"/>
                    <a:pt x="519" y="541"/>
                    <a:pt x="504" y="520"/>
                  </a:cubicBezTo>
                  <a:cubicBezTo>
                    <a:pt x="404" y="320"/>
                    <a:pt x="248" y="142"/>
                    <a:pt x="70" y="8"/>
                  </a:cubicBezTo>
                  <a:cubicBezTo>
                    <a:pt x="65" y="3"/>
                    <a:pt x="58" y="1"/>
                    <a:pt x="5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3"/>
            <p:cNvSpPr/>
            <p:nvPr/>
          </p:nvSpPr>
          <p:spPr>
            <a:xfrm>
              <a:off x="2077974" y="4436862"/>
              <a:ext cx="8966" cy="7745"/>
            </a:xfrm>
            <a:custGeom>
              <a:avLst/>
              <a:gdLst/>
              <a:ahLst/>
              <a:cxnLst/>
              <a:rect l="l" t="t" r="r" b="b"/>
              <a:pathLst>
                <a:path w="257" h="222" extrusionOk="0">
                  <a:moveTo>
                    <a:pt x="45" y="1"/>
                  </a:moveTo>
                  <a:cubicBezTo>
                    <a:pt x="32" y="1"/>
                    <a:pt x="18" y="7"/>
                    <a:pt x="12" y="14"/>
                  </a:cubicBezTo>
                  <a:cubicBezTo>
                    <a:pt x="1" y="24"/>
                    <a:pt x="1" y="36"/>
                    <a:pt x="12" y="58"/>
                  </a:cubicBezTo>
                  <a:cubicBezTo>
                    <a:pt x="45" y="80"/>
                    <a:pt x="68" y="113"/>
                    <a:pt x="101" y="136"/>
                  </a:cubicBezTo>
                  <a:cubicBezTo>
                    <a:pt x="112" y="147"/>
                    <a:pt x="134" y="158"/>
                    <a:pt x="145" y="180"/>
                  </a:cubicBezTo>
                  <a:cubicBezTo>
                    <a:pt x="167" y="192"/>
                    <a:pt x="179" y="202"/>
                    <a:pt x="201" y="214"/>
                  </a:cubicBezTo>
                  <a:cubicBezTo>
                    <a:pt x="207" y="219"/>
                    <a:pt x="215" y="222"/>
                    <a:pt x="223" y="222"/>
                  </a:cubicBezTo>
                  <a:cubicBezTo>
                    <a:pt x="231" y="222"/>
                    <a:pt x="240" y="219"/>
                    <a:pt x="246" y="214"/>
                  </a:cubicBezTo>
                  <a:cubicBezTo>
                    <a:pt x="256" y="214"/>
                    <a:pt x="256" y="192"/>
                    <a:pt x="256" y="180"/>
                  </a:cubicBezTo>
                  <a:cubicBezTo>
                    <a:pt x="234" y="169"/>
                    <a:pt x="223" y="147"/>
                    <a:pt x="212" y="136"/>
                  </a:cubicBezTo>
                  <a:cubicBezTo>
                    <a:pt x="190" y="125"/>
                    <a:pt x="179" y="103"/>
                    <a:pt x="167" y="91"/>
                  </a:cubicBezTo>
                  <a:cubicBezTo>
                    <a:pt x="134" y="69"/>
                    <a:pt x="101" y="36"/>
                    <a:pt x="68" y="14"/>
                  </a:cubicBezTo>
                  <a:cubicBezTo>
                    <a:pt x="63" y="4"/>
                    <a:pt x="54" y="1"/>
                    <a:pt x="4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3"/>
            <p:cNvSpPr/>
            <p:nvPr/>
          </p:nvSpPr>
          <p:spPr>
            <a:xfrm>
              <a:off x="2140459" y="4429571"/>
              <a:ext cx="30003" cy="7222"/>
            </a:xfrm>
            <a:custGeom>
              <a:avLst/>
              <a:gdLst/>
              <a:ahLst/>
              <a:cxnLst/>
              <a:rect l="l" t="t" r="r" b="b"/>
              <a:pathLst>
                <a:path w="860" h="207" extrusionOk="0">
                  <a:moveTo>
                    <a:pt x="213" y="1"/>
                  </a:moveTo>
                  <a:cubicBezTo>
                    <a:pt x="157" y="1"/>
                    <a:pt x="101" y="4"/>
                    <a:pt x="45" y="11"/>
                  </a:cubicBezTo>
                  <a:cubicBezTo>
                    <a:pt x="22" y="11"/>
                    <a:pt x="0" y="33"/>
                    <a:pt x="12" y="55"/>
                  </a:cubicBezTo>
                  <a:cubicBezTo>
                    <a:pt x="22" y="78"/>
                    <a:pt x="45" y="78"/>
                    <a:pt x="67" y="78"/>
                  </a:cubicBezTo>
                  <a:cubicBezTo>
                    <a:pt x="115" y="71"/>
                    <a:pt x="163" y="68"/>
                    <a:pt x="211" y="68"/>
                  </a:cubicBezTo>
                  <a:cubicBezTo>
                    <a:pt x="407" y="68"/>
                    <a:pt x="600" y="120"/>
                    <a:pt x="779" y="200"/>
                  </a:cubicBezTo>
                  <a:cubicBezTo>
                    <a:pt x="783" y="205"/>
                    <a:pt x="789" y="207"/>
                    <a:pt x="795" y="207"/>
                  </a:cubicBezTo>
                  <a:cubicBezTo>
                    <a:pt x="822" y="207"/>
                    <a:pt x="859" y="174"/>
                    <a:pt x="823" y="156"/>
                  </a:cubicBezTo>
                  <a:cubicBezTo>
                    <a:pt x="639" y="50"/>
                    <a:pt x="426" y="1"/>
                    <a:pt x="21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3"/>
            <p:cNvSpPr/>
            <p:nvPr/>
          </p:nvSpPr>
          <p:spPr>
            <a:xfrm>
              <a:off x="2153263" y="4427442"/>
              <a:ext cx="20584" cy="7850"/>
            </a:xfrm>
            <a:custGeom>
              <a:avLst/>
              <a:gdLst/>
              <a:ahLst/>
              <a:cxnLst/>
              <a:rect l="l" t="t" r="r" b="b"/>
              <a:pathLst>
                <a:path w="590" h="225" extrusionOk="0">
                  <a:moveTo>
                    <a:pt x="44" y="1"/>
                  </a:moveTo>
                  <a:cubicBezTo>
                    <a:pt x="33" y="1"/>
                    <a:pt x="20" y="9"/>
                    <a:pt x="11" y="17"/>
                  </a:cubicBezTo>
                  <a:cubicBezTo>
                    <a:pt x="1" y="39"/>
                    <a:pt x="23" y="50"/>
                    <a:pt x="45" y="61"/>
                  </a:cubicBezTo>
                  <a:cubicBezTo>
                    <a:pt x="212" y="84"/>
                    <a:pt x="379" y="139"/>
                    <a:pt x="535" y="217"/>
                  </a:cubicBezTo>
                  <a:cubicBezTo>
                    <a:pt x="540" y="222"/>
                    <a:pt x="548" y="225"/>
                    <a:pt x="556" y="225"/>
                  </a:cubicBezTo>
                  <a:cubicBezTo>
                    <a:pt x="565" y="225"/>
                    <a:pt x="573" y="222"/>
                    <a:pt x="579" y="217"/>
                  </a:cubicBezTo>
                  <a:cubicBezTo>
                    <a:pt x="590" y="205"/>
                    <a:pt x="590" y="183"/>
                    <a:pt x="579" y="172"/>
                  </a:cubicBezTo>
                  <a:cubicBezTo>
                    <a:pt x="423" y="84"/>
                    <a:pt x="245" y="27"/>
                    <a:pt x="56" y="5"/>
                  </a:cubicBezTo>
                  <a:cubicBezTo>
                    <a:pt x="53" y="2"/>
                    <a:pt x="49" y="1"/>
                    <a:pt x="44"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3"/>
            <p:cNvSpPr/>
            <p:nvPr/>
          </p:nvSpPr>
          <p:spPr>
            <a:xfrm>
              <a:off x="2168021" y="4427233"/>
              <a:ext cx="8164" cy="4186"/>
            </a:xfrm>
            <a:custGeom>
              <a:avLst/>
              <a:gdLst/>
              <a:ahLst/>
              <a:cxnLst/>
              <a:rect l="l" t="t" r="r" b="b"/>
              <a:pathLst>
                <a:path w="234" h="120" extrusionOk="0">
                  <a:moveTo>
                    <a:pt x="33" y="1"/>
                  </a:moveTo>
                  <a:cubicBezTo>
                    <a:pt x="23" y="1"/>
                    <a:pt x="0" y="11"/>
                    <a:pt x="0" y="33"/>
                  </a:cubicBezTo>
                  <a:cubicBezTo>
                    <a:pt x="0" y="56"/>
                    <a:pt x="23" y="67"/>
                    <a:pt x="33" y="67"/>
                  </a:cubicBezTo>
                  <a:lnTo>
                    <a:pt x="78" y="67"/>
                  </a:lnTo>
                  <a:lnTo>
                    <a:pt x="89" y="78"/>
                  </a:lnTo>
                  <a:lnTo>
                    <a:pt x="112" y="78"/>
                  </a:lnTo>
                  <a:cubicBezTo>
                    <a:pt x="122" y="90"/>
                    <a:pt x="134" y="90"/>
                    <a:pt x="144" y="100"/>
                  </a:cubicBezTo>
                  <a:cubicBezTo>
                    <a:pt x="156" y="100"/>
                    <a:pt x="178" y="112"/>
                    <a:pt x="189" y="112"/>
                  </a:cubicBezTo>
                  <a:cubicBezTo>
                    <a:pt x="195" y="117"/>
                    <a:pt x="200" y="120"/>
                    <a:pt x="206" y="120"/>
                  </a:cubicBezTo>
                  <a:cubicBezTo>
                    <a:pt x="211" y="120"/>
                    <a:pt x="217" y="117"/>
                    <a:pt x="223" y="112"/>
                  </a:cubicBezTo>
                  <a:cubicBezTo>
                    <a:pt x="233" y="100"/>
                    <a:pt x="233" y="90"/>
                    <a:pt x="233" y="78"/>
                  </a:cubicBezTo>
                  <a:cubicBezTo>
                    <a:pt x="223" y="67"/>
                    <a:pt x="211" y="56"/>
                    <a:pt x="189" y="45"/>
                  </a:cubicBezTo>
                  <a:cubicBezTo>
                    <a:pt x="178" y="45"/>
                    <a:pt x="167" y="33"/>
                    <a:pt x="144" y="23"/>
                  </a:cubicBezTo>
                  <a:cubicBezTo>
                    <a:pt x="112" y="11"/>
                    <a:pt x="78" y="1"/>
                    <a:pt x="3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3"/>
            <p:cNvSpPr/>
            <p:nvPr/>
          </p:nvSpPr>
          <p:spPr>
            <a:xfrm>
              <a:off x="2164497" y="4406649"/>
              <a:ext cx="10920" cy="4710"/>
            </a:xfrm>
            <a:custGeom>
              <a:avLst/>
              <a:gdLst/>
              <a:ahLst/>
              <a:cxnLst/>
              <a:rect l="l" t="t" r="r" b="b"/>
              <a:pathLst>
                <a:path w="313" h="135" extrusionOk="0">
                  <a:moveTo>
                    <a:pt x="68" y="1"/>
                  </a:moveTo>
                  <a:cubicBezTo>
                    <a:pt x="45" y="1"/>
                    <a:pt x="23" y="1"/>
                    <a:pt x="12" y="12"/>
                  </a:cubicBezTo>
                  <a:cubicBezTo>
                    <a:pt x="1" y="34"/>
                    <a:pt x="12" y="57"/>
                    <a:pt x="23" y="57"/>
                  </a:cubicBezTo>
                  <a:cubicBezTo>
                    <a:pt x="112" y="79"/>
                    <a:pt x="190" y="112"/>
                    <a:pt x="268" y="134"/>
                  </a:cubicBezTo>
                  <a:cubicBezTo>
                    <a:pt x="279" y="134"/>
                    <a:pt x="302" y="134"/>
                    <a:pt x="302" y="112"/>
                  </a:cubicBezTo>
                  <a:cubicBezTo>
                    <a:pt x="312" y="101"/>
                    <a:pt x="302" y="90"/>
                    <a:pt x="290" y="79"/>
                  </a:cubicBezTo>
                  <a:cubicBezTo>
                    <a:pt x="257" y="67"/>
                    <a:pt x="223" y="57"/>
                    <a:pt x="179" y="45"/>
                  </a:cubicBezTo>
                  <a:lnTo>
                    <a:pt x="68" y="1"/>
                  </a:ln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3"/>
            <p:cNvSpPr/>
            <p:nvPr/>
          </p:nvSpPr>
          <p:spPr>
            <a:xfrm>
              <a:off x="2015314" y="4269817"/>
              <a:ext cx="17130" cy="24770"/>
            </a:xfrm>
            <a:custGeom>
              <a:avLst/>
              <a:gdLst/>
              <a:ahLst/>
              <a:cxnLst/>
              <a:rect l="l" t="t" r="r" b="b"/>
              <a:pathLst>
                <a:path w="491" h="710" extrusionOk="0">
                  <a:moveTo>
                    <a:pt x="421" y="0"/>
                  </a:moveTo>
                  <a:cubicBezTo>
                    <a:pt x="412" y="0"/>
                    <a:pt x="403" y="3"/>
                    <a:pt x="396" y="8"/>
                  </a:cubicBezTo>
                  <a:cubicBezTo>
                    <a:pt x="295" y="97"/>
                    <a:pt x="206" y="197"/>
                    <a:pt x="139" y="308"/>
                  </a:cubicBezTo>
                  <a:cubicBezTo>
                    <a:pt x="73" y="420"/>
                    <a:pt x="6" y="541"/>
                    <a:pt x="6" y="675"/>
                  </a:cubicBezTo>
                  <a:cubicBezTo>
                    <a:pt x="0" y="699"/>
                    <a:pt x="20" y="710"/>
                    <a:pt x="41" y="710"/>
                  </a:cubicBezTo>
                  <a:cubicBezTo>
                    <a:pt x="59" y="710"/>
                    <a:pt x="79" y="702"/>
                    <a:pt x="84" y="686"/>
                  </a:cubicBezTo>
                  <a:cubicBezTo>
                    <a:pt x="129" y="575"/>
                    <a:pt x="173" y="452"/>
                    <a:pt x="240" y="341"/>
                  </a:cubicBezTo>
                  <a:cubicBezTo>
                    <a:pt x="295" y="230"/>
                    <a:pt x="384" y="141"/>
                    <a:pt x="473" y="52"/>
                  </a:cubicBezTo>
                  <a:cubicBezTo>
                    <a:pt x="490" y="27"/>
                    <a:pt x="454" y="0"/>
                    <a:pt x="421"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3"/>
            <p:cNvSpPr/>
            <p:nvPr/>
          </p:nvSpPr>
          <p:spPr>
            <a:xfrm>
              <a:off x="2021629" y="4274631"/>
              <a:ext cx="16676" cy="19921"/>
            </a:xfrm>
            <a:custGeom>
              <a:avLst/>
              <a:gdLst/>
              <a:ahLst/>
              <a:cxnLst/>
              <a:rect l="l" t="t" r="r" b="b"/>
              <a:pathLst>
                <a:path w="478" h="571" extrusionOk="0">
                  <a:moveTo>
                    <a:pt x="418" y="0"/>
                  </a:moveTo>
                  <a:cubicBezTo>
                    <a:pt x="412" y="0"/>
                    <a:pt x="407" y="1"/>
                    <a:pt x="403" y="3"/>
                  </a:cubicBezTo>
                  <a:cubicBezTo>
                    <a:pt x="314" y="81"/>
                    <a:pt x="248" y="159"/>
                    <a:pt x="181" y="248"/>
                  </a:cubicBezTo>
                  <a:cubicBezTo>
                    <a:pt x="114" y="337"/>
                    <a:pt x="47" y="426"/>
                    <a:pt x="14" y="537"/>
                  </a:cubicBezTo>
                  <a:cubicBezTo>
                    <a:pt x="0" y="559"/>
                    <a:pt x="27" y="571"/>
                    <a:pt x="51" y="571"/>
                  </a:cubicBezTo>
                  <a:cubicBezTo>
                    <a:pt x="65" y="571"/>
                    <a:pt x="77" y="567"/>
                    <a:pt x="81" y="559"/>
                  </a:cubicBezTo>
                  <a:cubicBezTo>
                    <a:pt x="136" y="470"/>
                    <a:pt x="192" y="371"/>
                    <a:pt x="259" y="282"/>
                  </a:cubicBezTo>
                  <a:cubicBezTo>
                    <a:pt x="314" y="203"/>
                    <a:pt x="381" y="114"/>
                    <a:pt x="459" y="37"/>
                  </a:cubicBezTo>
                  <a:cubicBezTo>
                    <a:pt x="478" y="19"/>
                    <a:pt x="443" y="0"/>
                    <a:pt x="41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3"/>
            <p:cNvSpPr/>
            <p:nvPr/>
          </p:nvSpPr>
          <p:spPr>
            <a:xfrm>
              <a:off x="2024594" y="4268072"/>
              <a:ext cx="37365" cy="34539"/>
            </a:xfrm>
            <a:custGeom>
              <a:avLst/>
              <a:gdLst/>
              <a:ahLst/>
              <a:cxnLst/>
              <a:rect l="l" t="t" r="r" b="b"/>
              <a:pathLst>
                <a:path w="1071" h="990" extrusionOk="0">
                  <a:moveTo>
                    <a:pt x="1007" y="1"/>
                  </a:moveTo>
                  <a:cubicBezTo>
                    <a:pt x="1003" y="1"/>
                    <a:pt x="1000" y="1"/>
                    <a:pt x="997" y="2"/>
                  </a:cubicBezTo>
                  <a:cubicBezTo>
                    <a:pt x="541" y="136"/>
                    <a:pt x="163" y="502"/>
                    <a:pt x="7" y="947"/>
                  </a:cubicBezTo>
                  <a:cubicBezTo>
                    <a:pt x="0" y="974"/>
                    <a:pt x="30" y="989"/>
                    <a:pt x="58" y="989"/>
                  </a:cubicBezTo>
                  <a:cubicBezTo>
                    <a:pt x="75" y="989"/>
                    <a:pt x="92" y="983"/>
                    <a:pt x="96" y="970"/>
                  </a:cubicBezTo>
                  <a:cubicBezTo>
                    <a:pt x="252" y="536"/>
                    <a:pt x="607" y="213"/>
                    <a:pt x="1030" y="58"/>
                  </a:cubicBezTo>
                  <a:cubicBezTo>
                    <a:pt x="1070" y="48"/>
                    <a:pt x="1038" y="1"/>
                    <a:pt x="1007"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3"/>
            <p:cNvSpPr/>
            <p:nvPr/>
          </p:nvSpPr>
          <p:spPr>
            <a:xfrm>
              <a:off x="2053168" y="4275818"/>
              <a:ext cx="13222" cy="11024"/>
            </a:xfrm>
            <a:custGeom>
              <a:avLst/>
              <a:gdLst/>
              <a:ahLst/>
              <a:cxnLst/>
              <a:rect l="l" t="t" r="r" b="b"/>
              <a:pathLst>
                <a:path w="379" h="316" extrusionOk="0">
                  <a:moveTo>
                    <a:pt x="321" y="1"/>
                  </a:moveTo>
                  <a:cubicBezTo>
                    <a:pt x="310" y="1"/>
                    <a:pt x="299" y="4"/>
                    <a:pt x="289" y="14"/>
                  </a:cubicBezTo>
                  <a:cubicBezTo>
                    <a:pt x="200" y="92"/>
                    <a:pt x="111" y="169"/>
                    <a:pt x="22" y="258"/>
                  </a:cubicBezTo>
                  <a:cubicBezTo>
                    <a:pt x="0" y="270"/>
                    <a:pt x="0" y="292"/>
                    <a:pt x="22" y="303"/>
                  </a:cubicBezTo>
                  <a:cubicBezTo>
                    <a:pt x="29" y="309"/>
                    <a:pt x="42" y="316"/>
                    <a:pt x="57" y="316"/>
                  </a:cubicBezTo>
                  <a:cubicBezTo>
                    <a:pt x="68" y="316"/>
                    <a:pt x="80" y="312"/>
                    <a:pt x="89" y="303"/>
                  </a:cubicBezTo>
                  <a:cubicBezTo>
                    <a:pt x="178" y="225"/>
                    <a:pt x="267" y="147"/>
                    <a:pt x="367" y="70"/>
                  </a:cubicBezTo>
                  <a:cubicBezTo>
                    <a:pt x="378" y="47"/>
                    <a:pt x="378" y="25"/>
                    <a:pt x="367" y="14"/>
                  </a:cubicBezTo>
                  <a:cubicBezTo>
                    <a:pt x="354" y="7"/>
                    <a:pt x="337" y="1"/>
                    <a:pt x="32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3"/>
            <p:cNvSpPr/>
            <p:nvPr/>
          </p:nvSpPr>
          <p:spPr>
            <a:xfrm>
              <a:off x="1972820" y="4274945"/>
              <a:ext cx="7152" cy="15804"/>
            </a:xfrm>
            <a:custGeom>
              <a:avLst/>
              <a:gdLst/>
              <a:ahLst/>
              <a:cxnLst/>
              <a:rect l="l" t="t" r="r" b="b"/>
              <a:pathLst>
                <a:path w="205" h="453" extrusionOk="0">
                  <a:moveTo>
                    <a:pt x="155" y="1"/>
                  </a:moveTo>
                  <a:cubicBezTo>
                    <a:pt x="143" y="1"/>
                    <a:pt x="131" y="5"/>
                    <a:pt x="123" y="16"/>
                  </a:cubicBezTo>
                  <a:cubicBezTo>
                    <a:pt x="45" y="139"/>
                    <a:pt x="0" y="283"/>
                    <a:pt x="0" y="428"/>
                  </a:cubicBezTo>
                  <a:cubicBezTo>
                    <a:pt x="0" y="445"/>
                    <a:pt x="17" y="453"/>
                    <a:pt x="35" y="453"/>
                  </a:cubicBezTo>
                  <a:cubicBezTo>
                    <a:pt x="53" y="453"/>
                    <a:pt x="73" y="445"/>
                    <a:pt x="79" y="428"/>
                  </a:cubicBezTo>
                  <a:cubicBezTo>
                    <a:pt x="89" y="295"/>
                    <a:pt x="123" y="161"/>
                    <a:pt x="190" y="50"/>
                  </a:cubicBezTo>
                  <a:cubicBezTo>
                    <a:pt x="205" y="20"/>
                    <a:pt x="180" y="1"/>
                    <a:pt x="15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3"/>
            <p:cNvSpPr/>
            <p:nvPr/>
          </p:nvSpPr>
          <p:spPr>
            <a:xfrm>
              <a:off x="1977460" y="4281260"/>
              <a:ext cx="3384" cy="9803"/>
            </a:xfrm>
            <a:custGeom>
              <a:avLst/>
              <a:gdLst/>
              <a:ahLst/>
              <a:cxnLst/>
              <a:rect l="l" t="t" r="r" b="b"/>
              <a:pathLst>
                <a:path w="97" h="281" extrusionOk="0">
                  <a:moveTo>
                    <a:pt x="71" y="1"/>
                  </a:moveTo>
                  <a:cubicBezTo>
                    <a:pt x="61" y="1"/>
                    <a:pt x="50" y="4"/>
                    <a:pt x="45" y="13"/>
                  </a:cubicBezTo>
                  <a:cubicBezTo>
                    <a:pt x="35" y="92"/>
                    <a:pt x="12" y="181"/>
                    <a:pt x="1" y="258"/>
                  </a:cubicBezTo>
                  <a:cubicBezTo>
                    <a:pt x="1" y="270"/>
                    <a:pt x="12" y="280"/>
                    <a:pt x="23" y="280"/>
                  </a:cubicBezTo>
                  <a:cubicBezTo>
                    <a:pt x="35" y="280"/>
                    <a:pt x="45" y="280"/>
                    <a:pt x="45" y="270"/>
                  </a:cubicBezTo>
                  <a:cubicBezTo>
                    <a:pt x="68" y="181"/>
                    <a:pt x="79" y="102"/>
                    <a:pt x="90" y="13"/>
                  </a:cubicBezTo>
                  <a:cubicBezTo>
                    <a:pt x="97" y="7"/>
                    <a:pt x="84" y="1"/>
                    <a:pt x="7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3"/>
            <p:cNvSpPr/>
            <p:nvPr/>
          </p:nvSpPr>
          <p:spPr>
            <a:xfrm>
              <a:off x="2097546" y="4343396"/>
              <a:ext cx="39842" cy="12176"/>
            </a:xfrm>
            <a:custGeom>
              <a:avLst/>
              <a:gdLst/>
              <a:ahLst/>
              <a:cxnLst/>
              <a:rect l="l" t="t" r="r" b="b"/>
              <a:pathLst>
                <a:path w="1142" h="349" extrusionOk="0">
                  <a:moveTo>
                    <a:pt x="910" y="1"/>
                  </a:moveTo>
                  <a:cubicBezTo>
                    <a:pt x="588" y="1"/>
                    <a:pt x="260" y="98"/>
                    <a:pt x="18" y="313"/>
                  </a:cubicBezTo>
                  <a:cubicBezTo>
                    <a:pt x="0" y="331"/>
                    <a:pt x="26" y="349"/>
                    <a:pt x="42" y="349"/>
                  </a:cubicBezTo>
                  <a:cubicBezTo>
                    <a:pt x="46" y="349"/>
                    <a:pt x="49" y="348"/>
                    <a:pt x="51" y="345"/>
                  </a:cubicBezTo>
                  <a:cubicBezTo>
                    <a:pt x="308" y="166"/>
                    <a:pt x="605" y="58"/>
                    <a:pt x="914" y="58"/>
                  </a:cubicBezTo>
                  <a:cubicBezTo>
                    <a:pt x="967" y="58"/>
                    <a:pt x="1021" y="61"/>
                    <a:pt x="1075" y="68"/>
                  </a:cubicBezTo>
                  <a:cubicBezTo>
                    <a:pt x="1119" y="68"/>
                    <a:pt x="1141" y="23"/>
                    <a:pt x="1097" y="12"/>
                  </a:cubicBezTo>
                  <a:cubicBezTo>
                    <a:pt x="1035" y="5"/>
                    <a:pt x="972" y="1"/>
                    <a:pt x="91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3"/>
            <p:cNvSpPr/>
            <p:nvPr/>
          </p:nvSpPr>
          <p:spPr>
            <a:xfrm>
              <a:off x="2110804" y="4348246"/>
              <a:ext cx="28398" cy="4989"/>
            </a:xfrm>
            <a:custGeom>
              <a:avLst/>
              <a:gdLst/>
              <a:ahLst/>
              <a:cxnLst/>
              <a:rect l="l" t="t" r="r" b="b"/>
              <a:pathLst>
                <a:path w="814" h="143" extrusionOk="0">
                  <a:moveTo>
                    <a:pt x="463" y="1"/>
                  </a:moveTo>
                  <a:cubicBezTo>
                    <a:pt x="317" y="1"/>
                    <a:pt x="172" y="31"/>
                    <a:pt x="39" y="95"/>
                  </a:cubicBezTo>
                  <a:cubicBezTo>
                    <a:pt x="0" y="114"/>
                    <a:pt x="28" y="142"/>
                    <a:pt x="57" y="142"/>
                  </a:cubicBezTo>
                  <a:cubicBezTo>
                    <a:pt x="62" y="142"/>
                    <a:pt x="67" y="141"/>
                    <a:pt x="72" y="140"/>
                  </a:cubicBezTo>
                  <a:cubicBezTo>
                    <a:pt x="206" y="86"/>
                    <a:pt x="349" y="56"/>
                    <a:pt x="490" y="56"/>
                  </a:cubicBezTo>
                  <a:cubicBezTo>
                    <a:pt x="582" y="56"/>
                    <a:pt x="674" y="69"/>
                    <a:pt x="761" y="95"/>
                  </a:cubicBezTo>
                  <a:cubicBezTo>
                    <a:pt x="765" y="97"/>
                    <a:pt x="769" y="97"/>
                    <a:pt x="772" y="97"/>
                  </a:cubicBezTo>
                  <a:cubicBezTo>
                    <a:pt x="799" y="97"/>
                    <a:pt x="813" y="61"/>
                    <a:pt x="783" y="51"/>
                  </a:cubicBezTo>
                  <a:cubicBezTo>
                    <a:pt x="679" y="18"/>
                    <a:pt x="571" y="1"/>
                    <a:pt x="46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3"/>
            <p:cNvSpPr/>
            <p:nvPr/>
          </p:nvSpPr>
          <p:spPr>
            <a:xfrm>
              <a:off x="2119909" y="4273585"/>
              <a:ext cx="6594" cy="11548"/>
            </a:xfrm>
            <a:custGeom>
              <a:avLst/>
              <a:gdLst/>
              <a:ahLst/>
              <a:cxnLst/>
              <a:rect l="l" t="t" r="r" b="b"/>
              <a:pathLst>
                <a:path w="189" h="331" extrusionOk="0">
                  <a:moveTo>
                    <a:pt x="156" y="0"/>
                  </a:moveTo>
                  <a:cubicBezTo>
                    <a:pt x="144" y="0"/>
                    <a:pt x="122" y="0"/>
                    <a:pt x="111" y="11"/>
                  </a:cubicBezTo>
                  <a:cubicBezTo>
                    <a:pt x="78" y="55"/>
                    <a:pt x="45" y="100"/>
                    <a:pt x="22" y="156"/>
                  </a:cubicBezTo>
                  <a:cubicBezTo>
                    <a:pt x="22" y="178"/>
                    <a:pt x="11" y="211"/>
                    <a:pt x="0" y="233"/>
                  </a:cubicBezTo>
                  <a:cubicBezTo>
                    <a:pt x="0" y="267"/>
                    <a:pt x="0" y="289"/>
                    <a:pt x="11" y="322"/>
                  </a:cubicBezTo>
                  <a:cubicBezTo>
                    <a:pt x="11" y="328"/>
                    <a:pt x="22" y="331"/>
                    <a:pt x="33" y="331"/>
                  </a:cubicBezTo>
                  <a:cubicBezTo>
                    <a:pt x="44" y="331"/>
                    <a:pt x="55" y="328"/>
                    <a:pt x="55" y="322"/>
                  </a:cubicBezTo>
                  <a:cubicBezTo>
                    <a:pt x="67" y="300"/>
                    <a:pt x="67" y="267"/>
                    <a:pt x="78" y="245"/>
                  </a:cubicBezTo>
                  <a:cubicBezTo>
                    <a:pt x="78" y="223"/>
                    <a:pt x="89" y="200"/>
                    <a:pt x="100" y="167"/>
                  </a:cubicBezTo>
                  <a:cubicBezTo>
                    <a:pt x="111" y="122"/>
                    <a:pt x="144" y="78"/>
                    <a:pt x="178" y="45"/>
                  </a:cubicBezTo>
                  <a:cubicBezTo>
                    <a:pt x="189" y="22"/>
                    <a:pt x="178" y="11"/>
                    <a:pt x="15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3"/>
            <p:cNvSpPr/>
            <p:nvPr/>
          </p:nvSpPr>
          <p:spPr>
            <a:xfrm>
              <a:off x="2124550" y="4282098"/>
              <a:ext cx="4291" cy="7396"/>
            </a:xfrm>
            <a:custGeom>
              <a:avLst/>
              <a:gdLst/>
              <a:ahLst/>
              <a:cxnLst/>
              <a:rect l="l" t="t" r="r" b="b"/>
              <a:pathLst>
                <a:path w="123" h="212" extrusionOk="0">
                  <a:moveTo>
                    <a:pt x="90" y="1"/>
                  </a:moveTo>
                  <a:cubicBezTo>
                    <a:pt x="78" y="1"/>
                    <a:pt x="56" y="1"/>
                    <a:pt x="45" y="12"/>
                  </a:cubicBezTo>
                  <a:cubicBezTo>
                    <a:pt x="34" y="45"/>
                    <a:pt x="34" y="78"/>
                    <a:pt x="23" y="100"/>
                  </a:cubicBezTo>
                  <a:cubicBezTo>
                    <a:pt x="23" y="112"/>
                    <a:pt x="11" y="134"/>
                    <a:pt x="11" y="145"/>
                  </a:cubicBezTo>
                  <a:cubicBezTo>
                    <a:pt x="11" y="157"/>
                    <a:pt x="1" y="179"/>
                    <a:pt x="1" y="189"/>
                  </a:cubicBezTo>
                  <a:cubicBezTo>
                    <a:pt x="1" y="201"/>
                    <a:pt x="23" y="212"/>
                    <a:pt x="34" y="212"/>
                  </a:cubicBezTo>
                  <a:cubicBezTo>
                    <a:pt x="45" y="212"/>
                    <a:pt x="56" y="212"/>
                    <a:pt x="67" y="201"/>
                  </a:cubicBezTo>
                  <a:cubicBezTo>
                    <a:pt x="78" y="179"/>
                    <a:pt x="78" y="167"/>
                    <a:pt x="78" y="157"/>
                  </a:cubicBezTo>
                  <a:cubicBezTo>
                    <a:pt x="90" y="145"/>
                    <a:pt x="90" y="134"/>
                    <a:pt x="90" y="112"/>
                  </a:cubicBezTo>
                  <a:cubicBezTo>
                    <a:pt x="100" y="90"/>
                    <a:pt x="112" y="56"/>
                    <a:pt x="112" y="34"/>
                  </a:cubicBezTo>
                  <a:cubicBezTo>
                    <a:pt x="123" y="12"/>
                    <a:pt x="112" y="1"/>
                    <a:pt x="9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3"/>
            <p:cNvSpPr/>
            <p:nvPr/>
          </p:nvSpPr>
          <p:spPr>
            <a:xfrm>
              <a:off x="2035165" y="4452667"/>
              <a:ext cx="17234" cy="30038"/>
            </a:xfrm>
            <a:custGeom>
              <a:avLst/>
              <a:gdLst/>
              <a:ahLst/>
              <a:cxnLst/>
              <a:rect l="l" t="t" r="r" b="b"/>
              <a:pathLst>
                <a:path w="494" h="861" extrusionOk="0">
                  <a:moveTo>
                    <a:pt x="59" y="1"/>
                  </a:moveTo>
                  <a:cubicBezTo>
                    <a:pt x="30" y="1"/>
                    <a:pt x="0" y="20"/>
                    <a:pt x="15" y="50"/>
                  </a:cubicBezTo>
                  <a:cubicBezTo>
                    <a:pt x="160" y="239"/>
                    <a:pt x="238" y="461"/>
                    <a:pt x="282" y="695"/>
                  </a:cubicBezTo>
                  <a:cubicBezTo>
                    <a:pt x="288" y="710"/>
                    <a:pt x="307" y="719"/>
                    <a:pt x="326" y="719"/>
                  </a:cubicBezTo>
                  <a:cubicBezTo>
                    <a:pt x="349" y="719"/>
                    <a:pt x="371" y="708"/>
                    <a:pt x="371" y="684"/>
                  </a:cubicBezTo>
                  <a:cubicBezTo>
                    <a:pt x="371" y="661"/>
                    <a:pt x="360" y="639"/>
                    <a:pt x="360" y="617"/>
                  </a:cubicBezTo>
                  <a:lnTo>
                    <a:pt x="360" y="617"/>
                  </a:lnTo>
                  <a:cubicBezTo>
                    <a:pt x="393" y="684"/>
                    <a:pt x="416" y="762"/>
                    <a:pt x="438" y="839"/>
                  </a:cubicBezTo>
                  <a:cubicBezTo>
                    <a:pt x="438" y="855"/>
                    <a:pt x="449" y="861"/>
                    <a:pt x="462" y="861"/>
                  </a:cubicBezTo>
                  <a:cubicBezTo>
                    <a:pt x="477" y="861"/>
                    <a:pt x="494" y="852"/>
                    <a:pt x="494" y="839"/>
                  </a:cubicBezTo>
                  <a:cubicBezTo>
                    <a:pt x="472" y="673"/>
                    <a:pt x="393" y="528"/>
                    <a:pt x="304" y="384"/>
                  </a:cubicBezTo>
                  <a:lnTo>
                    <a:pt x="294" y="384"/>
                  </a:lnTo>
                  <a:cubicBezTo>
                    <a:pt x="249" y="250"/>
                    <a:pt x="171" y="127"/>
                    <a:pt x="94" y="16"/>
                  </a:cubicBezTo>
                  <a:cubicBezTo>
                    <a:pt x="86" y="5"/>
                    <a:pt x="73" y="1"/>
                    <a:pt x="59"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3"/>
            <p:cNvSpPr/>
            <p:nvPr/>
          </p:nvSpPr>
          <p:spPr>
            <a:xfrm>
              <a:off x="2053691" y="4467250"/>
              <a:ext cx="6070" cy="12385"/>
            </a:xfrm>
            <a:custGeom>
              <a:avLst/>
              <a:gdLst/>
              <a:ahLst/>
              <a:cxnLst/>
              <a:rect l="l" t="t" r="r" b="b"/>
              <a:pathLst>
                <a:path w="174" h="355" extrusionOk="0">
                  <a:moveTo>
                    <a:pt x="40" y="1"/>
                  </a:moveTo>
                  <a:cubicBezTo>
                    <a:pt x="20" y="1"/>
                    <a:pt x="1" y="13"/>
                    <a:pt x="7" y="32"/>
                  </a:cubicBezTo>
                  <a:cubicBezTo>
                    <a:pt x="18" y="88"/>
                    <a:pt x="40" y="132"/>
                    <a:pt x="52" y="188"/>
                  </a:cubicBezTo>
                  <a:cubicBezTo>
                    <a:pt x="63" y="210"/>
                    <a:pt x="74" y="233"/>
                    <a:pt x="74" y="255"/>
                  </a:cubicBezTo>
                  <a:cubicBezTo>
                    <a:pt x="85" y="288"/>
                    <a:pt x="96" y="310"/>
                    <a:pt x="119" y="332"/>
                  </a:cubicBezTo>
                  <a:cubicBezTo>
                    <a:pt x="119" y="344"/>
                    <a:pt x="129" y="355"/>
                    <a:pt x="152" y="355"/>
                  </a:cubicBezTo>
                  <a:cubicBezTo>
                    <a:pt x="163" y="355"/>
                    <a:pt x="174" y="344"/>
                    <a:pt x="174" y="332"/>
                  </a:cubicBezTo>
                  <a:cubicBezTo>
                    <a:pt x="174" y="299"/>
                    <a:pt x="163" y="277"/>
                    <a:pt x="163" y="243"/>
                  </a:cubicBezTo>
                  <a:lnTo>
                    <a:pt x="129" y="177"/>
                  </a:lnTo>
                  <a:cubicBezTo>
                    <a:pt x="107" y="121"/>
                    <a:pt x="96" y="65"/>
                    <a:pt x="74" y="21"/>
                  </a:cubicBezTo>
                  <a:cubicBezTo>
                    <a:pt x="69" y="7"/>
                    <a:pt x="55" y="1"/>
                    <a:pt x="4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3"/>
            <p:cNvSpPr/>
            <p:nvPr/>
          </p:nvSpPr>
          <p:spPr>
            <a:xfrm>
              <a:off x="1936745" y="4451515"/>
              <a:ext cx="9734" cy="18142"/>
            </a:xfrm>
            <a:custGeom>
              <a:avLst/>
              <a:gdLst/>
              <a:ahLst/>
              <a:cxnLst/>
              <a:rect l="l" t="t" r="r" b="b"/>
              <a:pathLst>
                <a:path w="279" h="520" extrusionOk="0">
                  <a:moveTo>
                    <a:pt x="226" y="0"/>
                  </a:moveTo>
                  <a:cubicBezTo>
                    <a:pt x="210" y="0"/>
                    <a:pt x="194" y="8"/>
                    <a:pt x="178" y="16"/>
                  </a:cubicBezTo>
                  <a:cubicBezTo>
                    <a:pt x="78" y="138"/>
                    <a:pt x="1" y="328"/>
                    <a:pt x="33" y="494"/>
                  </a:cubicBezTo>
                  <a:cubicBezTo>
                    <a:pt x="33" y="511"/>
                    <a:pt x="53" y="520"/>
                    <a:pt x="73" y="520"/>
                  </a:cubicBezTo>
                  <a:cubicBezTo>
                    <a:pt x="92" y="520"/>
                    <a:pt x="112" y="511"/>
                    <a:pt x="112" y="494"/>
                  </a:cubicBezTo>
                  <a:cubicBezTo>
                    <a:pt x="112" y="417"/>
                    <a:pt x="122" y="328"/>
                    <a:pt x="145" y="261"/>
                  </a:cubicBezTo>
                  <a:cubicBezTo>
                    <a:pt x="167" y="183"/>
                    <a:pt x="211" y="116"/>
                    <a:pt x="256" y="49"/>
                  </a:cubicBezTo>
                  <a:cubicBezTo>
                    <a:pt x="278" y="39"/>
                    <a:pt x="256" y="16"/>
                    <a:pt x="245" y="5"/>
                  </a:cubicBezTo>
                  <a:cubicBezTo>
                    <a:pt x="239" y="2"/>
                    <a:pt x="232" y="0"/>
                    <a:pt x="22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3"/>
            <p:cNvSpPr/>
            <p:nvPr/>
          </p:nvSpPr>
          <p:spPr>
            <a:xfrm>
              <a:off x="1944490" y="4455179"/>
              <a:ext cx="5861" cy="8861"/>
            </a:xfrm>
            <a:custGeom>
              <a:avLst/>
              <a:gdLst/>
              <a:ahLst/>
              <a:cxnLst/>
              <a:rect l="l" t="t" r="r" b="b"/>
              <a:pathLst>
                <a:path w="168" h="254" extrusionOk="0">
                  <a:moveTo>
                    <a:pt x="112" y="0"/>
                  </a:moveTo>
                  <a:cubicBezTo>
                    <a:pt x="78" y="33"/>
                    <a:pt x="45" y="67"/>
                    <a:pt x="34" y="112"/>
                  </a:cubicBezTo>
                  <a:cubicBezTo>
                    <a:pt x="23" y="134"/>
                    <a:pt x="12" y="156"/>
                    <a:pt x="12" y="167"/>
                  </a:cubicBezTo>
                  <a:cubicBezTo>
                    <a:pt x="12" y="201"/>
                    <a:pt x="1" y="223"/>
                    <a:pt x="23" y="245"/>
                  </a:cubicBezTo>
                  <a:cubicBezTo>
                    <a:pt x="29" y="250"/>
                    <a:pt x="37" y="253"/>
                    <a:pt x="45" y="253"/>
                  </a:cubicBezTo>
                  <a:cubicBezTo>
                    <a:pt x="53" y="253"/>
                    <a:pt x="62" y="250"/>
                    <a:pt x="68" y="245"/>
                  </a:cubicBezTo>
                  <a:cubicBezTo>
                    <a:pt x="78" y="233"/>
                    <a:pt x="78" y="223"/>
                    <a:pt x="78" y="211"/>
                  </a:cubicBezTo>
                  <a:cubicBezTo>
                    <a:pt x="90" y="201"/>
                    <a:pt x="90" y="189"/>
                    <a:pt x="90" y="178"/>
                  </a:cubicBezTo>
                  <a:cubicBezTo>
                    <a:pt x="90" y="167"/>
                    <a:pt x="101" y="144"/>
                    <a:pt x="101" y="134"/>
                  </a:cubicBezTo>
                  <a:cubicBezTo>
                    <a:pt x="112" y="89"/>
                    <a:pt x="134" y="67"/>
                    <a:pt x="157" y="33"/>
                  </a:cubicBezTo>
                  <a:cubicBezTo>
                    <a:pt x="167" y="23"/>
                    <a:pt x="167" y="11"/>
                    <a:pt x="157"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3"/>
            <p:cNvSpPr/>
            <p:nvPr/>
          </p:nvSpPr>
          <p:spPr>
            <a:xfrm>
              <a:off x="1945223" y="4408952"/>
              <a:ext cx="36562" cy="10885"/>
            </a:xfrm>
            <a:custGeom>
              <a:avLst/>
              <a:gdLst/>
              <a:ahLst/>
              <a:cxnLst/>
              <a:rect l="l" t="t" r="r" b="b"/>
              <a:pathLst>
                <a:path w="1048" h="312" extrusionOk="0">
                  <a:moveTo>
                    <a:pt x="770" y="1"/>
                  </a:moveTo>
                  <a:cubicBezTo>
                    <a:pt x="503" y="1"/>
                    <a:pt x="230" y="88"/>
                    <a:pt x="24" y="268"/>
                  </a:cubicBezTo>
                  <a:cubicBezTo>
                    <a:pt x="0" y="293"/>
                    <a:pt x="28" y="311"/>
                    <a:pt x="54" y="311"/>
                  </a:cubicBezTo>
                  <a:cubicBezTo>
                    <a:pt x="64" y="311"/>
                    <a:pt x="73" y="308"/>
                    <a:pt x="80" y="302"/>
                  </a:cubicBezTo>
                  <a:cubicBezTo>
                    <a:pt x="297" y="148"/>
                    <a:pt x="544" y="53"/>
                    <a:pt x="803" y="53"/>
                  </a:cubicBezTo>
                  <a:cubicBezTo>
                    <a:pt x="862" y="53"/>
                    <a:pt x="921" y="58"/>
                    <a:pt x="981" y="68"/>
                  </a:cubicBezTo>
                  <a:cubicBezTo>
                    <a:pt x="1025" y="68"/>
                    <a:pt x="1048" y="24"/>
                    <a:pt x="1003" y="24"/>
                  </a:cubicBezTo>
                  <a:cubicBezTo>
                    <a:pt x="927" y="8"/>
                    <a:pt x="849" y="1"/>
                    <a:pt x="77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3"/>
            <p:cNvSpPr/>
            <p:nvPr/>
          </p:nvSpPr>
          <p:spPr>
            <a:xfrm>
              <a:off x="1945083" y="4417081"/>
              <a:ext cx="20653" cy="8931"/>
            </a:xfrm>
            <a:custGeom>
              <a:avLst/>
              <a:gdLst/>
              <a:ahLst/>
              <a:cxnLst/>
              <a:rect l="l" t="t" r="r" b="b"/>
              <a:pathLst>
                <a:path w="592" h="256" extrusionOk="0">
                  <a:moveTo>
                    <a:pt x="552" y="1"/>
                  </a:moveTo>
                  <a:cubicBezTo>
                    <a:pt x="548" y="1"/>
                    <a:pt x="544" y="1"/>
                    <a:pt x="540" y="2"/>
                  </a:cubicBezTo>
                  <a:cubicBezTo>
                    <a:pt x="351" y="13"/>
                    <a:pt x="173" y="91"/>
                    <a:pt x="17" y="213"/>
                  </a:cubicBezTo>
                  <a:cubicBezTo>
                    <a:pt x="1" y="238"/>
                    <a:pt x="20" y="256"/>
                    <a:pt x="40" y="256"/>
                  </a:cubicBezTo>
                  <a:cubicBezTo>
                    <a:pt x="47" y="256"/>
                    <a:pt x="55" y="253"/>
                    <a:pt x="61" y="247"/>
                  </a:cubicBezTo>
                  <a:cubicBezTo>
                    <a:pt x="206" y="136"/>
                    <a:pt x="373" y="69"/>
                    <a:pt x="551" y="47"/>
                  </a:cubicBezTo>
                  <a:cubicBezTo>
                    <a:pt x="591" y="47"/>
                    <a:pt x="586" y="1"/>
                    <a:pt x="552"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3"/>
            <p:cNvSpPr/>
            <p:nvPr/>
          </p:nvSpPr>
          <p:spPr>
            <a:xfrm>
              <a:off x="1962353" y="4420639"/>
              <a:ext cx="11269" cy="4082"/>
            </a:xfrm>
            <a:custGeom>
              <a:avLst/>
              <a:gdLst/>
              <a:ahLst/>
              <a:cxnLst/>
              <a:rect l="l" t="t" r="r" b="b"/>
              <a:pathLst>
                <a:path w="323" h="117" extrusionOk="0">
                  <a:moveTo>
                    <a:pt x="278" y="0"/>
                  </a:moveTo>
                  <a:cubicBezTo>
                    <a:pt x="245" y="12"/>
                    <a:pt x="201" y="22"/>
                    <a:pt x="156" y="22"/>
                  </a:cubicBezTo>
                  <a:cubicBezTo>
                    <a:pt x="122" y="34"/>
                    <a:pt x="78" y="44"/>
                    <a:pt x="34" y="56"/>
                  </a:cubicBezTo>
                  <a:cubicBezTo>
                    <a:pt x="23" y="67"/>
                    <a:pt x="1" y="78"/>
                    <a:pt x="11" y="101"/>
                  </a:cubicBezTo>
                  <a:cubicBezTo>
                    <a:pt x="11" y="108"/>
                    <a:pt x="28" y="116"/>
                    <a:pt x="42" y="116"/>
                  </a:cubicBezTo>
                  <a:cubicBezTo>
                    <a:pt x="47" y="116"/>
                    <a:pt x="53" y="115"/>
                    <a:pt x="56" y="111"/>
                  </a:cubicBezTo>
                  <a:cubicBezTo>
                    <a:pt x="100" y="111"/>
                    <a:pt x="145" y="101"/>
                    <a:pt x="179" y="89"/>
                  </a:cubicBezTo>
                  <a:cubicBezTo>
                    <a:pt x="223" y="78"/>
                    <a:pt x="268" y="56"/>
                    <a:pt x="312" y="44"/>
                  </a:cubicBezTo>
                  <a:cubicBezTo>
                    <a:pt x="323" y="44"/>
                    <a:pt x="323" y="34"/>
                    <a:pt x="323" y="22"/>
                  </a:cubicBezTo>
                  <a:cubicBezTo>
                    <a:pt x="312" y="0"/>
                    <a:pt x="300" y="0"/>
                    <a:pt x="27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3"/>
            <p:cNvSpPr/>
            <p:nvPr/>
          </p:nvSpPr>
          <p:spPr>
            <a:xfrm>
              <a:off x="1921220" y="4406126"/>
              <a:ext cx="38306" cy="5233"/>
            </a:xfrm>
            <a:custGeom>
              <a:avLst/>
              <a:gdLst/>
              <a:ahLst/>
              <a:cxnLst/>
              <a:rect l="l" t="t" r="r" b="b"/>
              <a:pathLst>
                <a:path w="1098" h="150" extrusionOk="0">
                  <a:moveTo>
                    <a:pt x="134" y="0"/>
                  </a:moveTo>
                  <a:cubicBezTo>
                    <a:pt x="104" y="0"/>
                    <a:pt x="75" y="2"/>
                    <a:pt x="45" y="5"/>
                  </a:cubicBezTo>
                  <a:cubicBezTo>
                    <a:pt x="1" y="5"/>
                    <a:pt x="1" y="49"/>
                    <a:pt x="45" y="49"/>
                  </a:cubicBezTo>
                  <a:cubicBezTo>
                    <a:pt x="145" y="49"/>
                    <a:pt x="234" y="60"/>
                    <a:pt x="334" y="72"/>
                  </a:cubicBezTo>
                  <a:cubicBezTo>
                    <a:pt x="423" y="94"/>
                    <a:pt x="523" y="127"/>
                    <a:pt x="612" y="138"/>
                  </a:cubicBezTo>
                  <a:lnTo>
                    <a:pt x="634" y="138"/>
                  </a:lnTo>
                  <a:cubicBezTo>
                    <a:pt x="646" y="149"/>
                    <a:pt x="668" y="149"/>
                    <a:pt x="679" y="149"/>
                  </a:cubicBezTo>
                  <a:cubicBezTo>
                    <a:pt x="812" y="138"/>
                    <a:pt x="935" y="116"/>
                    <a:pt x="1068" y="105"/>
                  </a:cubicBezTo>
                  <a:cubicBezTo>
                    <a:pt x="1098" y="95"/>
                    <a:pt x="1092" y="58"/>
                    <a:pt x="1067" y="58"/>
                  </a:cubicBezTo>
                  <a:cubicBezTo>
                    <a:pt x="1064" y="58"/>
                    <a:pt x="1060" y="59"/>
                    <a:pt x="1057" y="60"/>
                  </a:cubicBezTo>
                  <a:lnTo>
                    <a:pt x="656" y="94"/>
                  </a:lnTo>
                  <a:lnTo>
                    <a:pt x="646" y="105"/>
                  </a:lnTo>
                  <a:cubicBezTo>
                    <a:pt x="646" y="94"/>
                    <a:pt x="646" y="94"/>
                    <a:pt x="634" y="94"/>
                  </a:cubicBezTo>
                  <a:cubicBezTo>
                    <a:pt x="545" y="49"/>
                    <a:pt x="446" y="27"/>
                    <a:pt x="345" y="16"/>
                  </a:cubicBezTo>
                  <a:cubicBezTo>
                    <a:pt x="275" y="8"/>
                    <a:pt x="204" y="0"/>
                    <a:pt x="13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3"/>
            <p:cNvSpPr/>
            <p:nvPr/>
          </p:nvSpPr>
          <p:spPr>
            <a:xfrm>
              <a:off x="1996509" y="4417150"/>
              <a:ext cx="6594" cy="12943"/>
            </a:xfrm>
            <a:custGeom>
              <a:avLst/>
              <a:gdLst/>
              <a:ahLst/>
              <a:cxnLst/>
              <a:rect l="l" t="t" r="r" b="b"/>
              <a:pathLst>
                <a:path w="189" h="371" extrusionOk="0">
                  <a:moveTo>
                    <a:pt x="156" y="0"/>
                  </a:moveTo>
                  <a:cubicBezTo>
                    <a:pt x="134" y="0"/>
                    <a:pt x="100" y="0"/>
                    <a:pt x="89" y="11"/>
                  </a:cubicBezTo>
                  <a:cubicBezTo>
                    <a:pt x="56" y="67"/>
                    <a:pt x="33" y="122"/>
                    <a:pt x="23" y="178"/>
                  </a:cubicBezTo>
                  <a:cubicBezTo>
                    <a:pt x="11" y="201"/>
                    <a:pt x="11" y="233"/>
                    <a:pt x="11" y="256"/>
                  </a:cubicBezTo>
                  <a:cubicBezTo>
                    <a:pt x="0" y="290"/>
                    <a:pt x="11" y="322"/>
                    <a:pt x="11" y="345"/>
                  </a:cubicBezTo>
                  <a:cubicBezTo>
                    <a:pt x="17" y="362"/>
                    <a:pt x="36" y="370"/>
                    <a:pt x="55" y="370"/>
                  </a:cubicBezTo>
                  <a:cubicBezTo>
                    <a:pt x="73" y="370"/>
                    <a:pt x="89" y="362"/>
                    <a:pt x="89" y="345"/>
                  </a:cubicBezTo>
                  <a:cubicBezTo>
                    <a:pt x="100" y="300"/>
                    <a:pt x="112" y="245"/>
                    <a:pt x="122" y="189"/>
                  </a:cubicBezTo>
                  <a:cubicBezTo>
                    <a:pt x="134" y="144"/>
                    <a:pt x="156" y="89"/>
                    <a:pt x="178" y="45"/>
                  </a:cubicBezTo>
                  <a:cubicBezTo>
                    <a:pt x="189" y="23"/>
                    <a:pt x="167" y="11"/>
                    <a:pt x="15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3"/>
            <p:cNvSpPr/>
            <p:nvPr/>
          </p:nvSpPr>
          <p:spPr>
            <a:xfrm>
              <a:off x="2003870" y="4419069"/>
              <a:ext cx="3907" cy="9350"/>
            </a:xfrm>
            <a:custGeom>
              <a:avLst/>
              <a:gdLst/>
              <a:ahLst/>
              <a:cxnLst/>
              <a:rect l="l" t="t" r="r" b="b"/>
              <a:pathLst>
                <a:path w="112" h="268" extrusionOk="0">
                  <a:moveTo>
                    <a:pt x="79" y="1"/>
                  </a:moveTo>
                  <a:cubicBezTo>
                    <a:pt x="67" y="1"/>
                    <a:pt x="45" y="1"/>
                    <a:pt x="45" y="23"/>
                  </a:cubicBezTo>
                  <a:cubicBezTo>
                    <a:pt x="22" y="57"/>
                    <a:pt x="12" y="89"/>
                    <a:pt x="0" y="123"/>
                  </a:cubicBezTo>
                  <a:lnTo>
                    <a:pt x="0" y="190"/>
                  </a:lnTo>
                  <a:cubicBezTo>
                    <a:pt x="0" y="201"/>
                    <a:pt x="0" y="223"/>
                    <a:pt x="12" y="245"/>
                  </a:cubicBezTo>
                  <a:cubicBezTo>
                    <a:pt x="12" y="257"/>
                    <a:pt x="34" y="267"/>
                    <a:pt x="45" y="267"/>
                  </a:cubicBezTo>
                  <a:cubicBezTo>
                    <a:pt x="56" y="267"/>
                    <a:pt x="79" y="257"/>
                    <a:pt x="79" y="235"/>
                  </a:cubicBezTo>
                  <a:lnTo>
                    <a:pt x="79" y="190"/>
                  </a:lnTo>
                  <a:lnTo>
                    <a:pt x="79" y="134"/>
                  </a:lnTo>
                  <a:cubicBezTo>
                    <a:pt x="79" y="101"/>
                    <a:pt x="89" y="67"/>
                    <a:pt x="101" y="34"/>
                  </a:cubicBezTo>
                  <a:cubicBezTo>
                    <a:pt x="111" y="23"/>
                    <a:pt x="89" y="1"/>
                    <a:pt x="79"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3"/>
            <p:cNvSpPr/>
            <p:nvPr/>
          </p:nvSpPr>
          <p:spPr>
            <a:xfrm>
              <a:off x="1995288" y="4323719"/>
              <a:ext cx="13257" cy="21665"/>
            </a:xfrm>
            <a:custGeom>
              <a:avLst/>
              <a:gdLst/>
              <a:ahLst/>
              <a:cxnLst/>
              <a:rect l="l" t="t" r="r" b="b"/>
              <a:pathLst>
                <a:path w="380" h="621" extrusionOk="0">
                  <a:moveTo>
                    <a:pt x="54" y="0"/>
                  </a:moveTo>
                  <a:cubicBezTo>
                    <a:pt x="28" y="0"/>
                    <a:pt x="0" y="18"/>
                    <a:pt x="24" y="42"/>
                  </a:cubicBezTo>
                  <a:cubicBezTo>
                    <a:pt x="80" y="131"/>
                    <a:pt x="135" y="220"/>
                    <a:pt x="179" y="309"/>
                  </a:cubicBezTo>
                  <a:cubicBezTo>
                    <a:pt x="224" y="409"/>
                    <a:pt x="258" y="498"/>
                    <a:pt x="291" y="598"/>
                  </a:cubicBezTo>
                  <a:cubicBezTo>
                    <a:pt x="302" y="620"/>
                    <a:pt x="325" y="620"/>
                    <a:pt x="335" y="620"/>
                  </a:cubicBezTo>
                  <a:cubicBezTo>
                    <a:pt x="357" y="620"/>
                    <a:pt x="380" y="610"/>
                    <a:pt x="380" y="587"/>
                  </a:cubicBezTo>
                  <a:cubicBezTo>
                    <a:pt x="357" y="487"/>
                    <a:pt x="313" y="387"/>
                    <a:pt x="268" y="287"/>
                  </a:cubicBezTo>
                  <a:cubicBezTo>
                    <a:pt x="213" y="187"/>
                    <a:pt x="157" y="98"/>
                    <a:pt x="80" y="9"/>
                  </a:cubicBezTo>
                  <a:cubicBezTo>
                    <a:pt x="74" y="3"/>
                    <a:pt x="64" y="0"/>
                    <a:pt x="5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3"/>
            <p:cNvSpPr/>
            <p:nvPr/>
          </p:nvSpPr>
          <p:spPr>
            <a:xfrm>
              <a:off x="2003626" y="4327104"/>
              <a:ext cx="8652" cy="20165"/>
            </a:xfrm>
            <a:custGeom>
              <a:avLst/>
              <a:gdLst/>
              <a:ahLst/>
              <a:cxnLst/>
              <a:rect l="l" t="t" r="r" b="b"/>
              <a:pathLst>
                <a:path w="248" h="578" extrusionOk="0">
                  <a:moveTo>
                    <a:pt x="35" y="0"/>
                  </a:moveTo>
                  <a:cubicBezTo>
                    <a:pt x="17" y="0"/>
                    <a:pt x="0" y="13"/>
                    <a:pt x="7" y="34"/>
                  </a:cubicBezTo>
                  <a:cubicBezTo>
                    <a:pt x="96" y="190"/>
                    <a:pt x="152" y="379"/>
                    <a:pt x="185" y="557"/>
                  </a:cubicBezTo>
                  <a:cubicBezTo>
                    <a:pt x="190" y="572"/>
                    <a:pt x="205" y="578"/>
                    <a:pt x="218" y="578"/>
                  </a:cubicBezTo>
                  <a:cubicBezTo>
                    <a:pt x="233" y="578"/>
                    <a:pt x="247" y="569"/>
                    <a:pt x="241" y="557"/>
                  </a:cubicBezTo>
                  <a:cubicBezTo>
                    <a:pt x="230" y="357"/>
                    <a:pt x="152" y="179"/>
                    <a:pt x="63" y="12"/>
                  </a:cubicBezTo>
                  <a:cubicBezTo>
                    <a:pt x="55" y="4"/>
                    <a:pt x="45" y="0"/>
                    <a:pt x="3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3"/>
            <p:cNvSpPr/>
            <p:nvPr/>
          </p:nvSpPr>
          <p:spPr>
            <a:xfrm>
              <a:off x="2015663" y="4334570"/>
              <a:ext cx="7117" cy="17688"/>
            </a:xfrm>
            <a:custGeom>
              <a:avLst/>
              <a:gdLst/>
              <a:ahLst/>
              <a:cxnLst/>
              <a:rect l="l" t="t" r="r" b="b"/>
              <a:pathLst>
                <a:path w="204" h="507" extrusionOk="0">
                  <a:moveTo>
                    <a:pt x="38" y="0"/>
                  </a:moveTo>
                  <a:cubicBezTo>
                    <a:pt x="20" y="0"/>
                    <a:pt x="1" y="12"/>
                    <a:pt x="7" y="32"/>
                  </a:cubicBezTo>
                  <a:cubicBezTo>
                    <a:pt x="40" y="176"/>
                    <a:pt x="74" y="332"/>
                    <a:pt x="119" y="487"/>
                  </a:cubicBezTo>
                  <a:cubicBezTo>
                    <a:pt x="123" y="501"/>
                    <a:pt x="138" y="507"/>
                    <a:pt x="153" y="507"/>
                  </a:cubicBezTo>
                  <a:cubicBezTo>
                    <a:pt x="177" y="507"/>
                    <a:pt x="203" y="492"/>
                    <a:pt x="196" y="465"/>
                  </a:cubicBezTo>
                  <a:cubicBezTo>
                    <a:pt x="163" y="321"/>
                    <a:pt x="107" y="165"/>
                    <a:pt x="63" y="20"/>
                  </a:cubicBezTo>
                  <a:cubicBezTo>
                    <a:pt x="63" y="6"/>
                    <a:pt x="51" y="0"/>
                    <a:pt x="3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3"/>
            <p:cNvSpPr/>
            <p:nvPr/>
          </p:nvSpPr>
          <p:spPr>
            <a:xfrm>
              <a:off x="2102744" y="4453295"/>
              <a:ext cx="10815" cy="16920"/>
            </a:xfrm>
            <a:custGeom>
              <a:avLst/>
              <a:gdLst/>
              <a:ahLst/>
              <a:cxnLst/>
              <a:rect l="l" t="t" r="r" b="b"/>
              <a:pathLst>
                <a:path w="310" h="485" extrusionOk="0">
                  <a:moveTo>
                    <a:pt x="64" y="1"/>
                  </a:moveTo>
                  <a:cubicBezTo>
                    <a:pt x="35" y="1"/>
                    <a:pt x="1" y="19"/>
                    <a:pt x="25" y="43"/>
                  </a:cubicBezTo>
                  <a:cubicBezTo>
                    <a:pt x="114" y="176"/>
                    <a:pt x="181" y="310"/>
                    <a:pt x="236" y="465"/>
                  </a:cubicBezTo>
                  <a:cubicBezTo>
                    <a:pt x="240" y="479"/>
                    <a:pt x="254" y="485"/>
                    <a:pt x="267" y="485"/>
                  </a:cubicBezTo>
                  <a:cubicBezTo>
                    <a:pt x="288" y="485"/>
                    <a:pt x="310" y="470"/>
                    <a:pt x="303" y="443"/>
                  </a:cubicBezTo>
                  <a:cubicBezTo>
                    <a:pt x="270" y="287"/>
                    <a:pt x="191" y="143"/>
                    <a:pt x="92" y="10"/>
                  </a:cubicBezTo>
                  <a:cubicBezTo>
                    <a:pt x="86" y="4"/>
                    <a:pt x="75" y="1"/>
                    <a:pt x="64"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3"/>
            <p:cNvSpPr/>
            <p:nvPr/>
          </p:nvSpPr>
          <p:spPr>
            <a:xfrm>
              <a:off x="2109548" y="4457446"/>
              <a:ext cx="7291" cy="9175"/>
            </a:xfrm>
            <a:custGeom>
              <a:avLst/>
              <a:gdLst/>
              <a:ahLst/>
              <a:cxnLst/>
              <a:rect l="l" t="t" r="r" b="b"/>
              <a:pathLst>
                <a:path w="209" h="263" extrusionOk="0">
                  <a:moveTo>
                    <a:pt x="30" y="1"/>
                  </a:moveTo>
                  <a:cubicBezTo>
                    <a:pt x="15" y="1"/>
                    <a:pt x="1" y="10"/>
                    <a:pt x="8" y="24"/>
                  </a:cubicBezTo>
                  <a:lnTo>
                    <a:pt x="85" y="146"/>
                  </a:lnTo>
                  <a:cubicBezTo>
                    <a:pt x="108" y="180"/>
                    <a:pt x="130" y="213"/>
                    <a:pt x="164" y="257"/>
                  </a:cubicBezTo>
                  <a:cubicBezTo>
                    <a:pt x="164" y="257"/>
                    <a:pt x="174" y="263"/>
                    <a:pt x="180" y="263"/>
                  </a:cubicBezTo>
                  <a:cubicBezTo>
                    <a:pt x="183" y="263"/>
                    <a:pt x="186" y="261"/>
                    <a:pt x="186" y="257"/>
                  </a:cubicBezTo>
                  <a:cubicBezTo>
                    <a:pt x="197" y="257"/>
                    <a:pt x="208" y="247"/>
                    <a:pt x="208" y="235"/>
                  </a:cubicBezTo>
                  <a:cubicBezTo>
                    <a:pt x="186" y="202"/>
                    <a:pt x="152" y="158"/>
                    <a:pt x="130" y="124"/>
                  </a:cubicBezTo>
                  <a:cubicBezTo>
                    <a:pt x="108" y="79"/>
                    <a:pt x="75" y="47"/>
                    <a:pt x="53" y="13"/>
                  </a:cubicBezTo>
                  <a:cubicBezTo>
                    <a:pt x="48" y="4"/>
                    <a:pt x="39" y="1"/>
                    <a:pt x="3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3"/>
            <p:cNvSpPr/>
            <p:nvPr/>
          </p:nvSpPr>
          <p:spPr>
            <a:xfrm>
              <a:off x="2115618" y="4460203"/>
              <a:ext cx="3907" cy="2372"/>
            </a:xfrm>
            <a:custGeom>
              <a:avLst/>
              <a:gdLst/>
              <a:ahLst/>
              <a:cxnLst/>
              <a:rect l="l" t="t" r="r" b="b"/>
              <a:pathLst>
                <a:path w="112" h="68" extrusionOk="0">
                  <a:moveTo>
                    <a:pt x="56" y="0"/>
                  </a:moveTo>
                  <a:cubicBezTo>
                    <a:pt x="0" y="0"/>
                    <a:pt x="0" y="67"/>
                    <a:pt x="56" y="67"/>
                  </a:cubicBezTo>
                  <a:cubicBezTo>
                    <a:pt x="112" y="67"/>
                    <a:pt x="112" y="0"/>
                    <a:pt x="5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3"/>
            <p:cNvSpPr/>
            <p:nvPr/>
          </p:nvSpPr>
          <p:spPr>
            <a:xfrm>
              <a:off x="2057738" y="4330174"/>
              <a:ext cx="38376" cy="25607"/>
            </a:xfrm>
            <a:custGeom>
              <a:avLst/>
              <a:gdLst/>
              <a:ahLst/>
              <a:cxnLst/>
              <a:rect l="l" t="t" r="r" b="b"/>
              <a:pathLst>
                <a:path w="1100" h="734" extrusionOk="0">
                  <a:moveTo>
                    <a:pt x="1048" y="0"/>
                  </a:moveTo>
                  <a:cubicBezTo>
                    <a:pt x="1044" y="0"/>
                    <a:pt x="1040" y="1"/>
                    <a:pt x="1037" y="2"/>
                  </a:cubicBezTo>
                  <a:cubicBezTo>
                    <a:pt x="648" y="124"/>
                    <a:pt x="280" y="369"/>
                    <a:pt x="25" y="692"/>
                  </a:cubicBezTo>
                  <a:cubicBezTo>
                    <a:pt x="1" y="715"/>
                    <a:pt x="34" y="733"/>
                    <a:pt x="63" y="733"/>
                  </a:cubicBezTo>
                  <a:cubicBezTo>
                    <a:pt x="75" y="733"/>
                    <a:pt x="85" y="731"/>
                    <a:pt x="92" y="724"/>
                  </a:cubicBezTo>
                  <a:cubicBezTo>
                    <a:pt x="359" y="425"/>
                    <a:pt x="692" y="202"/>
                    <a:pt x="1070" y="57"/>
                  </a:cubicBezTo>
                  <a:cubicBezTo>
                    <a:pt x="1100" y="37"/>
                    <a:pt x="1077" y="0"/>
                    <a:pt x="104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3"/>
            <p:cNvSpPr/>
            <p:nvPr/>
          </p:nvSpPr>
          <p:spPr>
            <a:xfrm>
              <a:off x="2075496" y="4328673"/>
              <a:ext cx="44447" cy="18351"/>
            </a:xfrm>
            <a:custGeom>
              <a:avLst/>
              <a:gdLst/>
              <a:ahLst/>
              <a:cxnLst/>
              <a:rect l="l" t="t" r="r" b="b"/>
              <a:pathLst>
                <a:path w="1274" h="526" extrusionOk="0">
                  <a:moveTo>
                    <a:pt x="1206" y="0"/>
                  </a:moveTo>
                  <a:cubicBezTo>
                    <a:pt x="784" y="67"/>
                    <a:pt x="372" y="234"/>
                    <a:pt x="28" y="490"/>
                  </a:cubicBezTo>
                  <a:cubicBezTo>
                    <a:pt x="0" y="508"/>
                    <a:pt x="24" y="526"/>
                    <a:pt x="52" y="526"/>
                  </a:cubicBezTo>
                  <a:cubicBezTo>
                    <a:pt x="59" y="526"/>
                    <a:pt x="66" y="525"/>
                    <a:pt x="72" y="523"/>
                  </a:cubicBezTo>
                  <a:cubicBezTo>
                    <a:pt x="416" y="290"/>
                    <a:pt x="817" y="134"/>
                    <a:pt x="1229" y="45"/>
                  </a:cubicBezTo>
                  <a:cubicBezTo>
                    <a:pt x="1273" y="45"/>
                    <a:pt x="1251" y="0"/>
                    <a:pt x="120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3"/>
            <p:cNvSpPr/>
            <p:nvPr/>
          </p:nvSpPr>
          <p:spPr>
            <a:xfrm>
              <a:off x="2046155" y="4319114"/>
              <a:ext cx="16083" cy="27212"/>
            </a:xfrm>
            <a:custGeom>
              <a:avLst/>
              <a:gdLst/>
              <a:ahLst/>
              <a:cxnLst/>
              <a:rect l="l" t="t" r="r" b="b"/>
              <a:pathLst>
                <a:path w="461" h="780" extrusionOk="0">
                  <a:moveTo>
                    <a:pt x="405" y="0"/>
                  </a:moveTo>
                  <a:cubicBezTo>
                    <a:pt x="396" y="0"/>
                    <a:pt x="387" y="2"/>
                    <a:pt x="379" y="8"/>
                  </a:cubicBezTo>
                  <a:cubicBezTo>
                    <a:pt x="167" y="196"/>
                    <a:pt x="12" y="463"/>
                    <a:pt x="1" y="752"/>
                  </a:cubicBezTo>
                  <a:cubicBezTo>
                    <a:pt x="1" y="771"/>
                    <a:pt x="21" y="779"/>
                    <a:pt x="41" y="779"/>
                  </a:cubicBezTo>
                  <a:cubicBezTo>
                    <a:pt x="58" y="779"/>
                    <a:pt x="74" y="774"/>
                    <a:pt x="78" y="764"/>
                  </a:cubicBezTo>
                  <a:cubicBezTo>
                    <a:pt x="123" y="485"/>
                    <a:pt x="223" y="241"/>
                    <a:pt x="434" y="40"/>
                  </a:cubicBezTo>
                  <a:cubicBezTo>
                    <a:pt x="460" y="23"/>
                    <a:pt x="433" y="0"/>
                    <a:pt x="40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3"/>
            <p:cNvSpPr/>
            <p:nvPr/>
          </p:nvSpPr>
          <p:spPr>
            <a:xfrm>
              <a:off x="1960086" y="4348734"/>
              <a:ext cx="17828" cy="15037"/>
            </a:xfrm>
            <a:custGeom>
              <a:avLst/>
              <a:gdLst/>
              <a:ahLst/>
              <a:cxnLst/>
              <a:rect l="l" t="t" r="r" b="b"/>
              <a:pathLst>
                <a:path w="511" h="431" extrusionOk="0">
                  <a:moveTo>
                    <a:pt x="30" y="1"/>
                  </a:moveTo>
                  <a:cubicBezTo>
                    <a:pt x="14" y="1"/>
                    <a:pt x="1" y="17"/>
                    <a:pt x="10" y="26"/>
                  </a:cubicBezTo>
                  <a:cubicBezTo>
                    <a:pt x="10" y="48"/>
                    <a:pt x="21" y="59"/>
                    <a:pt x="21" y="81"/>
                  </a:cubicBezTo>
                  <a:cubicBezTo>
                    <a:pt x="26" y="91"/>
                    <a:pt x="34" y="94"/>
                    <a:pt x="44" y="94"/>
                  </a:cubicBezTo>
                  <a:cubicBezTo>
                    <a:pt x="56" y="94"/>
                    <a:pt x="70" y="88"/>
                    <a:pt x="76" y="81"/>
                  </a:cubicBezTo>
                  <a:cubicBezTo>
                    <a:pt x="99" y="93"/>
                    <a:pt x="110" y="103"/>
                    <a:pt x="132" y="115"/>
                  </a:cubicBezTo>
                  <a:cubicBezTo>
                    <a:pt x="177" y="148"/>
                    <a:pt x="210" y="170"/>
                    <a:pt x="244" y="204"/>
                  </a:cubicBezTo>
                  <a:cubicBezTo>
                    <a:pt x="310" y="271"/>
                    <a:pt x="377" y="338"/>
                    <a:pt x="432" y="415"/>
                  </a:cubicBezTo>
                  <a:cubicBezTo>
                    <a:pt x="440" y="423"/>
                    <a:pt x="454" y="431"/>
                    <a:pt x="465" y="431"/>
                  </a:cubicBezTo>
                  <a:cubicBezTo>
                    <a:pt x="469" y="431"/>
                    <a:pt x="474" y="430"/>
                    <a:pt x="477" y="426"/>
                  </a:cubicBezTo>
                  <a:cubicBezTo>
                    <a:pt x="488" y="426"/>
                    <a:pt x="510" y="415"/>
                    <a:pt x="499" y="393"/>
                  </a:cubicBezTo>
                  <a:cubicBezTo>
                    <a:pt x="454" y="304"/>
                    <a:pt x="388" y="226"/>
                    <a:pt x="310" y="160"/>
                  </a:cubicBezTo>
                  <a:cubicBezTo>
                    <a:pt x="232" y="93"/>
                    <a:pt x="143" y="37"/>
                    <a:pt x="43" y="4"/>
                  </a:cubicBezTo>
                  <a:cubicBezTo>
                    <a:pt x="39" y="2"/>
                    <a:pt x="35" y="1"/>
                    <a:pt x="3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3"/>
            <p:cNvSpPr/>
            <p:nvPr/>
          </p:nvSpPr>
          <p:spPr>
            <a:xfrm>
              <a:off x="1971668" y="4351944"/>
              <a:ext cx="11827" cy="11234"/>
            </a:xfrm>
            <a:custGeom>
              <a:avLst/>
              <a:gdLst/>
              <a:ahLst/>
              <a:cxnLst/>
              <a:rect l="l" t="t" r="r" b="b"/>
              <a:pathLst>
                <a:path w="339" h="322" extrusionOk="0">
                  <a:moveTo>
                    <a:pt x="23" y="1"/>
                  </a:moveTo>
                  <a:cubicBezTo>
                    <a:pt x="11" y="11"/>
                    <a:pt x="1" y="23"/>
                    <a:pt x="11" y="34"/>
                  </a:cubicBezTo>
                  <a:cubicBezTo>
                    <a:pt x="100" y="134"/>
                    <a:pt x="178" y="223"/>
                    <a:pt x="278" y="312"/>
                  </a:cubicBezTo>
                  <a:cubicBezTo>
                    <a:pt x="282" y="319"/>
                    <a:pt x="289" y="321"/>
                    <a:pt x="296" y="321"/>
                  </a:cubicBezTo>
                  <a:cubicBezTo>
                    <a:pt x="315" y="321"/>
                    <a:pt x="338" y="306"/>
                    <a:pt x="323" y="290"/>
                  </a:cubicBezTo>
                  <a:cubicBezTo>
                    <a:pt x="245" y="189"/>
                    <a:pt x="156" y="100"/>
                    <a:pt x="67" y="11"/>
                  </a:cubicBezTo>
                  <a:cubicBezTo>
                    <a:pt x="56" y="1"/>
                    <a:pt x="33" y="1"/>
                    <a:pt x="2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3"/>
            <p:cNvSpPr/>
            <p:nvPr/>
          </p:nvSpPr>
          <p:spPr>
            <a:xfrm>
              <a:off x="1977879" y="4350862"/>
              <a:ext cx="8931" cy="7605"/>
            </a:xfrm>
            <a:custGeom>
              <a:avLst/>
              <a:gdLst/>
              <a:ahLst/>
              <a:cxnLst/>
              <a:rect l="l" t="t" r="r" b="b"/>
              <a:pathLst>
                <a:path w="256" h="218" extrusionOk="0">
                  <a:moveTo>
                    <a:pt x="28" y="1"/>
                  </a:moveTo>
                  <a:cubicBezTo>
                    <a:pt x="23" y="1"/>
                    <a:pt x="17" y="4"/>
                    <a:pt x="11" y="10"/>
                  </a:cubicBezTo>
                  <a:cubicBezTo>
                    <a:pt x="0" y="20"/>
                    <a:pt x="0" y="32"/>
                    <a:pt x="11" y="42"/>
                  </a:cubicBezTo>
                  <a:cubicBezTo>
                    <a:pt x="78" y="99"/>
                    <a:pt x="134" y="154"/>
                    <a:pt x="201" y="210"/>
                  </a:cubicBezTo>
                  <a:cubicBezTo>
                    <a:pt x="206" y="215"/>
                    <a:pt x="214" y="218"/>
                    <a:pt x="223" y="218"/>
                  </a:cubicBezTo>
                  <a:cubicBezTo>
                    <a:pt x="231" y="218"/>
                    <a:pt x="239" y="215"/>
                    <a:pt x="245" y="210"/>
                  </a:cubicBezTo>
                  <a:cubicBezTo>
                    <a:pt x="256" y="198"/>
                    <a:pt x="256" y="188"/>
                    <a:pt x="245" y="176"/>
                  </a:cubicBezTo>
                  <a:lnTo>
                    <a:pt x="45" y="10"/>
                  </a:lnTo>
                  <a:cubicBezTo>
                    <a:pt x="39" y="4"/>
                    <a:pt x="34" y="1"/>
                    <a:pt x="2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3"/>
            <p:cNvSpPr/>
            <p:nvPr/>
          </p:nvSpPr>
          <p:spPr>
            <a:xfrm>
              <a:off x="2044202" y="4369807"/>
              <a:ext cx="12873" cy="7780"/>
            </a:xfrm>
            <a:custGeom>
              <a:avLst/>
              <a:gdLst/>
              <a:ahLst/>
              <a:cxnLst/>
              <a:rect l="l" t="t" r="r" b="b"/>
              <a:pathLst>
                <a:path w="369" h="223" extrusionOk="0">
                  <a:moveTo>
                    <a:pt x="335" y="0"/>
                  </a:moveTo>
                  <a:cubicBezTo>
                    <a:pt x="213" y="23"/>
                    <a:pt x="90" y="89"/>
                    <a:pt x="12" y="178"/>
                  </a:cubicBezTo>
                  <a:cubicBezTo>
                    <a:pt x="1" y="189"/>
                    <a:pt x="12" y="211"/>
                    <a:pt x="23" y="223"/>
                  </a:cubicBezTo>
                  <a:cubicBezTo>
                    <a:pt x="35" y="223"/>
                    <a:pt x="57" y="223"/>
                    <a:pt x="68" y="211"/>
                  </a:cubicBezTo>
                  <a:cubicBezTo>
                    <a:pt x="146" y="134"/>
                    <a:pt x="246" y="78"/>
                    <a:pt x="346" y="45"/>
                  </a:cubicBezTo>
                  <a:cubicBezTo>
                    <a:pt x="357" y="45"/>
                    <a:pt x="368" y="33"/>
                    <a:pt x="368" y="23"/>
                  </a:cubicBezTo>
                  <a:cubicBezTo>
                    <a:pt x="368" y="11"/>
                    <a:pt x="346" y="0"/>
                    <a:pt x="33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3"/>
            <p:cNvSpPr/>
            <p:nvPr/>
          </p:nvSpPr>
          <p:spPr>
            <a:xfrm>
              <a:off x="2046958" y="4378354"/>
              <a:ext cx="10501" cy="2896"/>
            </a:xfrm>
            <a:custGeom>
              <a:avLst/>
              <a:gdLst/>
              <a:ahLst/>
              <a:cxnLst/>
              <a:rect l="l" t="t" r="r" b="b"/>
              <a:pathLst>
                <a:path w="301" h="83" extrusionOk="0">
                  <a:moveTo>
                    <a:pt x="144" y="0"/>
                  </a:moveTo>
                  <a:cubicBezTo>
                    <a:pt x="100" y="0"/>
                    <a:pt x="55" y="11"/>
                    <a:pt x="22" y="33"/>
                  </a:cubicBezTo>
                  <a:cubicBezTo>
                    <a:pt x="0" y="45"/>
                    <a:pt x="0" y="55"/>
                    <a:pt x="11" y="67"/>
                  </a:cubicBezTo>
                  <a:cubicBezTo>
                    <a:pt x="11" y="74"/>
                    <a:pt x="22" y="82"/>
                    <a:pt x="36" y="82"/>
                  </a:cubicBezTo>
                  <a:cubicBezTo>
                    <a:pt x="42" y="82"/>
                    <a:pt x="49" y="81"/>
                    <a:pt x="55" y="78"/>
                  </a:cubicBezTo>
                  <a:cubicBezTo>
                    <a:pt x="67" y="67"/>
                    <a:pt x="78" y="67"/>
                    <a:pt x="100" y="67"/>
                  </a:cubicBezTo>
                  <a:cubicBezTo>
                    <a:pt x="122" y="55"/>
                    <a:pt x="134" y="55"/>
                    <a:pt x="144" y="55"/>
                  </a:cubicBezTo>
                  <a:lnTo>
                    <a:pt x="223" y="55"/>
                  </a:lnTo>
                  <a:cubicBezTo>
                    <a:pt x="233" y="55"/>
                    <a:pt x="245" y="67"/>
                    <a:pt x="256" y="67"/>
                  </a:cubicBezTo>
                  <a:cubicBezTo>
                    <a:pt x="267" y="67"/>
                    <a:pt x="289" y="67"/>
                    <a:pt x="289" y="55"/>
                  </a:cubicBezTo>
                  <a:cubicBezTo>
                    <a:pt x="300" y="33"/>
                    <a:pt x="289" y="22"/>
                    <a:pt x="278" y="22"/>
                  </a:cubicBezTo>
                  <a:cubicBezTo>
                    <a:pt x="233" y="0"/>
                    <a:pt x="189" y="0"/>
                    <a:pt x="14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3"/>
            <p:cNvSpPr/>
            <p:nvPr/>
          </p:nvSpPr>
          <p:spPr>
            <a:xfrm>
              <a:off x="1982903" y="4414813"/>
              <a:ext cx="10117" cy="19432"/>
            </a:xfrm>
            <a:custGeom>
              <a:avLst/>
              <a:gdLst/>
              <a:ahLst/>
              <a:cxnLst/>
              <a:rect l="l" t="t" r="r" b="b"/>
              <a:pathLst>
                <a:path w="290" h="557" extrusionOk="0">
                  <a:moveTo>
                    <a:pt x="268" y="1"/>
                  </a:moveTo>
                  <a:cubicBezTo>
                    <a:pt x="245" y="1"/>
                    <a:pt x="235" y="1"/>
                    <a:pt x="212" y="11"/>
                  </a:cubicBezTo>
                  <a:cubicBezTo>
                    <a:pt x="90" y="156"/>
                    <a:pt x="1" y="334"/>
                    <a:pt x="1" y="523"/>
                  </a:cubicBezTo>
                  <a:cubicBezTo>
                    <a:pt x="1" y="545"/>
                    <a:pt x="17" y="556"/>
                    <a:pt x="35" y="556"/>
                  </a:cubicBezTo>
                  <a:cubicBezTo>
                    <a:pt x="54" y="556"/>
                    <a:pt x="73" y="545"/>
                    <a:pt x="79" y="523"/>
                  </a:cubicBezTo>
                  <a:cubicBezTo>
                    <a:pt x="90" y="345"/>
                    <a:pt x="156" y="179"/>
                    <a:pt x="279" y="45"/>
                  </a:cubicBezTo>
                  <a:cubicBezTo>
                    <a:pt x="290" y="23"/>
                    <a:pt x="279" y="11"/>
                    <a:pt x="26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3"/>
            <p:cNvSpPr/>
            <p:nvPr/>
          </p:nvSpPr>
          <p:spPr>
            <a:xfrm>
              <a:off x="1984473" y="4426814"/>
              <a:ext cx="5442" cy="12455"/>
            </a:xfrm>
            <a:custGeom>
              <a:avLst/>
              <a:gdLst/>
              <a:ahLst/>
              <a:cxnLst/>
              <a:rect l="l" t="t" r="r" b="b"/>
              <a:pathLst>
                <a:path w="156" h="357" extrusionOk="0">
                  <a:moveTo>
                    <a:pt x="123" y="1"/>
                  </a:moveTo>
                  <a:cubicBezTo>
                    <a:pt x="111" y="1"/>
                    <a:pt x="78" y="1"/>
                    <a:pt x="78" y="23"/>
                  </a:cubicBezTo>
                  <a:cubicBezTo>
                    <a:pt x="67" y="79"/>
                    <a:pt x="45" y="124"/>
                    <a:pt x="34" y="179"/>
                  </a:cubicBezTo>
                  <a:cubicBezTo>
                    <a:pt x="34" y="201"/>
                    <a:pt x="22" y="223"/>
                    <a:pt x="22" y="257"/>
                  </a:cubicBezTo>
                  <a:cubicBezTo>
                    <a:pt x="12" y="279"/>
                    <a:pt x="12" y="312"/>
                    <a:pt x="12" y="335"/>
                  </a:cubicBezTo>
                  <a:cubicBezTo>
                    <a:pt x="0" y="346"/>
                    <a:pt x="22" y="357"/>
                    <a:pt x="34" y="357"/>
                  </a:cubicBezTo>
                  <a:cubicBezTo>
                    <a:pt x="45" y="357"/>
                    <a:pt x="56" y="357"/>
                    <a:pt x="67" y="346"/>
                  </a:cubicBezTo>
                  <a:cubicBezTo>
                    <a:pt x="78" y="312"/>
                    <a:pt x="89" y="290"/>
                    <a:pt x="89" y="268"/>
                  </a:cubicBezTo>
                  <a:cubicBezTo>
                    <a:pt x="101" y="246"/>
                    <a:pt x="101" y="213"/>
                    <a:pt x="111" y="190"/>
                  </a:cubicBezTo>
                  <a:cubicBezTo>
                    <a:pt x="123" y="134"/>
                    <a:pt x="134" y="90"/>
                    <a:pt x="145" y="35"/>
                  </a:cubicBezTo>
                  <a:cubicBezTo>
                    <a:pt x="156" y="23"/>
                    <a:pt x="134" y="13"/>
                    <a:pt x="12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3"/>
            <p:cNvSpPr/>
            <p:nvPr/>
          </p:nvSpPr>
          <p:spPr>
            <a:xfrm>
              <a:off x="2022431" y="4461842"/>
              <a:ext cx="12734" cy="24979"/>
            </a:xfrm>
            <a:custGeom>
              <a:avLst/>
              <a:gdLst/>
              <a:ahLst/>
              <a:cxnLst/>
              <a:rect l="l" t="t" r="r" b="b"/>
              <a:pathLst>
                <a:path w="365" h="716" extrusionOk="0">
                  <a:moveTo>
                    <a:pt x="39" y="0"/>
                  </a:moveTo>
                  <a:cubicBezTo>
                    <a:pt x="18" y="0"/>
                    <a:pt x="1" y="12"/>
                    <a:pt x="14" y="32"/>
                  </a:cubicBezTo>
                  <a:cubicBezTo>
                    <a:pt x="58" y="143"/>
                    <a:pt x="103" y="254"/>
                    <a:pt x="136" y="365"/>
                  </a:cubicBezTo>
                  <a:cubicBezTo>
                    <a:pt x="169" y="477"/>
                    <a:pt x="192" y="588"/>
                    <a:pt x="236" y="699"/>
                  </a:cubicBezTo>
                  <a:cubicBezTo>
                    <a:pt x="241" y="710"/>
                    <a:pt x="258" y="716"/>
                    <a:pt x="272" y="716"/>
                  </a:cubicBezTo>
                  <a:cubicBezTo>
                    <a:pt x="286" y="716"/>
                    <a:pt x="297" y="710"/>
                    <a:pt x="291" y="699"/>
                  </a:cubicBezTo>
                  <a:cubicBezTo>
                    <a:pt x="291" y="664"/>
                    <a:pt x="291" y="629"/>
                    <a:pt x="286" y="594"/>
                  </a:cubicBezTo>
                  <a:lnTo>
                    <a:pt x="286" y="594"/>
                  </a:lnTo>
                  <a:cubicBezTo>
                    <a:pt x="290" y="605"/>
                    <a:pt x="296" y="615"/>
                    <a:pt x="303" y="621"/>
                  </a:cubicBezTo>
                  <a:cubicBezTo>
                    <a:pt x="307" y="635"/>
                    <a:pt x="320" y="641"/>
                    <a:pt x="332" y="641"/>
                  </a:cubicBezTo>
                  <a:cubicBezTo>
                    <a:pt x="349" y="641"/>
                    <a:pt x="365" y="629"/>
                    <a:pt x="358" y="610"/>
                  </a:cubicBezTo>
                  <a:cubicBezTo>
                    <a:pt x="358" y="588"/>
                    <a:pt x="347" y="566"/>
                    <a:pt x="336" y="532"/>
                  </a:cubicBezTo>
                  <a:cubicBezTo>
                    <a:pt x="336" y="510"/>
                    <a:pt x="325" y="487"/>
                    <a:pt x="314" y="454"/>
                  </a:cubicBezTo>
                  <a:cubicBezTo>
                    <a:pt x="291" y="410"/>
                    <a:pt x="281" y="354"/>
                    <a:pt x="258" y="309"/>
                  </a:cubicBezTo>
                  <a:cubicBezTo>
                    <a:pt x="253" y="298"/>
                    <a:pt x="239" y="293"/>
                    <a:pt x="225" y="293"/>
                  </a:cubicBezTo>
                  <a:cubicBezTo>
                    <a:pt x="211" y="293"/>
                    <a:pt x="197" y="298"/>
                    <a:pt x="192" y="309"/>
                  </a:cubicBezTo>
                  <a:cubicBezTo>
                    <a:pt x="158" y="210"/>
                    <a:pt x="125" y="109"/>
                    <a:pt x="80" y="20"/>
                  </a:cubicBezTo>
                  <a:cubicBezTo>
                    <a:pt x="71" y="6"/>
                    <a:pt x="54" y="0"/>
                    <a:pt x="39"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3"/>
            <p:cNvSpPr/>
            <p:nvPr/>
          </p:nvSpPr>
          <p:spPr>
            <a:xfrm>
              <a:off x="2144331" y="4436130"/>
              <a:ext cx="20200" cy="7710"/>
            </a:xfrm>
            <a:custGeom>
              <a:avLst/>
              <a:gdLst/>
              <a:ahLst/>
              <a:cxnLst/>
              <a:rect l="l" t="t" r="r" b="b"/>
              <a:pathLst>
                <a:path w="579" h="221" extrusionOk="0">
                  <a:moveTo>
                    <a:pt x="56" y="1"/>
                  </a:moveTo>
                  <a:cubicBezTo>
                    <a:pt x="45" y="1"/>
                    <a:pt x="12" y="1"/>
                    <a:pt x="12" y="23"/>
                  </a:cubicBezTo>
                  <a:cubicBezTo>
                    <a:pt x="0" y="45"/>
                    <a:pt x="23" y="68"/>
                    <a:pt x="34" y="68"/>
                  </a:cubicBezTo>
                  <a:cubicBezTo>
                    <a:pt x="123" y="79"/>
                    <a:pt x="201" y="90"/>
                    <a:pt x="279" y="124"/>
                  </a:cubicBezTo>
                  <a:cubicBezTo>
                    <a:pt x="356" y="146"/>
                    <a:pt x="435" y="190"/>
                    <a:pt x="512" y="213"/>
                  </a:cubicBezTo>
                  <a:cubicBezTo>
                    <a:pt x="523" y="218"/>
                    <a:pt x="532" y="221"/>
                    <a:pt x="540" y="221"/>
                  </a:cubicBezTo>
                  <a:cubicBezTo>
                    <a:pt x="549" y="221"/>
                    <a:pt x="557" y="218"/>
                    <a:pt x="568" y="213"/>
                  </a:cubicBezTo>
                  <a:cubicBezTo>
                    <a:pt x="579" y="201"/>
                    <a:pt x="568" y="179"/>
                    <a:pt x="557" y="168"/>
                  </a:cubicBezTo>
                  <a:cubicBezTo>
                    <a:pt x="490" y="112"/>
                    <a:pt x="401" y="79"/>
                    <a:pt x="323" y="57"/>
                  </a:cubicBezTo>
                  <a:cubicBezTo>
                    <a:pt x="234" y="35"/>
                    <a:pt x="145" y="12"/>
                    <a:pt x="56"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3"/>
            <p:cNvSpPr/>
            <p:nvPr/>
          </p:nvSpPr>
          <p:spPr>
            <a:xfrm>
              <a:off x="2150925" y="4444677"/>
              <a:ext cx="11304" cy="6524"/>
            </a:xfrm>
            <a:custGeom>
              <a:avLst/>
              <a:gdLst/>
              <a:ahLst/>
              <a:cxnLst/>
              <a:rect l="l" t="t" r="r" b="b"/>
              <a:pathLst>
                <a:path w="324" h="187" extrusionOk="0">
                  <a:moveTo>
                    <a:pt x="45" y="1"/>
                  </a:moveTo>
                  <a:cubicBezTo>
                    <a:pt x="23" y="1"/>
                    <a:pt x="1" y="12"/>
                    <a:pt x="1" y="34"/>
                  </a:cubicBezTo>
                  <a:cubicBezTo>
                    <a:pt x="1" y="57"/>
                    <a:pt x="23" y="67"/>
                    <a:pt x="45" y="67"/>
                  </a:cubicBezTo>
                  <a:lnTo>
                    <a:pt x="112" y="67"/>
                  </a:lnTo>
                  <a:lnTo>
                    <a:pt x="123" y="79"/>
                  </a:lnTo>
                  <a:cubicBezTo>
                    <a:pt x="134" y="79"/>
                    <a:pt x="145" y="90"/>
                    <a:pt x="157" y="90"/>
                  </a:cubicBezTo>
                  <a:lnTo>
                    <a:pt x="167" y="90"/>
                  </a:lnTo>
                  <a:cubicBezTo>
                    <a:pt x="167" y="101"/>
                    <a:pt x="179" y="101"/>
                    <a:pt x="179" y="101"/>
                  </a:cubicBezTo>
                  <a:lnTo>
                    <a:pt x="201" y="123"/>
                  </a:lnTo>
                  <a:cubicBezTo>
                    <a:pt x="212" y="123"/>
                    <a:pt x="212" y="123"/>
                    <a:pt x="212" y="134"/>
                  </a:cubicBezTo>
                  <a:cubicBezTo>
                    <a:pt x="223" y="134"/>
                    <a:pt x="223" y="146"/>
                    <a:pt x="234" y="146"/>
                  </a:cubicBezTo>
                  <a:lnTo>
                    <a:pt x="234" y="156"/>
                  </a:lnTo>
                  <a:cubicBezTo>
                    <a:pt x="246" y="156"/>
                    <a:pt x="246" y="168"/>
                    <a:pt x="246" y="168"/>
                  </a:cubicBezTo>
                  <a:cubicBezTo>
                    <a:pt x="252" y="181"/>
                    <a:pt x="262" y="186"/>
                    <a:pt x="274" y="186"/>
                  </a:cubicBezTo>
                  <a:cubicBezTo>
                    <a:pt x="282" y="186"/>
                    <a:pt x="291" y="183"/>
                    <a:pt x="301" y="179"/>
                  </a:cubicBezTo>
                  <a:cubicBezTo>
                    <a:pt x="312" y="179"/>
                    <a:pt x="323" y="168"/>
                    <a:pt x="323" y="146"/>
                  </a:cubicBezTo>
                  <a:cubicBezTo>
                    <a:pt x="312" y="123"/>
                    <a:pt x="290" y="101"/>
                    <a:pt x="268" y="79"/>
                  </a:cubicBezTo>
                  <a:cubicBezTo>
                    <a:pt x="246" y="57"/>
                    <a:pt x="223" y="45"/>
                    <a:pt x="201" y="34"/>
                  </a:cubicBezTo>
                  <a:cubicBezTo>
                    <a:pt x="157" y="12"/>
                    <a:pt x="101" y="1"/>
                    <a:pt x="4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3"/>
            <p:cNvSpPr/>
            <p:nvPr/>
          </p:nvSpPr>
          <p:spPr>
            <a:xfrm>
              <a:off x="2112897" y="4414638"/>
              <a:ext cx="17130" cy="15246"/>
            </a:xfrm>
            <a:custGeom>
              <a:avLst/>
              <a:gdLst/>
              <a:ahLst/>
              <a:cxnLst/>
              <a:rect l="l" t="t" r="r" b="b"/>
              <a:pathLst>
                <a:path w="491" h="437" extrusionOk="0">
                  <a:moveTo>
                    <a:pt x="44" y="1"/>
                  </a:moveTo>
                  <a:cubicBezTo>
                    <a:pt x="33" y="1"/>
                    <a:pt x="20" y="9"/>
                    <a:pt x="12" y="16"/>
                  </a:cubicBezTo>
                  <a:cubicBezTo>
                    <a:pt x="1" y="28"/>
                    <a:pt x="1" y="39"/>
                    <a:pt x="12" y="50"/>
                  </a:cubicBezTo>
                  <a:cubicBezTo>
                    <a:pt x="90" y="95"/>
                    <a:pt x="167" y="150"/>
                    <a:pt x="234" y="216"/>
                  </a:cubicBezTo>
                  <a:cubicBezTo>
                    <a:pt x="301" y="283"/>
                    <a:pt x="357" y="362"/>
                    <a:pt x="424" y="428"/>
                  </a:cubicBezTo>
                  <a:cubicBezTo>
                    <a:pt x="429" y="434"/>
                    <a:pt x="435" y="436"/>
                    <a:pt x="440" y="436"/>
                  </a:cubicBezTo>
                  <a:cubicBezTo>
                    <a:pt x="446" y="436"/>
                    <a:pt x="451" y="434"/>
                    <a:pt x="457" y="428"/>
                  </a:cubicBezTo>
                  <a:cubicBezTo>
                    <a:pt x="468" y="428"/>
                    <a:pt x="490" y="417"/>
                    <a:pt x="479" y="406"/>
                  </a:cubicBezTo>
                  <a:cubicBezTo>
                    <a:pt x="446" y="317"/>
                    <a:pt x="368" y="239"/>
                    <a:pt x="301" y="172"/>
                  </a:cubicBezTo>
                  <a:cubicBezTo>
                    <a:pt x="223" y="105"/>
                    <a:pt x="145" y="50"/>
                    <a:pt x="56" y="6"/>
                  </a:cubicBezTo>
                  <a:cubicBezTo>
                    <a:pt x="53" y="2"/>
                    <a:pt x="49" y="1"/>
                    <a:pt x="44"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3"/>
            <p:cNvSpPr/>
            <p:nvPr/>
          </p:nvSpPr>
          <p:spPr>
            <a:xfrm>
              <a:off x="2122003" y="4417255"/>
              <a:ext cx="12664" cy="10676"/>
            </a:xfrm>
            <a:custGeom>
              <a:avLst/>
              <a:gdLst/>
              <a:ahLst/>
              <a:cxnLst/>
              <a:rect l="l" t="t" r="r" b="b"/>
              <a:pathLst>
                <a:path w="363" h="306" extrusionOk="0">
                  <a:moveTo>
                    <a:pt x="44" y="1"/>
                  </a:moveTo>
                  <a:cubicBezTo>
                    <a:pt x="23" y="1"/>
                    <a:pt x="0" y="25"/>
                    <a:pt x="18" y="42"/>
                  </a:cubicBezTo>
                  <a:cubicBezTo>
                    <a:pt x="74" y="86"/>
                    <a:pt x="118" y="131"/>
                    <a:pt x="163" y="175"/>
                  </a:cubicBezTo>
                  <a:lnTo>
                    <a:pt x="229" y="242"/>
                  </a:lnTo>
                  <a:lnTo>
                    <a:pt x="262" y="275"/>
                  </a:lnTo>
                  <a:cubicBezTo>
                    <a:pt x="285" y="287"/>
                    <a:pt x="296" y="287"/>
                    <a:pt x="307" y="297"/>
                  </a:cubicBezTo>
                  <a:cubicBezTo>
                    <a:pt x="313" y="303"/>
                    <a:pt x="318" y="306"/>
                    <a:pt x="324" y="306"/>
                  </a:cubicBezTo>
                  <a:cubicBezTo>
                    <a:pt x="329" y="306"/>
                    <a:pt x="335" y="303"/>
                    <a:pt x="341" y="297"/>
                  </a:cubicBezTo>
                  <a:cubicBezTo>
                    <a:pt x="351" y="297"/>
                    <a:pt x="363" y="287"/>
                    <a:pt x="351" y="275"/>
                  </a:cubicBezTo>
                  <a:lnTo>
                    <a:pt x="318" y="242"/>
                  </a:lnTo>
                  <a:lnTo>
                    <a:pt x="285" y="208"/>
                  </a:lnTo>
                  <a:cubicBezTo>
                    <a:pt x="262" y="186"/>
                    <a:pt x="240" y="164"/>
                    <a:pt x="207" y="141"/>
                  </a:cubicBezTo>
                  <a:cubicBezTo>
                    <a:pt x="163" y="97"/>
                    <a:pt x="118" y="53"/>
                    <a:pt x="62" y="8"/>
                  </a:cubicBezTo>
                  <a:cubicBezTo>
                    <a:pt x="57" y="3"/>
                    <a:pt x="51" y="1"/>
                    <a:pt x="44"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3"/>
            <p:cNvSpPr/>
            <p:nvPr/>
          </p:nvSpPr>
          <p:spPr>
            <a:xfrm>
              <a:off x="2131527" y="4418302"/>
              <a:ext cx="3524" cy="2337"/>
            </a:xfrm>
            <a:custGeom>
              <a:avLst/>
              <a:gdLst/>
              <a:ahLst/>
              <a:cxnLst/>
              <a:rect l="l" t="t" r="r" b="b"/>
              <a:pathLst>
                <a:path w="101" h="67" extrusionOk="0">
                  <a:moveTo>
                    <a:pt x="56" y="0"/>
                  </a:moveTo>
                  <a:cubicBezTo>
                    <a:pt x="1" y="0"/>
                    <a:pt x="1" y="67"/>
                    <a:pt x="56" y="67"/>
                  </a:cubicBezTo>
                  <a:cubicBezTo>
                    <a:pt x="101" y="67"/>
                    <a:pt x="101" y="0"/>
                    <a:pt x="5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3"/>
            <p:cNvSpPr/>
            <p:nvPr/>
          </p:nvSpPr>
          <p:spPr>
            <a:xfrm>
              <a:off x="2041515" y="4273794"/>
              <a:ext cx="18246" cy="12908"/>
            </a:xfrm>
            <a:custGeom>
              <a:avLst/>
              <a:gdLst/>
              <a:ahLst/>
              <a:cxnLst/>
              <a:rect l="l" t="t" r="r" b="b"/>
              <a:pathLst>
                <a:path w="523" h="370" extrusionOk="0">
                  <a:moveTo>
                    <a:pt x="459" y="0"/>
                  </a:moveTo>
                  <a:cubicBezTo>
                    <a:pt x="454" y="0"/>
                    <a:pt x="449" y="2"/>
                    <a:pt x="445" y="5"/>
                  </a:cubicBezTo>
                  <a:cubicBezTo>
                    <a:pt x="356" y="39"/>
                    <a:pt x="278" y="83"/>
                    <a:pt x="201" y="138"/>
                  </a:cubicBezTo>
                  <a:cubicBezTo>
                    <a:pt x="167" y="161"/>
                    <a:pt x="134" y="194"/>
                    <a:pt x="100" y="217"/>
                  </a:cubicBezTo>
                  <a:cubicBezTo>
                    <a:pt x="67" y="250"/>
                    <a:pt x="33" y="283"/>
                    <a:pt x="11" y="328"/>
                  </a:cubicBezTo>
                  <a:cubicBezTo>
                    <a:pt x="1" y="338"/>
                    <a:pt x="23" y="361"/>
                    <a:pt x="33" y="361"/>
                  </a:cubicBezTo>
                  <a:cubicBezTo>
                    <a:pt x="39" y="367"/>
                    <a:pt x="48" y="369"/>
                    <a:pt x="56" y="369"/>
                  </a:cubicBezTo>
                  <a:cubicBezTo>
                    <a:pt x="64" y="369"/>
                    <a:pt x="73" y="367"/>
                    <a:pt x="78" y="361"/>
                  </a:cubicBezTo>
                  <a:cubicBezTo>
                    <a:pt x="112" y="328"/>
                    <a:pt x="145" y="306"/>
                    <a:pt x="178" y="272"/>
                  </a:cubicBezTo>
                  <a:cubicBezTo>
                    <a:pt x="201" y="239"/>
                    <a:pt x="234" y="217"/>
                    <a:pt x="267" y="194"/>
                  </a:cubicBezTo>
                  <a:cubicBezTo>
                    <a:pt x="345" y="138"/>
                    <a:pt x="412" y="105"/>
                    <a:pt x="490" y="72"/>
                  </a:cubicBezTo>
                  <a:cubicBezTo>
                    <a:pt x="512" y="61"/>
                    <a:pt x="523" y="39"/>
                    <a:pt x="501" y="16"/>
                  </a:cubicBezTo>
                  <a:cubicBezTo>
                    <a:pt x="493" y="8"/>
                    <a:pt x="474" y="0"/>
                    <a:pt x="459"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3"/>
            <p:cNvSpPr/>
            <p:nvPr/>
          </p:nvSpPr>
          <p:spPr>
            <a:xfrm>
              <a:off x="2047551" y="4279795"/>
              <a:ext cx="32410" cy="16641"/>
            </a:xfrm>
            <a:custGeom>
              <a:avLst/>
              <a:gdLst/>
              <a:ahLst/>
              <a:cxnLst/>
              <a:rect l="l" t="t" r="r" b="b"/>
              <a:pathLst>
                <a:path w="929" h="477" extrusionOk="0">
                  <a:moveTo>
                    <a:pt x="861" y="0"/>
                  </a:moveTo>
                  <a:cubicBezTo>
                    <a:pt x="695" y="33"/>
                    <a:pt x="539" y="89"/>
                    <a:pt x="394" y="156"/>
                  </a:cubicBezTo>
                  <a:cubicBezTo>
                    <a:pt x="328" y="200"/>
                    <a:pt x="261" y="233"/>
                    <a:pt x="194" y="289"/>
                  </a:cubicBezTo>
                  <a:cubicBezTo>
                    <a:pt x="127" y="334"/>
                    <a:pt x="72" y="389"/>
                    <a:pt x="16" y="445"/>
                  </a:cubicBezTo>
                  <a:cubicBezTo>
                    <a:pt x="0" y="461"/>
                    <a:pt x="24" y="476"/>
                    <a:pt x="47" y="476"/>
                  </a:cubicBezTo>
                  <a:cubicBezTo>
                    <a:pt x="56" y="476"/>
                    <a:pt x="66" y="474"/>
                    <a:pt x="72" y="467"/>
                  </a:cubicBezTo>
                  <a:cubicBezTo>
                    <a:pt x="305" y="267"/>
                    <a:pt x="584" y="134"/>
                    <a:pt x="873" y="55"/>
                  </a:cubicBezTo>
                  <a:cubicBezTo>
                    <a:pt x="928" y="45"/>
                    <a:pt x="895" y="0"/>
                    <a:pt x="861"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3"/>
            <p:cNvSpPr/>
            <p:nvPr/>
          </p:nvSpPr>
          <p:spPr>
            <a:xfrm>
              <a:off x="1966226" y="4281714"/>
              <a:ext cx="5477" cy="13222"/>
            </a:xfrm>
            <a:custGeom>
              <a:avLst/>
              <a:gdLst/>
              <a:ahLst/>
              <a:cxnLst/>
              <a:rect l="l" t="t" r="r" b="b"/>
              <a:pathLst>
                <a:path w="157" h="379" extrusionOk="0">
                  <a:moveTo>
                    <a:pt x="112" y="0"/>
                  </a:moveTo>
                  <a:cubicBezTo>
                    <a:pt x="100" y="0"/>
                    <a:pt x="56" y="0"/>
                    <a:pt x="56" y="23"/>
                  </a:cubicBezTo>
                  <a:lnTo>
                    <a:pt x="23" y="190"/>
                  </a:lnTo>
                  <a:cubicBezTo>
                    <a:pt x="11" y="245"/>
                    <a:pt x="1" y="301"/>
                    <a:pt x="1" y="356"/>
                  </a:cubicBezTo>
                  <a:cubicBezTo>
                    <a:pt x="1" y="368"/>
                    <a:pt x="11" y="378"/>
                    <a:pt x="34" y="378"/>
                  </a:cubicBezTo>
                  <a:cubicBezTo>
                    <a:pt x="45" y="378"/>
                    <a:pt x="68" y="378"/>
                    <a:pt x="68" y="368"/>
                  </a:cubicBezTo>
                  <a:cubicBezTo>
                    <a:pt x="78" y="345"/>
                    <a:pt x="90" y="312"/>
                    <a:pt x="100" y="289"/>
                  </a:cubicBezTo>
                  <a:cubicBezTo>
                    <a:pt x="112" y="257"/>
                    <a:pt x="112" y="234"/>
                    <a:pt x="112" y="212"/>
                  </a:cubicBezTo>
                  <a:lnTo>
                    <a:pt x="145" y="45"/>
                  </a:lnTo>
                  <a:cubicBezTo>
                    <a:pt x="157" y="23"/>
                    <a:pt x="134" y="0"/>
                    <a:pt x="112"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3"/>
            <p:cNvSpPr/>
            <p:nvPr/>
          </p:nvSpPr>
          <p:spPr>
            <a:xfrm>
              <a:off x="1891739" y="4429466"/>
              <a:ext cx="21212" cy="8582"/>
            </a:xfrm>
            <a:custGeom>
              <a:avLst/>
              <a:gdLst/>
              <a:ahLst/>
              <a:cxnLst/>
              <a:rect l="l" t="t" r="r" b="b"/>
              <a:pathLst>
                <a:path w="608" h="246" extrusionOk="0">
                  <a:moveTo>
                    <a:pt x="570" y="1"/>
                  </a:moveTo>
                  <a:cubicBezTo>
                    <a:pt x="565" y="1"/>
                    <a:pt x="561" y="2"/>
                    <a:pt x="556" y="3"/>
                  </a:cubicBezTo>
                  <a:cubicBezTo>
                    <a:pt x="456" y="26"/>
                    <a:pt x="367" y="58"/>
                    <a:pt x="278" y="92"/>
                  </a:cubicBezTo>
                  <a:cubicBezTo>
                    <a:pt x="233" y="114"/>
                    <a:pt x="189" y="125"/>
                    <a:pt x="145" y="147"/>
                  </a:cubicBezTo>
                  <a:cubicBezTo>
                    <a:pt x="100" y="170"/>
                    <a:pt x="56" y="192"/>
                    <a:pt x="11" y="203"/>
                  </a:cubicBezTo>
                  <a:cubicBezTo>
                    <a:pt x="0" y="214"/>
                    <a:pt x="0" y="226"/>
                    <a:pt x="11" y="236"/>
                  </a:cubicBezTo>
                  <a:cubicBezTo>
                    <a:pt x="11" y="242"/>
                    <a:pt x="17" y="245"/>
                    <a:pt x="24" y="245"/>
                  </a:cubicBezTo>
                  <a:cubicBezTo>
                    <a:pt x="31" y="245"/>
                    <a:pt x="39" y="242"/>
                    <a:pt x="45" y="236"/>
                  </a:cubicBezTo>
                  <a:cubicBezTo>
                    <a:pt x="89" y="226"/>
                    <a:pt x="145" y="214"/>
                    <a:pt x="189" y="192"/>
                  </a:cubicBezTo>
                  <a:cubicBezTo>
                    <a:pt x="233" y="181"/>
                    <a:pt x="278" y="170"/>
                    <a:pt x="322" y="147"/>
                  </a:cubicBezTo>
                  <a:cubicBezTo>
                    <a:pt x="411" y="114"/>
                    <a:pt x="490" y="92"/>
                    <a:pt x="579" y="48"/>
                  </a:cubicBezTo>
                  <a:cubicBezTo>
                    <a:pt x="607" y="29"/>
                    <a:pt x="595" y="1"/>
                    <a:pt x="57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3"/>
            <p:cNvSpPr/>
            <p:nvPr/>
          </p:nvSpPr>
          <p:spPr>
            <a:xfrm>
              <a:off x="2011895" y="4469727"/>
              <a:ext cx="6733" cy="13501"/>
            </a:xfrm>
            <a:custGeom>
              <a:avLst/>
              <a:gdLst/>
              <a:ahLst/>
              <a:cxnLst/>
              <a:rect l="l" t="t" r="r" b="b"/>
              <a:pathLst>
                <a:path w="193" h="387" extrusionOk="0">
                  <a:moveTo>
                    <a:pt x="45" y="0"/>
                  </a:moveTo>
                  <a:cubicBezTo>
                    <a:pt x="24" y="0"/>
                    <a:pt x="0" y="17"/>
                    <a:pt x="15" y="39"/>
                  </a:cubicBezTo>
                  <a:cubicBezTo>
                    <a:pt x="37" y="83"/>
                    <a:pt x="71" y="139"/>
                    <a:pt x="82" y="195"/>
                  </a:cubicBezTo>
                  <a:cubicBezTo>
                    <a:pt x="104" y="251"/>
                    <a:pt x="115" y="306"/>
                    <a:pt x="126" y="362"/>
                  </a:cubicBezTo>
                  <a:cubicBezTo>
                    <a:pt x="126" y="378"/>
                    <a:pt x="143" y="387"/>
                    <a:pt x="159" y="387"/>
                  </a:cubicBezTo>
                  <a:cubicBezTo>
                    <a:pt x="176" y="387"/>
                    <a:pt x="193" y="378"/>
                    <a:pt x="193" y="362"/>
                  </a:cubicBezTo>
                  <a:cubicBezTo>
                    <a:pt x="193" y="295"/>
                    <a:pt x="182" y="239"/>
                    <a:pt x="160" y="184"/>
                  </a:cubicBezTo>
                  <a:cubicBezTo>
                    <a:pt x="138" y="117"/>
                    <a:pt x="115" y="61"/>
                    <a:pt x="71" y="17"/>
                  </a:cubicBezTo>
                  <a:cubicBezTo>
                    <a:pt x="67" y="5"/>
                    <a:pt x="56" y="0"/>
                    <a:pt x="4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3"/>
            <p:cNvSpPr/>
            <p:nvPr/>
          </p:nvSpPr>
          <p:spPr>
            <a:xfrm>
              <a:off x="2042492" y="4501789"/>
              <a:ext cx="16502" cy="17967"/>
            </a:xfrm>
            <a:custGeom>
              <a:avLst/>
              <a:gdLst/>
              <a:ahLst/>
              <a:cxnLst/>
              <a:rect l="l" t="t" r="r" b="b"/>
              <a:pathLst>
                <a:path w="473" h="515" extrusionOk="0">
                  <a:moveTo>
                    <a:pt x="58" y="1"/>
                  </a:moveTo>
                  <a:cubicBezTo>
                    <a:pt x="31" y="1"/>
                    <a:pt x="1" y="19"/>
                    <a:pt x="17" y="43"/>
                  </a:cubicBezTo>
                  <a:cubicBezTo>
                    <a:pt x="61" y="99"/>
                    <a:pt x="94" y="165"/>
                    <a:pt x="128" y="232"/>
                  </a:cubicBezTo>
                  <a:cubicBezTo>
                    <a:pt x="150" y="266"/>
                    <a:pt x="161" y="299"/>
                    <a:pt x="183" y="333"/>
                  </a:cubicBezTo>
                  <a:cubicBezTo>
                    <a:pt x="195" y="366"/>
                    <a:pt x="217" y="399"/>
                    <a:pt x="239" y="432"/>
                  </a:cubicBezTo>
                  <a:cubicBezTo>
                    <a:pt x="243" y="437"/>
                    <a:pt x="254" y="439"/>
                    <a:pt x="265" y="439"/>
                  </a:cubicBezTo>
                  <a:cubicBezTo>
                    <a:pt x="284" y="439"/>
                    <a:pt x="306" y="431"/>
                    <a:pt x="306" y="410"/>
                  </a:cubicBezTo>
                  <a:cubicBezTo>
                    <a:pt x="306" y="377"/>
                    <a:pt x="284" y="343"/>
                    <a:pt x="272" y="310"/>
                  </a:cubicBezTo>
                  <a:cubicBezTo>
                    <a:pt x="250" y="266"/>
                    <a:pt x="239" y="232"/>
                    <a:pt x="217" y="199"/>
                  </a:cubicBezTo>
                  <a:lnTo>
                    <a:pt x="217" y="199"/>
                  </a:lnTo>
                  <a:cubicBezTo>
                    <a:pt x="262" y="232"/>
                    <a:pt x="295" y="277"/>
                    <a:pt x="328" y="321"/>
                  </a:cubicBezTo>
                  <a:cubicBezTo>
                    <a:pt x="351" y="355"/>
                    <a:pt x="361" y="377"/>
                    <a:pt x="373" y="410"/>
                  </a:cubicBezTo>
                  <a:cubicBezTo>
                    <a:pt x="384" y="432"/>
                    <a:pt x="395" y="466"/>
                    <a:pt x="406" y="499"/>
                  </a:cubicBezTo>
                  <a:cubicBezTo>
                    <a:pt x="411" y="509"/>
                    <a:pt x="425" y="515"/>
                    <a:pt x="439" y="515"/>
                  </a:cubicBezTo>
                  <a:cubicBezTo>
                    <a:pt x="456" y="515"/>
                    <a:pt x="473" y="506"/>
                    <a:pt x="473" y="488"/>
                  </a:cubicBezTo>
                  <a:cubicBezTo>
                    <a:pt x="462" y="455"/>
                    <a:pt x="462" y="422"/>
                    <a:pt x="440" y="388"/>
                  </a:cubicBezTo>
                  <a:cubicBezTo>
                    <a:pt x="428" y="355"/>
                    <a:pt x="406" y="333"/>
                    <a:pt x="395" y="299"/>
                  </a:cubicBezTo>
                  <a:cubicBezTo>
                    <a:pt x="351" y="244"/>
                    <a:pt x="306" y="199"/>
                    <a:pt x="239" y="155"/>
                  </a:cubicBezTo>
                  <a:cubicBezTo>
                    <a:pt x="234" y="149"/>
                    <a:pt x="228" y="146"/>
                    <a:pt x="223" y="146"/>
                  </a:cubicBezTo>
                  <a:cubicBezTo>
                    <a:pt x="217" y="146"/>
                    <a:pt x="211" y="149"/>
                    <a:pt x="206" y="155"/>
                  </a:cubicBezTo>
                  <a:cubicBezTo>
                    <a:pt x="195" y="155"/>
                    <a:pt x="195" y="165"/>
                    <a:pt x="195" y="165"/>
                  </a:cubicBezTo>
                  <a:cubicBezTo>
                    <a:pt x="161" y="110"/>
                    <a:pt x="128" y="66"/>
                    <a:pt x="84" y="10"/>
                  </a:cubicBezTo>
                  <a:cubicBezTo>
                    <a:pt x="78" y="3"/>
                    <a:pt x="68" y="1"/>
                    <a:pt x="5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3"/>
            <p:cNvSpPr/>
            <p:nvPr/>
          </p:nvSpPr>
          <p:spPr>
            <a:xfrm>
              <a:off x="2062483" y="4512186"/>
              <a:ext cx="4291" cy="4710"/>
            </a:xfrm>
            <a:custGeom>
              <a:avLst/>
              <a:gdLst/>
              <a:ahLst/>
              <a:cxnLst/>
              <a:rect l="l" t="t" r="r" b="b"/>
              <a:pathLst>
                <a:path w="123" h="135" extrusionOk="0">
                  <a:moveTo>
                    <a:pt x="11" y="1"/>
                  </a:moveTo>
                  <a:cubicBezTo>
                    <a:pt x="11" y="1"/>
                    <a:pt x="0" y="12"/>
                    <a:pt x="0" y="23"/>
                  </a:cubicBezTo>
                  <a:lnTo>
                    <a:pt x="0" y="35"/>
                  </a:lnTo>
                  <a:cubicBezTo>
                    <a:pt x="11" y="57"/>
                    <a:pt x="22" y="68"/>
                    <a:pt x="33" y="79"/>
                  </a:cubicBezTo>
                  <a:cubicBezTo>
                    <a:pt x="33" y="90"/>
                    <a:pt x="45" y="101"/>
                    <a:pt x="45" y="101"/>
                  </a:cubicBezTo>
                  <a:cubicBezTo>
                    <a:pt x="55" y="112"/>
                    <a:pt x="55" y="124"/>
                    <a:pt x="67" y="124"/>
                  </a:cubicBezTo>
                  <a:cubicBezTo>
                    <a:pt x="78" y="134"/>
                    <a:pt x="89" y="134"/>
                    <a:pt x="100" y="134"/>
                  </a:cubicBezTo>
                  <a:cubicBezTo>
                    <a:pt x="111" y="134"/>
                    <a:pt x="122" y="124"/>
                    <a:pt x="122" y="112"/>
                  </a:cubicBezTo>
                  <a:cubicBezTo>
                    <a:pt x="111" y="101"/>
                    <a:pt x="111" y="90"/>
                    <a:pt x="111" y="90"/>
                  </a:cubicBezTo>
                  <a:cubicBezTo>
                    <a:pt x="100" y="79"/>
                    <a:pt x="100" y="68"/>
                    <a:pt x="89" y="57"/>
                  </a:cubicBezTo>
                  <a:cubicBezTo>
                    <a:pt x="78" y="45"/>
                    <a:pt x="67" y="23"/>
                    <a:pt x="55" y="12"/>
                  </a:cubicBezTo>
                  <a:cubicBezTo>
                    <a:pt x="55" y="1"/>
                    <a:pt x="45" y="1"/>
                    <a:pt x="4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3"/>
            <p:cNvSpPr/>
            <p:nvPr/>
          </p:nvSpPr>
          <p:spPr>
            <a:xfrm>
              <a:off x="2012802" y="4523839"/>
              <a:ext cx="4152" cy="7431"/>
            </a:xfrm>
            <a:custGeom>
              <a:avLst/>
              <a:gdLst/>
              <a:ahLst/>
              <a:cxnLst/>
              <a:rect l="l" t="t" r="r" b="b"/>
              <a:pathLst>
                <a:path w="119" h="213" extrusionOk="0">
                  <a:moveTo>
                    <a:pt x="23" y="1"/>
                  </a:moveTo>
                  <a:cubicBezTo>
                    <a:pt x="11" y="12"/>
                    <a:pt x="0" y="12"/>
                    <a:pt x="0" y="34"/>
                  </a:cubicBezTo>
                  <a:lnTo>
                    <a:pt x="67" y="201"/>
                  </a:lnTo>
                  <a:cubicBezTo>
                    <a:pt x="67" y="209"/>
                    <a:pt x="75" y="213"/>
                    <a:pt x="85" y="213"/>
                  </a:cubicBezTo>
                  <a:cubicBezTo>
                    <a:pt x="100" y="213"/>
                    <a:pt x="118" y="204"/>
                    <a:pt x="112" y="190"/>
                  </a:cubicBezTo>
                  <a:cubicBezTo>
                    <a:pt x="100" y="134"/>
                    <a:pt x="78" y="79"/>
                    <a:pt x="56" y="23"/>
                  </a:cubicBezTo>
                  <a:cubicBezTo>
                    <a:pt x="56" y="1"/>
                    <a:pt x="33" y="1"/>
                    <a:pt x="2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3"/>
            <p:cNvSpPr/>
            <p:nvPr/>
          </p:nvSpPr>
          <p:spPr>
            <a:xfrm>
              <a:off x="2129225" y="4466517"/>
              <a:ext cx="10117" cy="8233"/>
            </a:xfrm>
            <a:custGeom>
              <a:avLst/>
              <a:gdLst/>
              <a:ahLst/>
              <a:cxnLst/>
              <a:rect l="l" t="t" r="r" b="b"/>
              <a:pathLst>
                <a:path w="290" h="236" extrusionOk="0">
                  <a:moveTo>
                    <a:pt x="43" y="0"/>
                  </a:moveTo>
                  <a:cubicBezTo>
                    <a:pt x="33" y="0"/>
                    <a:pt x="22" y="3"/>
                    <a:pt x="11" y="9"/>
                  </a:cubicBezTo>
                  <a:cubicBezTo>
                    <a:pt x="0" y="9"/>
                    <a:pt x="0" y="20"/>
                    <a:pt x="0" y="31"/>
                  </a:cubicBezTo>
                  <a:cubicBezTo>
                    <a:pt x="0" y="42"/>
                    <a:pt x="0" y="53"/>
                    <a:pt x="11" y="53"/>
                  </a:cubicBezTo>
                  <a:cubicBezTo>
                    <a:pt x="22" y="64"/>
                    <a:pt x="45" y="76"/>
                    <a:pt x="55" y="86"/>
                  </a:cubicBezTo>
                  <a:cubicBezTo>
                    <a:pt x="55" y="86"/>
                    <a:pt x="67" y="86"/>
                    <a:pt x="67" y="98"/>
                  </a:cubicBezTo>
                  <a:lnTo>
                    <a:pt x="89" y="120"/>
                  </a:lnTo>
                  <a:cubicBezTo>
                    <a:pt x="100" y="131"/>
                    <a:pt x="111" y="153"/>
                    <a:pt x="122" y="165"/>
                  </a:cubicBezTo>
                  <a:cubicBezTo>
                    <a:pt x="122" y="175"/>
                    <a:pt x="134" y="175"/>
                    <a:pt x="134" y="187"/>
                  </a:cubicBezTo>
                  <a:lnTo>
                    <a:pt x="144" y="198"/>
                  </a:lnTo>
                  <a:lnTo>
                    <a:pt x="156" y="209"/>
                  </a:lnTo>
                  <a:cubicBezTo>
                    <a:pt x="160" y="214"/>
                    <a:pt x="168" y="216"/>
                    <a:pt x="177" y="216"/>
                  </a:cubicBezTo>
                  <a:cubicBezTo>
                    <a:pt x="190" y="216"/>
                    <a:pt x="205" y="211"/>
                    <a:pt x="211" y="198"/>
                  </a:cubicBezTo>
                  <a:lnTo>
                    <a:pt x="211" y="187"/>
                  </a:lnTo>
                  <a:cubicBezTo>
                    <a:pt x="211" y="209"/>
                    <a:pt x="223" y="220"/>
                    <a:pt x="233" y="220"/>
                  </a:cubicBezTo>
                  <a:cubicBezTo>
                    <a:pt x="233" y="228"/>
                    <a:pt x="244" y="236"/>
                    <a:pt x="255" y="236"/>
                  </a:cubicBezTo>
                  <a:cubicBezTo>
                    <a:pt x="259" y="236"/>
                    <a:pt x="264" y="235"/>
                    <a:pt x="267" y="231"/>
                  </a:cubicBezTo>
                  <a:cubicBezTo>
                    <a:pt x="278" y="231"/>
                    <a:pt x="289" y="220"/>
                    <a:pt x="278" y="209"/>
                  </a:cubicBezTo>
                  <a:cubicBezTo>
                    <a:pt x="278" y="187"/>
                    <a:pt x="267" y="175"/>
                    <a:pt x="255" y="165"/>
                  </a:cubicBezTo>
                  <a:cubicBezTo>
                    <a:pt x="255" y="142"/>
                    <a:pt x="245" y="131"/>
                    <a:pt x="233" y="120"/>
                  </a:cubicBezTo>
                  <a:lnTo>
                    <a:pt x="189" y="31"/>
                  </a:lnTo>
                  <a:cubicBezTo>
                    <a:pt x="183" y="25"/>
                    <a:pt x="178" y="23"/>
                    <a:pt x="172" y="23"/>
                  </a:cubicBezTo>
                  <a:cubicBezTo>
                    <a:pt x="167" y="23"/>
                    <a:pt x="161" y="25"/>
                    <a:pt x="156" y="31"/>
                  </a:cubicBezTo>
                  <a:cubicBezTo>
                    <a:pt x="144" y="31"/>
                    <a:pt x="134" y="42"/>
                    <a:pt x="134" y="53"/>
                  </a:cubicBezTo>
                  <a:lnTo>
                    <a:pt x="144" y="64"/>
                  </a:lnTo>
                  <a:cubicBezTo>
                    <a:pt x="122" y="42"/>
                    <a:pt x="100" y="20"/>
                    <a:pt x="67" y="9"/>
                  </a:cubicBezTo>
                  <a:cubicBezTo>
                    <a:pt x="61" y="3"/>
                    <a:pt x="53" y="0"/>
                    <a:pt x="4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3"/>
            <p:cNvSpPr/>
            <p:nvPr/>
          </p:nvSpPr>
          <p:spPr>
            <a:xfrm>
              <a:off x="2138889" y="4470704"/>
              <a:ext cx="3907" cy="2337"/>
            </a:xfrm>
            <a:custGeom>
              <a:avLst/>
              <a:gdLst/>
              <a:ahLst/>
              <a:cxnLst/>
              <a:rect l="l" t="t" r="r" b="b"/>
              <a:pathLst>
                <a:path w="112" h="67" extrusionOk="0">
                  <a:moveTo>
                    <a:pt x="57" y="0"/>
                  </a:moveTo>
                  <a:cubicBezTo>
                    <a:pt x="1" y="0"/>
                    <a:pt x="1" y="67"/>
                    <a:pt x="57" y="67"/>
                  </a:cubicBezTo>
                  <a:cubicBezTo>
                    <a:pt x="112" y="67"/>
                    <a:pt x="112" y="0"/>
                    <a:pt x="57"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3"/>
            <p:cNvSpPr/>
            <p:nvPr/>
          </p:nvSpPr>
          <p:spPr>
            <a:xfrm>
              <a:off x="2175382" y="4381529"/>
              <a:ext cx="10501" cy="6175"/>
            </a:xfrm>
            <a:custGeom>
              <a:avLst/>
              <a:gdLst/>
              <a:ahLst/>
              <a:cxnLst/>
              <a:rect l="l" t="t" r="r" b="b"/>
              <a:pathLst>
                <a:path w="301" h="177" extrusionOk="0">
                  <a:moveTo>
                    <a:pt x="128" y="1"/>
                  </a:moveTo>
                  <a:cubicBezTo>
                    <a:pt x="120" y="1"/>
                    <a:pt x="112" y="3"/>
                    <a:pt x="101" y="9"/>
                  </a:cubicBezTo>
                  <a:cubicBezTo>
                    <a:pt x="89" y="20"/>
                    <a:pt x="89" y="31"/>
                    <a:pt x="101" y="43"/>
                  </a:cubicBezTo>
                  <a:cubicBezTo>
                    <a:pt x="123" y="65"/>
                    <a:pt x="145" y="76"/>
                    <a:pt x="167" y="87"/>
                  </a:cubicBezTo>
                  <a:lnTo>
                    <a:pt x="156" y="87"/>
                  </a:lnTo>
                  <a:lnTo>
                    <a:pt x="79" y="53"/>
                  </a:lnTo>
                  <a:lnTo>
                    <a:pt x="45" y="53"/>
                  </a:lnTo>
                  <a:cubicBezTo>
                    <a:pt x="34" y="53"/>
                    <a:pt x="22" y="65"/>
                    <a:pt x="12" y="65"/>
                  </a:cubicBezTo>
                  <a:cubicBezTo>
                    <a:pt x="0" y="87"/>
                    <a:pt x="12" y="109"/>
                    <a:pt x="34" y="120"/>
                  </a:cubicBezTo>
                  <a:cubicBezTo>
                    <a:pt x="56" y="120"/>
                    <a:pt x="89" y="132"/>
                    <a:pt x="111" y="142"/>
                  </a:cubicBezTo>
                  <a:cubicBezTo>
                    <a:pt x="134" y="154"/>
                    <a:pt x="145" y="154"/>
                    <a:pt x="156" y="164"/>
                  </a:cubicBezTo>
                  <a:cubicBezTo>
                    <a:pt x="178" y="164"/>
                    <a:pt x="190" y="176"/>
                    <a:pt x="212" y="176"/>
                  </a:cubicBezTo>
                  <a:cubicBezTo>
                    <a:pt x="223" y="176"/>
                    <a:pt x="245" y="176"/>
                    <a:pt x="256" y="154"/>
                  </a:cubicBezTo>
                  <a:cubicBezTo>
                    <a:pt x="267" y="154"/>
                    <a:pt x="256" y="142"/>
                    <a:pt x="256" y="132"/>
                  </a:cubicBezTo>
                  <a:lnTo>
                    <a:pt x="256" y="132"/>
                  </a:lnTo>
                  <a:cubicBezTo>
                    <a:pt x="262" y="137"/>
                    <a:pt x="267" y="140"/>
                    <a:pt x="273" y="140"/>
                  </a:cubicBezTo>
                  <a:cubicBezTo>
                    <a:pt x="278" y="140"/>
                    <a:pt x="284" y="137"/>
                    <a:pt x="289" y="132"/>
                  </a:cubicBezTo>
                  <a:cubicBezTo>
                    <a:pt x="289" y="120"/>
                    <a:pt x="301" y="109"/>
                    <a:pt x="289" y="109"/>
                  </a:cubicBezTo>
                  <a:lnTo>
                    <a:pt x="256" y="76"/>
                  </a:lnTo>
                  <a:cubicBezTo>
                    <a:pt x="245" y="65"/>
                    <a:pt x="234" y="65"/>
                    <a:pt x="223" y="53"/>
                  </a:cubicBezTo>
                  <a:cubicBezTo>
                    <a:pt x="200" y="43"/>
                    <a:pt x="178" y="20"/>
                    <a:pt x="156" y="9"/>
                  </a:cubicBezTo>
                  <a:cubicBezTo>
                    <a:pt x="145" y="3"/>
                    <a:pt x="137" y="1"/>
                    <a:pt x="12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3"/>
            <p:cNvSpPr/>
            <p:nvPr/>
          </p:nvSpPr>
          <p:spPr>
            <a:xfrm>
              <a:off x="1974774" y="4375982"/>
              <a:ext cx="14792" cy="6524"/>
            </a:xfrm>
            <a:custGeom>
              <a:avLst/>
              <a:gdLst/>
              <a:ahLst/>
              <a:cxnLst/>
              <a:rect l="l" t="t" r="r" b="b"/>
              <a:pathLst>
                <a:path w="424" h="187" extrusionOk="0">
                  <a:moveTo>
                    <a:pt x="124" y="0"/>
                  </a:moveTo>
                  <a:cubicBezTo>
                    <a:pt x="97" y="0"/>
                    <a:pt x="70" y="4"/>
                    <a:pt x="45" y="12"/>
                  </a:cubicBezTo>
                  <a:cubicBezTo>
                    <a:pt x="23" y="12"/>
                    <a:pt x="1" y="34"/>
                    <a:pt x="11" y="57"/>
                  </a:cubicBezTo>
                  <a:cubicBezTo>
                    <a:pt x="20" y="73"/>
                    <a:pt x="34" y="83"/>
                    <a:pt x="49" y="83"/>
                  </a:cubicBezTo>
                  <a:cubicBezTo>
                    <a:pt x="55" y="83"/>
                    <a:pt x="61" y="82"/>
                    <a:pt x="67" y="79"/>
                  </a:cubicBezTo>
                  <a:cubicBezTo>
                    <a:pt x="78" y="79"/>
                    <a:pt x="100" y="79"/>
                    <a:pt x="112" y="68"/>
                  </a:cubicBezTo>
                  <a:lnTo>
                    <a:pt x="156" y="68"/>
                  </a:lnTo>
                  <a:cubicBezTo>
                    <a:pt x="156" y="79"/>
                    <a:pt x="167" y="79"/>
                    <a:pt x="178" y="79"/>
                  </a:cubicBezTo>
                  <a:lnTo>
                    <a:pt x="201" y="79"/>
                  </a:lnTo>
                  <a:cubicBezTo>
                    <a:pt x="201" y="79"/>
                    <a:pt x="211" y="79"/>
                    <a:pt x="211" y="90"/>
                  </a:cubicBezTo>
                  <a:cubicBezTo>
                    <a:pt x="223" y="90"/>
                    <a:pt x="234" y="90"/>
                    <a:pt x="245" y="101"/>
                  </a:cubicBezTo>
                  <a:lnTo>
                    <a:pt x="256" y="101"/>
                  </a:lnTo>
                  <a:lnTo>
                    <a:pt x="256" y="113"/>
                  </a:lnTo>
                  <a:cubicBezTo>
                    <a:pt x="267" y="113"/>
                    <a:pt x="267" y="113"/>
                    <a:pt x="278" y="123"/>
                  </a:cubicBezTo>
                  <a:cubicBezTo>
                    <a:pt x="300" y="135"/>
                    <a:pt x="323" y="157"/>
                    <a:pt x="334" y="168"/>
                  </a:cubicBezTo>
                  <a:cubicBezTo>
                    <a:pt x="347" y="181"/>
                    <a:pt x="356" y="186"/>
                    <a:pt x="366" y="186"/>
                  </a:cubicBezTo>
                  <a:cubicBezTo>
                    <a:pt x="373" y="186"/>
                    <a:pt x="380" y="184"/>
                    <a:pt x="389" y="179"/>
                  </a:cubicBezTo>
                  <a:cubicBezTo>
                    <a:pt x="401" y="179"/>
                    <a:pt x="423" y="168"/>
                    <a:pt x="412" y="146"/>
                  </a:cubicBezTo>
                  <a:cubicBezTo>
                    <a:pt x="401" y="113"/>
                    <a:pt x="379" y="90"/>
                    <a:pt x="345" y="68"/>
                  </a:cubicBezTo>
                  <a:cubicBezTo>
                    <a:pt x="323" y="46"/>
                    <a:pt x="290" y="34"/>
                    <a:pt x="256" y="24"/>
                  </a:cubicBezTo>
                  <a:cubicBezTo>
                    <a:pt x="214" y="10"/>
                    <a:pt x="169" y="0"/>
                    <a:pt x="124"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3"/>
            <p:cNvSpPr/>
            <p:nvPr/>
          </p:nvSpPr>
          <p:spPr>
            <a:xfrm>
              <a:off x="1979030" y="4372144"/>
              <a:ext cx="10117" cy="6489"/>
            </a:xfrm>
            <a:custGeom>
              <a:avLst/>
              <a:gdLst/>
              <a:ahLst/>
              <a:cxnLst/>
              <a:rect l="l" t="t" r="r" b="b"/>
              <a:pathLst>
                <a:path w="290" h="186" extrusionOk="0">
                  <a:moveTo>
                    <a:pt x="23" y="0"/>
                  </a:moveTo>
                  <a:cubicBezTo>
                    <a:pt x="12" y="0"/>
                    <a:pt x="0" y="11"/>
                    <a:pt x="0" y="22"/>
                  </a:cubicBezTo>
                  <a:cubicBezTo>
                    <a:pt x="0" y="33"/>
                    <a:pt x="12" y="45"/>
                    <a:pt x="23" y="45"/>
                  </a:cubicBezTo>
                  <a:lnTo>
                    <a:pt x="56" y="45"/>
                  </a:lnTo>
                  <a:lnTo>
                    <a:pt x="67" y="55"/>
                  </a:lnTo>
                  <a:lnTo>
                    <a:pt x="79" y="55"/>
                  </a:lnTo>
                  <a:cubicBezTo>
                    <a:pt x="101" y="67"/>
                    <a:pt x="123" y="67"/>
                    <a:pt x="134" y="78"/>
                  </a:cubicBezTo>
                  <a:cubicBezTo>
                    <a:pt x="145" y="89"/>
                    <a:pt x="156" y="89"/>
                    <a:pt x="156" y="100"/>
                  </a:cubicBezTo>
                  <a:lnTo>
                    <a:pt x="178" y="122"/>
                  </a:lnTo>
                  <a:lnTo>
                    <a:pt x="223" y="167"/>
                  </a:lnTo>
                  <a:cubicBezTo>
                    <a:pt x="230" y="180"/>
                    <a:pt x="240" y="185"/>
                    <a:pt x="250" y="185"/>
                  </a:cubicBezTo>
                  <a:cubicBezTo>
                    <a:pt x="257" y="185"/>
                    <a:pt x="263" y="182"/>
                    <a:pt x="267" y="178"/>
                  </a:cubicBezTo>
                  <a:cubicBezTo>
                    <a:pt x="279" y="178"/>
                    <a:pt x="290" y="167"/>
                    <a:pt x="290" y="156"/>
                  </a:cubicBezTo>
                  <a:cubicBezTo>
                    <a:pt x="279" y="134"/>
                    <a:pt x="279" y="122"/>
                    <a:pt x="267" y="111"/>
                  </a:cubicBezTo>
                  <a:lnTo>
                    <a:pt x="245" y="89"/>
                  </a:lnTo>
                  <a:cubicBezTo>
                    <a:pt x="223" y="67"/>
                    <a:pt x="201" y="55"/>
                    <a:pt x="178" y="33"/>
                  </a:cubicBezTo>
                  <a:cubicBezTo>
                    <a:pt x="134" y="11"/>
                    <a:pt x="79" y="0"/>
                    <a:pt x="2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3"/>
            <p:cNvSpPr/>
            <p:nvPr/>
          </p:nvSpPr>
          <p:spPr>
            <a:xfrm>
              <a:off x="1989113" y="4369039"/>
              <a:ext cx="3140" cy="2721"/>
            </a:xfrm>
            <a:custGeom>
              <a:avLst/>
              <a:gdLst/>
              <a:ahLst/>
              <a:cxnLst/>
              <a:rect l="l" t="t" r="r" b="b"/>
              <a:pathLst>
                <a:path w="90" h="78" extrusionOk="0">
                  <a:moveTo>
                    <a:pt x="34" y="0"/>
                  </a:moveTo>
                  <a:cubicBezTo>
                    <a:pt x="23" y="0"/>
                    <a:pt x="23" y="11"/>
                    <a:pt x="12" y="11"/>
                  </a:cubicBezTo>
                  <a:cubicBezTo>
                    <a:pt x="12" y="11"/>
                    <a:pt x="1" y="11"/>
                    <a:pt x="1" y="22"/>
                  </a:cubicBezTo>
                  <a:lnTo>
                    <a:pt x="1" y="33"/>
                  </a:lnTo>
                  <a:lnTo>
                    <a:pt x="1" y="55"/>
                  </a:lnTo>
                  <a:cubicBezTo>
                    <a:pt x="12" y="55"/>
                    <a:pt x="12" y="55"/>
                    <a:pt x="23" y="67"/>
                  </a:cubicBezTo>
                  <a:cubicBezTo>
                    <a:pt x="23" y="67"/>
                    <a:pt x="34" y="67"/>
                    <a:pt x="34" y="78"/>
                  </a:cubicBezTo>
                  <a:lnTo>
                    <a:pt x="67" y="78"/>
                  </a:lnTo>
                  <a:cubicBezTo>
                    <a:pt x="67" y="78"/>
                    <a:pt x="79" y="78"/>
                    <a:pt x="79" y="67"/>
                  </a:cubicBezTo>
                  <a:cubicBezTo>
                    <a:pt x="90" y="67"/>
                    <a:pt x="90" y="67"/>
                    <a:pt x="90" y="55"/>
                  </a:cubicBezTo>
                  <a:lnTo>
                    <a:pt x="90" y="45"/>
                  </a:lnTo>
                  <a:cubicBezTo>
                    <a:pt x="90" y="33"/>
                    <a:pt x="79" y="33"/>
                    <a:pt x="79" y="22"/>
                  </a:cubicBezTo>
                  <a:cubicBezTo>
                    <a:pt x="79" y="22"/>
                    <a:pt x="79" y="11"/>
                    <a:pt x="67" y="11"/>
                  </a:cubicBezTo>
                  <a:lnTo>
                    <a:pt x="57" y="0"/>
                  </a:ln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3"/>
            <p:cNvSpPr/>
            <p:nvPr/>
          </p:nvSpPr>
          <p:spPr>
            <a:xfrm>
              <a:off x="2079369" y="4356968"/>
              <a:ext cx="50238" cy="17304"/>
            </a:xfrm>
            <a:custGeom>
              <a:avLst/>
              <a:gdLst/>
              <a:ahLst/>
              <a:cxnLst/>
              <a:rect l="l" t="t" r="r" b="b"/>
              <a:pathLst>
                <a:path w="1440" h="496" extrusionOk="0">
                  <a:moveTo>
                    <a:pt x="1207" y="1"/>
                  </a:moveTo>
                  <a:cubicBezTo>
                    <a:pt x="1026" y="1"/>
                    <a:pt x="843" y="39"/>
                    <a:pt x="673" y="90"/>
                  </a:cubicBezTo>
                  <a:cubicBezTo>
                    <a:pt x="450" y="168"/>
                    <a:pt x="239" y="279"/>
                    <a:pt x="50" y="424"/>
                  </a:cubicBezTo>
                  <a:cubicBezTo>
                    <a:pt x="0" y="457"/>
                    <a:pt x="42" y="496"/>
                    <a:pt x="86" y="496"/>
                  </a:cubicBezTo>
                  <a:cubicBezTo>
                    <a:pt x="101" y="496"/>
                    <a:pt x="116" y="491"/>
                    <a:pt x="127" y="480"/>
                  </a:cubicBezTo>
                  <a:cubicBezTo>
                    <a:pt x="305" y="357"/>
                    <a:pt x="506" y="246"/>
                    <a:pt x="717" y="179"/>
                  </a:cubicBezTo>
                  <a:cubicBezTo>
                    <a:pt x="928" y="124"/>
                    <a:pt x="1140" y="102"/>
                    <a:pt x="1362" y="90"/>
                  </a:cubicBezTo>
                  <a:cubicBezTo>
                    <a:pt x="1418" y="90"/>
                    <a:pt x="1440" y="23"/>
                    <a:pt x="1373" y="13"/>
                  </a:cubicBezTo>
                  <a:cubicBezTo>
                    <a:pt x="1318" y="5"/>
                    <a:pt x="1262" y="1"/>
                    <a:pt x="1207"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3"/>
            <p:cNvSpPr/>
            <p:nvPr/>
          </p:nvSpPr>
          <p:spPr>
            <a:xfrm>
              <a:off x="2111362" y="4361887"/>
              <a:ext cx="17723" cy="3733"/>
            </a:xfrm>
            <a:custGeom>
              <a:avLst/>
              <a:gdLst/>
              <a:ahLst/>
              <a:cxnLst/>
              <a:rect l="l" t="t" r="r" b="b"/>
              <a:pathLst>
                <a:path w="508" h="107" extrusionOk="0">
                  <a:moveTo>
                    <a:pt x="190" y="0"/>
                  </a:moveTo>
                  <a:cubicBezTo>
                    <a:pt x="139" y="0"/>
                    <a:pt x="92" y="8"/>
                    <a:pt x="45" y="16"/>
                  </a:cubicBezTo>
                  <a:cubicBezTo>
                    <a:pt x="23" y="27"/>
                    <a:pt x="1" y="38"/>
                    <a:pt x="11" y="60"/>
                  </a:cubicBezTo>
                  <a:cubicBezTo>
                    <a:pt x="11" y="76"/>
                    <a:pt x="29" y="87"/>
                    <a:pt x="48" y="87"/>
                  </a:cubicBezTo>
                  <a:cubicBezTo>
                    <a:pt x="54" y="87"/>
                    <a:pt x="61" y="86"/>
                    <a:pt x="67" y="82"/>
                  </a:cubicBezTo>
                  <a:cubicBezTo>
                    <a:pt x="110" y="75"/>
                    <a:pt x="153" y="71"/>
                    <a:pt x="196" y="71"/>
                  </a:cubicBezTo>
                  <a:cubicBezTo>
                    <a:pt x="275" y="71"/>
                    <a:pt x="355" y="83"/>
                    <a:pt x="434" y="105"/>
                  </a:cubicBezTo>
                  <a:cubicBezTo>
                    <a:pt x="438" y="106"/>
                    <a:pt x="442" y="107"/>
                    <a:pt x="445" y="107"/>
                  </a:cubicBezTo>
                  <a:cubicBezTo>
                    <a:pt x="476" y="107"/>
                    <a:pt x="507" y="69"/>
                    <a:pt x="468" y="49"/>
                  </a:cubicBezTo>
                  <a:cubicBezTo>
                    <a:pt x="401" y="16"/>
                    <a:pt x="334" y="5"/>
                    <a:pt x="256" y="5"/>
                  </a:cubicBezTo>
                  <a:cubicBezTo>
                    <a:pt x="233" y="2"/>
                    <a:pt x="211" y="0"/>
                    <a:pt x="19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3"/>
            <p:cNvSpPr/>
            <p:nvPr/>
          </p:nvSpPr>
          <p:spPr>
            <a:xfrm>
              <a:off x="1996090" y="4367818"/>
              <a:ext cx="44691" cy="40609"/>
            </a:xfrm>
            <a:custGeom>
              <a:avLst/>
              <a:gdLst/>
              <a:ahLst/>
              <a:cxnLst/>
              <a:rect l="l" t="t" r="r" b="b"/>
              <a:pathLst>
                <a:path w="1281" h="1164" extrusionOk="0">
                  <a:moveTo>
                    <a:pt x="688" y="1"/>
                  </a:moveTo>
                  <a:cubicBezTo>
                    <a:pt x="553" y="1"/>
                    <a:pt x="418" y="42"/>
                    <a:pt x="302" y="113"/>
                  </a:cubicBezTo>
                  <a:cubicBezTo>
                    <a:pt x="179" y="191"/>
                    <a:pt x="68" y="291"/>
                    <a:pt x="35" y="436"/>
                  </a:cubicBezTo>
                  <a:cubicBezTo>
                    <a:pt x="1" y="557"/>
                    <a:pt x="23" y="703"/>
                    <a:pt x="90" y="814"/>
                  </a:cubicBezTo>
                  <a:cubicBezTo>
                    <a:pt x="200" y="1033"/>
                    <a:pt x="426" y="1163"/>
                    <a:pt x="672" y="1163"/>
                  </a:cubicBezTo>
                  <a:cubicBezTo>
                    <a:pt x="700" y="1163"/>
                    <a:pt x="729" y="1162"/>
                    <a:pt x="757" y="1158"/>
                  </a:cubicBezTo>
                  <a:cubicBezTo>
                    <a:pt x="880" y="1136"/>
                    <a:pt x="1013" y="1081"/>
                    <a:pt x="1113" y="992"/>
                  </a:cubicBezTo>
                  <a:cubicBezTo>
                    <a:pt x="1224" y="891"/>
                    <a:pt x="1280" y="758"/>
                    <a:pt x="1280" y="602"/>
                  </a:cubicBezTo>
                  <a:cubicBezTo>
                    <a:pt x="1280" y="446"/>
                    <a:pt x="1258" y="268"/>
                    <a:pt x="1135" y="157"/>
                  </a:cubicBezTo>
                  <a:cubicBezTo>
                    <a:pt x="1091" y="113"/>
                    <a:pt x="1036" y="80"/>
                    <a:pt x="969" y="68"/>
                  </a:cubicBezTo>
                  <a:cubicBezTo>
                    <a:pt x="880" y="22"/>
                    <a:pt x="784" y="1"/>
                    <a:pt x="688" y="1"/>
                  </a:cubicBezTo>
                  <a:close/>
                </a:path>
              </a:pathLst>
            </a:custGeom>
            <a:solidFill>
              <a:srgbClr val="3B3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3"/>
            <p:cNvSpPr/>
            <p:nvPr/>
          </p:nvSpPr>
          <p:spPr>
            <a:xfrm>
              <a:off x="1988729" y="4361957"/>
              <a:ext cx="59483" cy="50168"/>
            </a:xfrm>
            <a:custGeom>
              <a:avLst/>
              <a:gdLst/>
              <a:ahLst/>
              <a:cxnLst/>
              <a:rect l="l" t="t" r="r" b="b"/>
              <a:pathLst>
                <a:path w="1705" h="1438" extrusionOk="0">
                  <a:moveTo>
                    <a:pt x="1002" y="181"/>
                  </a:moveTo>
                  <a:cubicBezTo>
                    <a:pt x="1002" y="192"/>
                    <a:pt x="1013" y="214"/>
                    <a:pt x="1013" y="225"/>
                  </a:cubicBezTo>
                  <a:cubicBezTo>
                    <a:pt x="1024" y="248"/>
                    <a:pt x="1024" y="270"/>
                    <a:pt x="1035" y="292"/>
                  </a:cubicBezTo>
                  <a:cubicBezTo>
                    <a:pt x="1035" y="325"/>
                    <a:pt x="1035" y="359"/>
                    <a:pt x="1046" y="381"/>
                  </a:cubicBezTo>
                  <a:cubicBezTo>
                    <a:pt x="1046" y="403"/>
                    <a:pt x="1057" y="414"/>
                    <a:pt x="1079" y="414"/>
                  </a:cubicBezTo>
                  <a:cubicBezTo>
                    <a:pt x="1102" y="414"/>
                    <a:pt x="1124" y="414"/>
                    <a:pt x="1135" y="392"/>
                  </a:cubicBezTo>
                  <a:lnTo>
                    <a:pt x="1135" y="337"/>
                  </a:lnTo>
                  <a:lnTo>
                    <a:pt x="1135" y="325"/>
                  </a:lnTo>
                  <a:cubicBezTo>
                    <a:pt x="1146" y="347"/>
                    <a:pt x="1158" y="381"/>
                    <a:pt x="1168" y="414"/>
                  </a:cubicBezTo>
                  <a:cubicBezTo>
                    <a:pt x="1168" y="426"/>
                    <a:pt x="1188" y="435"/>
                    <a:pt x="1207" y="435"/>
                  </a:cubicBezTo>
                  <a:cubicBezTo>
                    <a:pt x="1222" y="435"/>
                    <a:pt x="1235" y="429"/>
                    <a:pt x="1235" y="414"/>
                  </a:cubicBezTo>
                  <a:cubicBezTo>
                    <a:pt x="1247" y="392"/>
                    <a:pt x="1247" y="370"/>
                    <a:pt x="1247" y="337"/>
                  </a:cubicBezTo>
                  <a:lnTo>
                    <a:pt x="1247" y="270"/>
                  </a:lnTo>
                  <a:cubicBezTo>
                    <a:pt x="1291" y="337"/>
                    <a:pt x="1313" y="414"/>
                    <a:pt x="1346" y="481"/>
                  </a:cubicBezTo>
                  <a:cubicBezTo>
                    <a:pt x="1352" y="498"/>
                    <a:pt x="1369" y="506"/>
                    <a:pt x="1385" y="506"/>
                  </a:cubicBezTo>
                  <a:cubicBezTo>
                    <a:pt x="1402" y="506"/>
                    <a:pt x="1419" y="498"/>
                    <a:pt x="1425" y="481"/>
                  </a:cubicBezTo>
                  <a:cubicBezTo>
                    <a:pt x="1425" y="492"/>
                    <a:pt x="1435" y="492"/>
                    <a:pt x="1435" y="503"/>
                  </a:cubicBezTo>
                  <a:cubicBezTo>
                    <a:pt x="1447" y="515"/>
                    <a:pt x="1447" y="525"/>
                    <a:pt x="1457" y="537"/>
                  </a:cubicBezTo>
                  <a:lnTo>
                    <a:pt x="1457" y="637"/>
                  </a:lnTo>
                  <a:cubicBezTo>
                    <a:pt x="1447" y="648"/>
                    <a:pt x="1447" y="659"/>
                    <a:pt x="1435" y="670"/>
                  </a:cubicBezTo>
                  <a:cubicBezTo>
                    <a:pt x="1435" y="770"/>
                    <a:pt x="1425" y="859"/>
                    <a:pt x="1391" y="948"/>
                  </a:cubicBezTo>
                  <a:cubicBezTo>
                    <a:pt x="1391" y="848"/>
                    <a:pt x="1368" y="737"/>
                    <a:pt x="1324" y="648"/>
                  </a:cubicBezTo>
                  <a:cubicBezTo>
                    <a:pt x="1315" y="629"/>
                    <a:pt x="1292" y="620"/>
                    <a:pt x="1270" y="620"/>
                  </a:cubicBezTo>
                  <a:cubicBezTo>
                    <a:pt x="1240" y="620"/>
                    <a:pt x="1211" y="638"/>
                    <a:pt x="1224" y="670"/>
                  </a:cubicBezTo>
                  <a:cubicBezTo>
                    <a:pt x="1224" y="681"/>
                    <a:pt x="1235" y="703"/>
                    <a:pt x="1247" y="725"/>
                  </a:cubicBezTo>
                  <a:cubicBezTo>
                    <a:pt x="1235" y="718"/>
                    <a:pt x="1221" y="714"/>
                    <a:pt x="1206" y="714"/>
                  </a:cubicBezTo>
                  <a:cubicBezTo>
                    <a:pt x="1177" y="714"/>
                    <a:pt x="1150" y="730"/>
                    <a:pt x="1158" y="759"/>
                  </a:cubicBezTo>
                  <a:cubicBezTo>
                    <a:pt x="1168" y="837"/>
                    <a:pt x="1180" y="903"/>
                    <a:pt x="1180" y="982"/>
                  </a:cubicBezTo>
                  <a:lnTo>
                    <a:pt x="1180" y="1093"/>
                  </a:lnTo>
                  <a:cubicBezTo>
                    <a:pt x="1180" y="1104"/>
                    <a:pt x="1168" y="1104"/>
                    <a:pt x="1168" y="1115"/>
                  </a:cubicBezTo>
                  <a:cubicBezTo>
                    <a:pt x="1168" y="1048"/>
                    <a:pt x="1146" y="982"/>
                    <a:pt x="1124" y="915"/>
                  </a:cubicBezTo>
                  <a:cubicBezTo>
                    <a:pt x="1124" y="893"/>
                    <a:pt x="1102" y="893"/>
                    <a:pt x="1091" y="893"/>
                  </a:cubicBezTo>
                  <a:cubicBezTo>
                    <a:pt x="1079" y="893"/>
                    <a:pt x="1057" y="903"/>
                    <a:pt x="1057" y="915"/>
                  </a:cubicBezTo>
                  <a:cubicBezTo>
                    <a:pt x="1069" y="982"/>
                    <a:pt x="1079" y="1048"/>
                    <a:pt x="1079" y="1115"/>
                  </a:cubicBezTo>
                  <a:cubicBezTo>
                    <a:pt x="1079" y="1148"/>
                    <a:pt x="1079" y="1182"/>
                    <a:pt x="1069" y="1215"/>
                  </a:cubicBezTo>
                  <a:lnTo>
                    <a:pt x="1069" y="1204"/>
                  </a:lnTo>
                  <a:cubicBezTo>
                    <a:pt x="1069" y="1182"/>
                    <a:pt x="1069" y="1148"/>
                    <a:pt x="1057" y="1126"/>
                  </a:cubicBezTo>
                  <a:cubicBezTo>
                    <a:pt x="1057" y="1071"/>
                    <a:pt x="1057" y="1015"/>
                    <a:pt x="1046" y="960"/>
                  </a:cubicBezTo>
                  <a:cubicBezTo>
                    <a:pt x="1046" y="937"/>
                    <a:pt x="1024" y="926"/>
                    <a:pt x="1002" y="926"/>
                  </a:cubicBezTo>
                  <a:cubicBezTo>
                    <a:pt x="980" y="926"/>
                    <a:pt x="946" y="937"/>
                    <a:pt x="946" y="960"/>
                  </a:cubicBezTo>
                  <a:cubicBezTo>
                    <a:pt x="957" y="1015"/>
                    <a:pt x="957" y="1071"/>
                    <a:pt x="957" y="1126"/>
                  </a:cubicBezTo>
                  <a:lnTo>
                    <a:pt x="957" y="1204"/>
                  </a:lnTo>
                  <a:lnTo>
                    <a:pt x="957" y="1226"/>
                  </a:lnTo>
                  <a:lnTo>
                    <a:pt x="891" y="1160"/>
                  </a:lnTo>
                  <a:cubicBezTo>
                    <a:pt x="846" y="1093"/>
                    <a:pt x="802" y="1037"/>
                    <a:pt x="768" y="960"/>
                  </a:cubicBezTo>
                  <a:cubicBezTo>
                    <a:pt x="757" y="948"/>
                    <a:pt x="735" y="937"/>
                    <a:pt x="713" y="937"/>
                  </a:cubicBezTo>
                  <a:cubicBezTo>
                    <a:pt x="690" y="937"/>
                    <a:pt x="668" y="960"/>
                    <a:pt x="679" y="982"/>
                  </a:cubicBezTo>
                  <a:cubicBezTo>
                    <a:pt x="713" y="1059"/>
                    <a:pt x="768" y="1137"/>
                    <a:pt x="824" y="1215"/>
                  </a:cubicBezTo>
                  <a:cubicBezTo>
                    <a:pt x="812" y="1204"/>
                    <a:pt x="790" y="1193"/>
                    <a:pt x="779" y="1182"/>
                  </a:cubicBezTo>
                  <a:cubicBezTo>
                    <a:pt x="735" y="1137"/>
                    <a:pt x="701" y="1081"/>
                    <a:pt x="668" y="1037"/>
                  </a:cubicBezTo>
                  <a:cubicBezTo>
                    <a:pt x="660" y="1029"/>
                    <a:pt x="647" y="1021"/>
                    <a:pt x="636" y="1021"/>
                  </a:cubicBezTo>
                  <a:cubicBezTo>
                    <a:pt x="631" y="1021"/>
                    <a:pt x="627" y="1023"/>
                    <a:pt x="624" y="1026"/>
                  </a:cubicBezTo>
                  <a:cubicBezTo>
                    <a:pt x="612" y="1026"/>
                    <a:pt x="601" y="1037"/>
                    <a:pt x="601" y="1059"/>
                  </a:cubicBezTo>
                  <a:cubicBezTo>
                    <a:pt x="634" y="1115"/>
                    <a:pt x="668" y="1182"/>
                    <a:pt x="723" y="1226"/>
                  </a:cubicBezTo>
                  <a:cubicBezTo>
                    <a:pt x="723" y="1230"/>
                    <a:pt x="723" y="1233"/>
                    <a:pt x="724" y="1235"/>
                  </a:cubicBezTo>
                  <a:lnTo>
                    <a:pt x="724" y="1235"/>
                  </a:lnTo>
                  <a:cubicBezTo>
                    <a:pt x="716" y="1231"/>
                    <a:pt x="709" y="1226"/>
                    <a:pt x="701" y="1226"/>
                  </a:cubicBezTo>
                  <a:lnTo>
                    <a:pt x="701" y="1215"/>
                  </a:lnTo>
                  <a:cubicBezTo>
                    <a:pt x="690" y="1215"/>
                    <a:pt x="690" y="1215"/>
                    <a:pt x="679" y="1204"/>
                  </a:cubicBezTo>
                  <a:cubicBezTo>
                    <a:pt x="679" y="1193"/>
                    <a:pt x="668" y="1193"/>
                    <a:pt x="646" y="1193"/>
                  </a:cubicBezTo>
                  <a:cubicBezTo>
                    <a:pt x="646" y="1182"/>
                    <a:pt x="646" y="1182"/>
                    <a:pt x="634" y="1182"/>
                  </a:cubicBezTo>
                  <a:cubicBezTo>
                    <a:pt x="601" y="1148"/>
                    <a:pt x="579" y="1115"/>
                    <a:pt x="557" y="1071"/>
                  </a:cubicBezTo>
                  <a:cubicBezTo>
                    <a:pt x="557" y="1048"/>
                    <a:pt x="545" y="1026"/>
                    <a:pt x="535" y="1004"/>
                  </a:cubicBezTo>
                  <a:cubicBezTo>
                    <a:pt x="535" y="992"/>
                    <a:pt x="523" y="982"/>
                    <a:pt x="523" y="982"/>
                  </a:cubicBezTo>
                  <a:lnTo>
                    <a:pt x="523" y="960"/>
                  </a:lnTo>
                  <a:cubicBezTo>
                    <a:pt x="532" y="933"/>
                    <a:pt x="508" y="908"/>
                    <a:pt x="480" y="908"/>
                  </a:cubicBezTo>
                  <a:cubicBezTo>
                    <a:pt x="472" y="908"/>
                    <a:pt x="464" y="910"/>
                    <a:pt x="456" y="915"/>
                  </a:cubicBezTo>
                  <a:cubicBezTo>
                    <a:pt x="412" y="926"/>
                    <a:pt x="424" y="970"/>
                    <a:pt x="434" y="1004"/>
                  </a:cubicBezTo>
                  <a:cubicBezTo>
                    <a:pt x="446" y="1026"/>
                    <a:pt x="456" y="1059"/>
                    <a:pt x="456" y="1081"/>
                  </a:cubicBezTo>
                  <a:cubicBezTo>
                    <a:pt x="451" y="1076"/>
                    <a:pt x="443" y="1073"/>
                    <a:pt x="435" y="1073"/>
                  </a:cubicBezTo>
                  <a:cubicBezTo>
                    <a:pt x="426" y="1073"/>
                    <a:pt x="418" y="1076"/>
                    <a:pt x="412" y="1081"/>
                  </a:cubicBezTo>
                  <a:lnTo>
                    <a:pt x="401" y="1081"/>
                  </a:lnTo>
                  <a:cubicBezTo>
                    <a:pt x="401" y="1081"/>
                    <a:pt x="401" y="1071"/>
                    <a:pt x="390" y="1071"/>
                  </a:cubicBezTo>
                  <a:lnTo>
                    <a:pt x="390" y="1059"/>
                  </a:lnTo>
                  <a:lnTo>
                    <a:pt x="379" y="1048"/>
                  </a:lnTo>
                  <a:cubicBezTo>
                    <a:pt x="379" y="1026"/>
                    <a:pt x="367" y="1015"/>
                    <a:pt x="357" y="992"/>
                  </a:cubicBezTo>
                  <a:cubicBezTo>
                    <a:pt x="345" y="960"/>
                    <a:pt x="345" y="937"/>
                    <a:pt x="345" y="893"/>
                  </a:cubicBezTo>
                  <a:cubicBezTo>
                    <a:pt x="345" y="867"/>
                    <a:pt x="320" y="855"/>
                    <a:pt x="294" y="855"/>
                  </a:cubicBezTo>
                  <a:cubicBezTo>
                    <a:pt x="285" y="855"/>
                    <a:pt x="276" y="856"/>
                    <a:pt x="268" y="859"/>
                  </a:cubicBezTo>
                  <a:lnTo>
                    <a:pt x="268" y="848"/>
                  </a:lnTo>
                  <a:cubicBezTo>
                    <a:pt x="268" y="848"/>
                    <a:pt x="256" y="837"/>
                    <a:pt x="256" y="826"/>
                  </a:cubicBezTo>
                  <a:lnTo>
                    <a:pt x="256" y="826"/>
                  </a:lnTo>
                  <a:cubicBezTo>
                    <a:pt x="262" y="829"/>
                    <a:pt x="268" y="830"/>
                    <a:pt x="274" y="830"/>
                  </a:cubicBezTo>
                  <a:cubicBezTo>
                    <a:pt x="293" y="830"/>
                    <a:pt x="312" y="818"/>
                    <a:pt x="312" y="792"/>
                  </a:cubicBezTo>
                  <a:cubicBezTo>
                    <a:pt x="323" y="748"/>
                    <a:pt x="312" y="703"/>
                    <a:pt x="312" y="670"/>
                  </a:cubicBezTo>
                  <a:cubicBezTo>
                    <a:pt x="312" y="626"/>
                    <a:pt x="323" y="581"/>
                    <a:pt x="323" y="537"/>
                  </a:cubicBezTo>
                  <a:cubicBezTo>
                    <a:pt x="335" y="525"/>
                    <a:pt x="335" y="503"/>
                    <a:pt x="335" y="492"/>
                  </a:cubicBezTo>
                  <a:cubicBezTo>
                    <a:pt x="357" y="492"/>
                    <a:pt x="390" y="492"/>
                    <a:pt x="390" y="470"/>
                  </a:cubicBezTo>
                  <a:cubicBezTo>
                    <a:pt x="424" y="436"/>
                    <a:pt x="434" y="403"/>
                    <a:pt x="456" y="370"/>
                  </a:cubicBezTo>
                  <a:cubicBezTo>
                    <a:pt x="468" y="337"/>
                    <a:pt x="490" y="314"/>
                    <a:pt x="501" y="292"/>
                  </a:cubicBezTo>
                  <a:lnTo>
                    <a:pt x="501" y="292"/>
                  </a:lnTo>
                  <a:cubicBezTo>
                    <a:pt x="490" y="325"/>
                    <a:pt x="479" y="359"/>
                    <a:pt x="479" y="392"/>
                  </a:cubicBezTo>
                  <a:cubicBezTo>
                    <a:pt x="479" y="414"/>
                    <a:pt x="490" y="426"/>
                    <a:pt x="501" y="426"/>
                  </a:cubicBezTo>
                  <a:cubicBezTo>
                    <a:pt x="501" y="470"/>
                    <a:pt x="501" y="503"/>
                    <a:pt x="513" y="548"/>
                  </a:cubicBezTo>
                  <a:cubicBezTo>
                    <a:pt x="518" y="564"/>
                    <a:pt x="537" y="573"/>
                    <a:pt x="557" y="573"/>
                  </a:cubicBezTo>
                  <a:cubicBezTo>
                    <a:pt x="576" y="573"/>
                    <a:pt x="596" y="564"/>
                    <a:pt x="601" y="548"/>
                  </a:cubicBezTo>
                  <a:cubicBezTo>
                    <a:pt x="624" y="503"/>
                    <a:pt x="624" y="470"/>
                    <a:pt x="634" y="426"/>
                  </a:cubicBezTo>
                  <a:cubicBezTo>
                    <a:pt x="646" y="381"/>
                    <a:pt x="657" y="347"/>
                    <a:pt x="668" y="314"/>
                  </a:cubicBezTo>
                  <a:lnTo>
                    <a:pt x="735" y="214"/>
                  </a:lnTo>
                  <a:lnTo>
                    <a:pt x="746" y="203"/>
                  </a:lnTo>
                  <a:lnTo>
                    <a:pt x="713" y="270"/>
                  </a:lnTo>
                  <a:cubicBezTo>
                    <a:pt x="701" y="303"/>
                    <a:pt x="690" y="325"/>
                    <a:pt x="690" y="359"/>
                  </a:cubicBezTo>
                  <a:cubicBezTo>
                    <a:pt x="679" y="392"/>
                    <a:pt x="679" y="426"/>
                    <a:pt x="679" y="459"/>
                  </a:cubicBezTo>
                  <a:cubicBezTo>
                    <a:pt x="679" y="481"/>
                    <a:pt x="701" y="492"/>
                    <a:pt x="723" y="492"/>
                  </a:cubicBezTo>
                  <a:cubicBezTo>
                    <a:pt x="735" y="492"/>
                    <a:pt x="757" y="492"/>
                    <a:pt x="768" y="481"/>
                  </a:cubicBezTo>
                  <a:lnTo>
                    <a:pt x="768" y="559"/>
                  </a:lnTo>
                  <a:cubicBezTo>
                    <a:pt x="774" y="577"/>
                    <a:pt x="796" y="588"/>
                    <a:pt x="815" y="588"/>
                  </a:cubicBezTo>
                  <a:cubicBezTo>
                    <a:pt x="832" y="588"/>
                    <a:pt x="846" y="580"/>
                    <a:pt x="846" y="559"/>
                  </a:cubicBezTo>
                  <a:lnTo>
                    <a:pt x="846" y="448"/>
                  </a:lnTo>
                  <a:cubicBezTo>
                    <a:pt x="857" y="453"/>
                    <a:pt x="868" y="456"/>
                    <a:pt x="878" y="456"/>
                  </a:cubicBezTo>
                  <a:cubicBezTo>
                    <a:pt x="888" y="456"/>
                    <a:pt x="896" y="453"/>
                    <a:pt x="901" y="448"/>
                  </a:cubicBezTo>
                  <a:cubicBezTo>
                    <a:pt x="913" y="436"/>
                    <a:pt x="924" y="426"/>
                    <a:pt x="935" y="403"/>
                  </a:cubicBezTo>
                  <a:cubicBezTo>
                    <a:pt x="935" y="392"/>
                    <a:pt x="946" y="381"/>
                    <a:pt x="946" y="370"/>
                  </a:cubicBezTo>
                  <a:cubicBezTo>
                    <a:pt x="957" y="347"/>
                    <a:pt x="957" y="325"/>
                    <a:pt x="957" y="303"/>
                  </a:cubicBezTo>
                  <a:cubicBezTo>
                    <a:pt x="968" y="258"/>
                    <a:pt x="968" y="214"/>
                    <a:pt x="968" y="181"/>
                  </a:cubicBezTo>
                  <a:close/>
                  <a:moveTo>
                    <a:pt x="866" y="1"/>
                  </a:moveTo>
                  <a:cubicBezTo>
                    <a:pt x="852" y="1"/>
                    <a:pt x="838" y="1"/>
                    <a:pt x="824" y="3"/>
                  </a:cubicBezTo>
                  <a:cubicBezTo>
                    <a:pt x="679" y="25"/>
                    <a:pt x="535" y="70"/>
                    <a:pt x="401" y="147"/>
                  </a:cubicBezTo>
                  <a:cubicBezTo>
                    <a:pt x="390" y="147"/>
                    <a:pt x="367" y="147"/>
                    <a:pt x="357" y="159"/>
                  </a:cubicBezTo>
                  <a:cubicBezTo>
                    <a:pt x="345" y="169"/>
                    <a:pt x="335" y="169"/>
                    <a:pt x="323" y="181"/>
                  </a:cubicBezTo>
                  <a:cubicBezTo>
                    <a:pt x="179" y="270"/>
                    <a:pt x="68" y="448"/>
                    <a:pt x="12" y="604"/>
                  </a:cubicBezTo>
                  <a:cubicBezTo>
                    <a:pt x="1" y="626"/>
                    <a:pt x="23" y="648"/>
                    <a:pt x="45" y="648"/>
                  </a:cubicBezTo>
                  <a:cubicBezTo>
                    <a:pt x="51" y="651"/>
                    <a:pt x="57" y="652"/>
                    <a:pt x="63" y="652"/>
                  </a:cubicBezTo>
                  <a:cubicBezTo>
                    <a:pt x="79" y="652"/>
                    <a:pt x="93" y="642"/>
                    <a:pt x="101" y="626"/>
                  </a:cubicBezTo>
                  <a:lnTo>
                    <a:pt x="112" y="614"/>
                  </a:lnTo>
                  <a:lnTo>
                    <a:pt x="112" y="614"/>
                  </a:lnTo>
                  <a:cubicBezTo>
                    <a:pt x="101" y="670"/>
                    <a:pt x="101" y="715"/>
                    <a:pt x="101" y="759"/>
                  </a:cubicBezTo>
                  <a:cubicBezTo>
                    <a:pt x="101" y="814"/>
                    <a:pt x="90" y="871"/>
                    <a:pt x="101" y="915"/>
                  </a:cubicBezTo>
                  <a:cubicBezTo>
                    <a:pt x="101" y="937"/>
                    <a:pt x="120" y="948"/>
                    <a:pt x="141" y="948"/>
                  </a:cubicBezTo>
                  <a:cubicBezTo>
                    <a:pt x="162" y="948"/>
                    <a:pt x="184" y="937"/>
                    <a:pt x="190" y="915"/>
                  </a:cubicBezTo>
                  <a:lnTo>
                    <a:pt x="190" y="881"/>
                  </a:lnTo>
                  <a:lnTo>
                    <a:pt x="201" y="881"/>
                  </a:lnTo>
                  <a:cubicBezTo>
                    <a:pt x="212" y="893"/>
                    <a:pt x="223" y="893"/>
                    <a:pt x="234" y="893"/>
                  </a:cubicBezTo>
                  <a:cubicBezTo>
                    <a:pt x="223" y="982"/>
                    <a:pt x="256" y="1071"/>
                    <a:pt x="301" y="1137"/>
                  </a:cubicBezTo>
                  <a:lnTo>
                    <a:pt x="345" y="1182"/>
                  </a:lnTo>
                  <a:cubicBezTo>
                    <a:pt x="323" y="1182"/>
                    <a:pt x="301" y="1204"/>
                    <a:pt x="323" y="1226"/>
                  </a:cubicBezTo>
                  <a:cubicBezTo>
                    <a:pt x="456" y="1348"/>
                    <a:pt x="601" y="1437"/>
                    <a:pt x="790" y="1437"/>
                  </a:cubicBezTo>
                  <a:cubicBezTo>
                    <a:pt x="879" y="1427"/>
                    <a:pt x="980" y="1404"/>
                    <a:pt x="1069" y="1393"/>
                  </a:cubicBezTo>
                  <a:cubicBezTo>
                    <a:pt x="1113" y="1382"/>
                    <a:pt x="1168" y="1360"/>
                    <a:pt x="1213" y="1338"/>
                  </a:cubicBezTo>
                  <a:cubicBezTo>
                    <a:pt x="1269" y="1338"/>
                    <a:pt x="1324" y="1304"/>
                    <a:pt x="1368" y="1259"/>
                  </a:cubicBezTo>
                  <a:cubicBezTo>
                    <a:pt x="1413" y="1226"/>
                    <a:pt x="1457" y="1182"/>
                    <a:pt x="1502" y="1137"/>
                  </a:cubicBezTo>
                  <a:cubicBezTo>
                    <a:pt x="1580" y="1037"/>
                    <a:pt x="1647" y="937"/>
                    <a:pt x="1691" y="814"/>
                  </a:cubicBezTo>
                  <a:cubicBezTo>
                    <a:pt x="1705" y="788"/>
                    <a:pt x="1673" y="773"/>
                    <a:pt x="1642" y="773"/>
                  </a:cubicBezTo>
                  <a:cubicBezTo>
                    <a:pt x="1621" y="773"/>
                    <a:pt x="1600" y="779"/>
                    <a:pt x="1591" y="792"/>
                  </a:cubicBezTo>
                  <a:cubicBezTo>
                    <a:pt x="1569" y="859"/>
                    <a:pt x="1536" y="915"/>
                    <a:pt x="1502" y="970"/>
                  </a:cubicBezTo>
                  <a:lnTo>
                    <a:pt x="1502" y="948"/>
                  </a:lnTo>
                  <a:lnTo>
                    <a:pt x="1536" y="881"/>
                  </a:lnTo>
                  <a:cubicBezTo>
                    <a:pt x="1546" y="859"/>
                    <a:pt x="1558" y="837"/>
                    <a:pt x="1558" y="826"/>
                  </a:cubicBezTo>
                  <a:cubicBezTo>
                    <a:pt x="1580" y="782"/>
                    <a:pt x="1591" y="737"/>
                    <a:pt x="1613" y="703"/>
                  </a:cubicBezTo>
                  <a:cubicBezTo>
                    <a:pt x="1613" y="681"/>
                    <a:pt x="1602" y="670"/>
                    <a:pt x="1580" y="670"/>
                  </a:cubicBezTo>
                  <a:lnTo>
                    <a:pt x="1569" y="670"/>
                  </a:lnTo>
                  <a:cubicBezTo>
                    <a:pt x="1569" y="581"/>
                    <a:pt x="1558" y="492"/>
                    <a:pt x="1546" y="403"/>
                  </a:cubicBezTo>
                  <a:cubicBezTo>
                    <a:pt x="1546" y="392"/>
                    <a:pt x="1558" y="381"/>
                    <a:pt x="1546" y="381"/>
                  </a:cubicBezTo>
                  <a:cubicBezTo>
                    <a:pt x="1546" y="370"/>
                    <a:pt x="1536" y="359"/>
                    <a:pt x="1536" y="347"/>
                  </a:cubicBezTo>
                  <a:lnTo>
                    <a:pt x="1524" y="347"/>
                  </a:lnTo>
                  <a:lnTo>
                    <a:pt x="1524" y="337"/>
                  </a:lnTo>
                  <a:cubicBezTo>
                    <a:pt x="1524" y="314"/>
                    <a:pt x="1514" y="314"/>
                    <a:pt x="1491" y="314"/>
                  </a:cubicBezTo>
                  <a:cubicBezTo>
                    <a:pt x="1491" y="303"/>
                    <a:pt x="1480" y="292"/>
                    <a:pt x="1469" y="292"/>
                  </a:cubicBezTo>
                  <a:lnTo>
                    <a:pt x="1391" y="214"/>
                  </a:lnTo>
                  <a:cubicBezTo>
                    <a:pt x="1380" y="214"/>
                    <a:pt x="1380" y="203"/>
                    <a:pt x="1380" y="203"/>
                  </a:cubicBezTo>
                  <a:cubicBezTo>
                    <a:pt x="1380" y="192"/>
                    <a:pt x="1380" y="192"/>
                    <a:pt x="1368" y="181"/>
                  </a:cubicBezTo>
                  <a:cubicBezTo>
                    <a:pt x="1313" y="103"/>
                    <a:pt x="1213" y="80"/>
                    <a:pt x="1124" y="47"/>
                  </a:cubicBezTo>
                  <a:cubicBezTo>
                    <a:pt x="1038" y="28"/>
                    <a:pt x="952" y="1"/>
                    <a:pt x="866"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3"/>
            <p:cNvSpPr/>
            <p:nvPr/>
          </p:nvSpPr>
          <p:spPr>
            <a:xfrm>
              <a:off x="2012034" y="4384146"/>
              <a:ext cx="4291" cy="3140"/>
            </a:xfrm>
            <a:custGeom>
              <a:avLst/>
              <a:gdLst/>
              <a:ahLst/>
              <a:cxnLst/>
              <a:rect l="l" t="t" r="r" b="b"/>
              <a:pathLst>
                <a:path w="123" h="90" extrusionOk="0">
                  <a:moveTo>
                    <a:pt x="33" y="1"/>
                  </a:moveTo>
                  <a:cubicBezTo>
                    <a:pt x="33" y="1"/>
                    <a:pt x="22" y="1"/>
                    <a:pt x="22" y="12"/>
                  </a:cubicBezTo>
                  <a:cubicBezTo>
                    <a:pt x="11" y="12"/>
                    <a:pt x="11" y="12"/>
                    <a:pt x="11" y="23"/>
                  </a:cubicBezTo>
                  <a:cubicBezTo>
                    <a:pt x="0" y="23"/>
                    <a:pt x="0" y="34"/>
                    <a:pt x="0" y="34"/>
                  </a:cubicBezTo>
                  <a:cubicBezTo>
                    <a:pt x="0" y="34"/>
                    <a:pt x="0" y="45"/>
                    <a:pt x="11" y="45"/>
                  </a:cubicBezTo>
                  <a:cubicBezTo>
                    <a:pt x="11" y="57"/>
                    <a:pt x="11" y="57"/>
                    <a:pt x="22" y="57"/>
                  </a:cubicBezTo>
                  <a:cubicBezTo>
                    <a:pt x="22" y="67"/>
                    <a:pt x="33" y="67"/>
                    <a:pt x="33" y="67"/>
                  </a:cubicBezTo>
                  <a:cubicBezTo>
                    <a:pt x="45" y="67"/>
                    <a:pt x="45" y="67"/>
                    <a:pt x="45" y="79"/>
                  </a:cubicBezTo>
                  <a:lnTo>
                    <a:pt x="67" y="79"/>
                  </a:lnTo>
                  <a:lnTo>
                    <a:pt x="67" y="89"/>
                  </a:lnTo>
                  <a:lnTo>
                    <a:pt x="111" y="89"/>
                  </a:lnTo>
                  <a:lnTo>
                    <a:pt x="111" y="79"/>
                  </a:lnTo>
                  <a:lnTo>
                    <a:pt x="122" y="79"/>
                  </a:lnTo>
                  <a:lnTo>
                    <a:pt x="122" y="67"/>
                  </a:lnTo>
                  <a:lnTo>
                    <a:pt x="122" y="57"/>
                  </a:lnTo>
                  <a:lnTo>
                    <a:pt x="122" y="45"/>
                  </a:lnTo>
                  <a:lnTo>
                    <a:pt x="111" y="34"/>
                  </a:lnTo>
                  <a:lnTo>
                    <a:pt x="111" y="23"/>
                  </a:lnTo>
                  <a:lnTo>
                    <a:pt x="100" y="23"/>
                  </a:lnTo>
                  <a:cubicBezTo>
                    <a:pt x="100" y="12"/>
                    <a:pt x="100" y="12"/>
                    <a:pt x="89" y="12"/>
                  </a:cubicBezTo>
                  <a:lnTo>
                    <a:pt x="78" y="1"/>
                  </a:lnTo>
                  <a:close/>
                </a:path>
              </a:pathLst>
            </a:custGeom>
            <a:solidFill>
              <a:srgbClr val="3B3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3"/>
            <p:cNvSpPr/>
            <p:nvPr/>
          </p:nvSpPr>
          <p:spPr>
            <a:xfrm>
              <a:off x="2019780" y="4381460"/>
              <a:ext cx="3907" cy="3489"/>
            </a:xfrm>
            <a:custGeom>
              <a:avLst/>
              <a:gdLst/>
              <a:ahLst/>
              <a:cxnLst/>
              <a:rect l="l" t="t" r="r" b="b"/>
              <a:pathLst>
                <a:path w="112" h="100" extrusionOk="0">
                  <a:moveTo>
                    <a:pt x="45" y="0"/>
                  </a:moveTo>
                  <a:cubicBezTo>
                    <a:pt x="45" y="0"/>
                    <a:pt x="34" y="0"/>
                    <a:pt x="23" y="11"/>
                  </a:cubicBezTo>
                  <a:lnTo>
                    <a:pt x="11" y="11"/>
                  </a:lnTo>
                  <a:cubicBezTo>
                    <a:pt x="11" y="22"/>
                    <a:pt x="1" y="22"/>
                    <a:pt x="1" y="33"/>
                  </a:cubicBezTo>
                  <a:lnTo>
                    <a:pt x="1" y="45"/>
                  </a:lnTo>
                  <a:cubicBezTo>
                    <a:pt x="1" y="55"/>
                    <a:pt x="1" y="55"/>
                    <a:pt x="11" y="67"/>
                  </a:cubicBezTo>
                  <a:lnTo>
                    <a:pt x="23" y="78"/>
                  </a:lnTo>
                  <a:cubicBezTo>
                    <a:pt x="23" y="89"/>
                    <a:pt x="34" y="89"/>
                    <a:pt x="34" y="89"/>
                  </a:cubicBezTo>
                  <a:lnTo>
                    <a:pt x="45" y="89"/>
                  </a:lnTo>
                  <a:lnTo>
                    <a:pt x="45" y="100"/>
                  </a:lnTo>
                  <a:lnTo>
                    <a:pt x="90" y="100"/>
                  </a:lnTo>
                  <a:lnTo>
                    <a:pt x="100" y="89"/>
                  </a:lnTo>
                  <a:cubicBezTo>
                    <a:pt x="112" y="89"/>
                    <a:pt x="112" y="78"/>
                    <a:pt x="112" y="78"/>
                  </a:cubicBezTo>
                  <a:lnTo>
                    <a:pt x="112" y="55"/>
                  </a:lnTo>
                  <a:lnTo>
                    <a:pt x="112" y="45"/>
                  </a:lnTo>
                  <a:lnTo>
                    <a:pt x="112" y="33"/>
                  </a:lnTo>
                  <a:lnTo>
                    <a:pt x="100" y="22"/>
                  </a:lnTo>
                  <a:lnTo>
                    <a:pt x="90" y="11"/>
                  </a:lnTo>
                  <a:cubicBezTo>
                    <a:pt x="78" y="11"/>
                    <a:pt x="78" y="0"/>
                    <a:pt x="67"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3"/>
            <p:cNvSpPr/>
            <p:nvPr/>
          </p:nvSpPr>
          <p:spPr>
            <a:xfrm>
              <a:off x="2031014" y="4377936"/>
              <a:ext cx="3559" cy="2372"/>
            </a:xfrm>
            <a:custGeom>
              <a:avLst/>
              <a:gdLst/>
              <a:ahLst/>
              <a:cxnLst/>
              <a:rect l="l" t="t" r="r" b="b"/>
              <a:pathLst>
                <a:path w="102" h="68" extrusionOk="0">
                  <a:moveTo>
                    <a:pt x="57" y="1"/>
                  </a:moveTo>
                  <a:cubicBezTo>
                    <a:pt x="1" y="1"/>
                    <a:pt x="1" y="67"/>
                    <a:pt x="57" y="67"/>
                  </a:cubicBezTo>
                  <a:cubicBezTo>
                    <a:pt x="101" y="67"/>
                    <a:pt x="101" y="1"/>
                    <a:pt x="57"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3"/>
            <p:cNvSpPr/>
            <p:nvPr/>
          </p:nvSpPr>
          <p:spPr>
            <a:xfrm>
              <a:off x="2020931" y="4387739"/>
              <a:ext cx="3907" cy="3838"/>
            </a:xfrm>
            <a:custGeom>
              <a:avLst/>
              <a:gdLst/>
              <a:ahLst/>
              <a:cxnLst/>
              <a:rect l="l" t="t" r="r" b="b"/>
              <a:pathLst>
                <a:path w="112" h="110" extrusionOk="0">
                  <a:moveTo>
                    <a:pt x="67" y="1"/>
                  </a:moveTo>
                  <a:cubicBezTo>
                    <a:pt x="65" y="1"/>
                    <a:pt x="62" y="3"/>
                    <a:pt x="57" y="9"/>
                  </a:cubicBezTo>
                  <a:lnTo>
                    <a:pt x="45" y="9"/>
                  </a:lnTo>
                  <a:cubicBezTo>
                    <a:pt x="34" y="9"/>
                    <a:pt x="34" y="9"/>
                    <a:pt x="34" y="20"/>
                  </a:cubicBezTo>
                  <a:cubicBezTo>
                    <a:pt x="23" y="31"/>
                    <a:pt x="12" y="43"/>
                    <a:pt x="12" y="53"/>
                  </a:cubicBezTo>
                  <a:cubicBezTo>
                    <a:pt x="1" y="53"/>
                    <a:pt x="1" y="65"/>
                    <a:pt x="1" y="65"/>
                  </a:cubicBezTo>
                  <a:lnTo>
                    <a:pt x="1" y="75"/>
                  </a:lnTo>
                  <a:cubicBezTo>
                    <a:pt x="12" y="87"/>
                    <a:pt x="12" y="87"/>
                    <a:pt x="12" y="98"/>
                  </a:cubicBezTo>
                  <a:lnTo>
                    <a:pt x="34" y="98"/>
                  </a:lnTo>
                  <a:cubicBezTo>
                    <a:pt x="34" y="109"/>
                    <a:pt x="45" y="109"/>
                    <a:pt x="57" y="109"/>
                  </a:cubicBezTo>
                  <a:cubicBezTo>
                    <a:pt x="57" y="109"/>
                    <a:pt x="67" y="109"/>
                    <a:pt x="67" y="98"/>
                  </a:cubicBezTo>
                  <a:lnTo>
                    <a:pt x="90" y="98"/>
                  </a:lnTo>
                  <a:cubicBezTo>
                    <a:pt x="90" y="87"/>
                    <a:pt x="101" y="87"/>
                    <a:pt x="101" y="75"/>
                  </a:cubicBezTo>
                  <a:cubicBezTo>
                    <a:pt x="101" y="65"/>
                    <a:pt x="112" y="53"/>
                    <a:pt x="112" y="43"/>
                  </a:cubicBezTo>
                  <a:lnTo>
                    <a:pt x="112" y="31"/>
                  </a:lnTo>
                  <a:lnTo>
                    <a:pt x="112" y="20"/>
                  </a:lnTo>
                  <a:lnTo>
                    <a:pt x="101" y="9"/>
                  </a:lnTo>
                  <a:lnTo>
                    <a:pt x="79" y="9"/>
                  </a:lnTo>
                  <a:cubicBezTo>
                    <a:pt x="73" y="3"/>
                    <a:pt x="70" y="1"/>
                    <a:pt x="67"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3"/>
            <p:cNvSpPr/>
            <p:nvPr/>
          </p:nvSpPr>
          <p:spPr>
            <a:xfrm>
              <a:off x="2017826" y="4393077"/>
              <a:ext cx="3559" cy="2372"/>
            </a:xfrm>
            <a:custGeom>
              <a:avLst/>
              <a:gdLst/>
              <a:ahLst/>
              <a:cxnLst/>
              <a:rect l="l" t="t" r="r" b="b"/>
              <a:pathLst>
                <a:path w="102" h="68" extrusionOk="0">
                  <a:moveTo>
                    <a:pt x="57" y="1"/>
                  </a:moveTo>
                  <a:cubicBezTo>
                    <a:pt x="1" y="1"/>
                    <a:pt x="1" y="68"/>
                    <a:pt x="57" y="68"/>
                  </a:cubicBezTo>
                  <a:cubicBezTo>
                    <a:pt x="101" y="68"/>
                    <a:pt x="101" y="1"/>
                    <a:pt x="57"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3"/>
            <p:cNvSpPr/>
            <p:nvPr/>
          </p:nvSpPr>
          <p:spPr>
            <a:xfrm>
              <a:off x="1994172" y="4363283"/>
              <a:ext cx="21770" cy="18176"/>
            </a:xfrm>
            <a:custGeom>
              <a:avLst/>
              <a:gdLst/>
              <a:ahLst/>
              <a:cxnLst/>
              <a:rect l="l" t="t" r="r" b="b"/>
              <a:pathLst>
                <a:path w="624" h="521" extrusionOk="0">
                  <a:moveTo>
                    <a:pt x="573" y="1"/>
                  </a:moveTo>
                  <a:cubicBezTo>
                    <a:pt x="568" y="1"/>
                    <a:pt x="562" y="4"/>
                    <a:pt x="557" y="9"/>
                  </a:cubicBezTo>
                  <a:cubicBezTo>
                    <a:pt x="545" y="9"/>
                    <a:pt x="534" y="20"/>
                    <a:pt x="534" y="32"/>
                  </a:cubicBezTo>
                  <a:cubicBezTo>
                    <a:pt x="534" y="42"/>
                    <a:pt x="523" y="42"/>
                    <a:pt x="523" y="54"/>
                  </a:cubicBezTo>
                  <a:lnTo>
                    <a:pt x="523" y="65"/>
                  </a:lnTo>
                  <a:cubicBezTo>
                    <a:pt x="523" y="54"/>
                    <a:pt x="512" y="54"/>
                    <a:pt x="512" y="54"/>
                  </a:cubicBezTo>
                  <a:lnTo>
                    <a:pt x="490" y="54"/>
                  </a:lnTo>
                  <a:cubicBezTo>
                    <a:pt x="490" y="42"/>
                    <a:pt x="478" y="32"/>
                    <a:pt x="468" y="20"/>
                  </a:cubicBezTo>
                  <a:cubicBezTo>
                    <a:pt x="445" y="20"/>
                    <a:pt x="423" y="20"/>
                    <a:pt x="412" y="32"/>
                  </a:cubicBezTo>
                  <a:cubicBezTo>
                    <a:pt x="389" y="32"/>
                    <a:pt x="367" y="32"/>
                    <a:pt x="357" y="42"/>
                  </a:cubicBezTo>
                  <a:cubicBezTo>
                    <a:pt x="300" y="87"/>
                    <a:pt x="245" y="143"/>
                    <a:pt x="201" y="198"/>
                  </a:cubicBezTo>
                  <a:cubicBezTo>
                    <a:pt x="189" y="210"/>
                    <a:pt x="179" y="220"/>
                    <a:pt x="179" y="243"/>
                  </a:cubicBezTo>
                  <a:cubicBezTo>
                    <a:pt x="167" y="232"/>
                    <a:pt x="167" y="220"/>
                    <a:pt x="156" y="220"/>
                  </a:cubicBezTo>
                  <a:cubicBezTo>
                    <a:pt x="147" y="216"/>
                    <a:pt x="136" y="213"/>
                    <a:pt x="126" y="213"/>
                  </a:cubicBezTo>
                  <a:cubicBezTo>
                    <a:pt x="110" y="213"/>
                    <a:pt x="96" y="219"/>
                    <a:pt x="90" y="232"/>
                  </a:cubicBezTo>
                  <a:cubicBezTo>
                    <a:pt x="67" y="265"/>
                    <a:pt x="34" y="309"/>
                    <a:pt x="23" y="354"/>
                  </a:cubicBezTo>
                  <a:cubicBezTo>
                    <a:pt x="11" y="376"/>
                    <a:pt x="11" y="398"/>
                    <a:pt x="11" y="421"/>
                  </a:cubicBezTo>
                  <a:cubicBezTo>
                    <a:pt x="1" y="443"/>
                    <a:pt x="1" y="465"/>
                    <a:pt x="11" y="487"/>
                  </a:cubicBezTo>
                  <a:cubicBezTo>
                    <a:pt x="11" y="510"/>
                    <a:pt x="34" y="521"/>
                    <a:pt x="56" y="521"/>
                  </a:cubicBezTo>
                  <a:cubicBezTo>
                    <a:pt x="78" y="521"/>
                    <a:pt x="100" y="510"/>
                    <a:pt x="100" y="487"/>
                  </a:cubicBezTo>
                  <a:lnTo>
                    <a:pt x="100" y="454"/>
                  </a:lnTo>
                  <a:lnTo>
                    <a:pt x="112" y="443"/>
                  </a:lnTo>
                  <a:lnTo>
                    <a:pt x="112" y="432"/>
                  </a:lnTo>
                  <a:lnTo>
                    <a:pt x="112" y="421"/>
                  </a:lnTo>
                  <a:lnTo>
                    <a:pt x="112" y="410"/>
                  </a:lnTo>
                  <a:lnTo>
                    <a:pt x="112" y="398"/>
                  </a:lnTo>
                  <a:cubicBezTo>
                    <a:pt x="119" y="407"/>
                    <a:pt x="139" y="414"/>
                    <a:pt x="153" y="414"/>
                  </a:cubicBezTo>
                  <a:cubicBezTo>
                    <a:pt x="159" y="414"/>
                    <a:pt x="164" y="413"/>
                    <a:pt x="167" y="410"/>
                  </a:cubicBezTo>
                  <a:lnTo>
                    <a:pt x="211" y="365"/>
                  </a:lnTo>
                  <a:cubicBezTo>
                    <a:pt x="211" y="354"/>
                    <a:pt x="223" y="332"/>
                    <a:pt x="234" y="321"/>
                  </a:cubicBezTo>
                  <a:cubicBezTo>
                    <a:pt x="245" y="287"/>
                    <a:pt x="268" y="265"/>
                    <a:pt x="290" y="232"/>
                  </a:cubicBezTo>
                  <a:cubicBezTo>
                    <a:pt x="312" y="210"/>
                    <a:pt x="334" y="176"/>
                    <a:pt x="357" y="154"/>
                  </a:cubicBezTo>
                  <a:lnTo>
                    <a:pt x="357" y="187"/>
                  </a:lnTo>
                  <a:cubicBezTo>
                    <a:pt x="357" y="210"/>
                    <a:pt x="357" y="220"/>
                    <a:pt x="367" y="243"/>
                  </a:cubicBezTo>
                  <a:cubicBezTo>
                    <a:pt x="367" y="254"/>
                    <a:pt x="379" y="254"/>
                    <a:pt x="379" y="254"/>
                  </a:cubicBezTo>
                  <a:cubicBezTo>
                    <a:pt x="379" y="265"/>
                    <a:pt x="389" y="276"/>
                    <a:pt x="389" y="276"/>
                  </a:cubicBezTo>
                  <a:cubicBezTo>
                    <a:pt x="389" y="296"/>
                    <a:pt x="408" y="307"/>
                    <a:pt x="426" y="307"/>
                  </a:cubicBezTo>
                  <a:cubicBezTo>
                    <a:pt x="439" y="307"/>
                    <a:pt x="452" y="301"/>
                    <a:pt x="456" y="287"/>
                  </a:cubicBezTo>
                  <a:cubicBezTo>
                    <a:pt x="468" y="276"/>
                    <a:pt x="468" y="265"/>
                    <a:pt x="468" y="265"/>
                  </a:cubicBezTo>
                  <a:cubicBezTo>
                    <a:pt x="478" y="254"/>
                    <a:pt x="478" y="243"/>
                    <a:pt x="478" y="232"/>
                  </a:cubicBezTo>
                  <a:cubicBezTo>
                    <a:pt x="478" y="220"/>
                    <a:pt x="490" y="198"/>
                    <a:pt x="490" y="187"/>
                  </a:cubicBezTo>
                  <a:cubicBezTo>
                    <a:pt x="501" y="154"/>
                    <a:pt x="512" y="131"/>
                    <a:pt x="523" y="98"/>
                  </a:cubicBezTo>
                  <a:cubicBezTo>
                    <a:pt x="523" y="109"/>
                    <a:pt x="534" y="109"/>
                    <a:pt x="534" y="109"/>
                  </a:cubicBezTo>
                  <a:lnTo>
                    <a:pt x="545" y="121"/>
                  </a:lnTo>
                  <a:lnTo>
                    <a:pt x="579" y="121"/>
                  </a:lnTo>
                  <a:lnTo>
                    <a:pt x="590" y="109"/>
                  </a:lnTo>
                  <a:cubicBezTo>
                    <a:pt x="601" y="109"/>
                    <a:pt x="601" y="98"/>
                    <a:pt x="601" y="98"/>
                  </a:cubicBezTo>
                  <a:lnTo>
                    <a:pt x="612" y="87"/>
                  </a:lnTo>
                  <a:lnTo>
                    <a:pt x="612" y="76"/>
                  </a:lnTo>
                  <a:cubicBezTo>
                    <a:pt x="612" y="65"/>
                    <a:pt x="623" y="54"/>
                    <a:pt x="623" y="42"/>
                  </a:cubicBezTo>
                  <a:lnTo>
                    <a:pt x="623" y="32"/>
                  </a:lnTo>
                  <a:cubicBezTo>
                    <a:pt x="623" y="32"/>
                    <a:pt x="623" y="20"/>
                    <a:pt x="612" y="20"/>
                  </a:cubicBezTo>
                  <a:cubicBezTo>
                    <a:pt x="612" y="20"/>
                    <a:pt x="612" y="9"/>
                    <a:pt x="601" y="9"/>
                  </a:cubicBezTo>
                  <a:lnTo>
                    <a:pt x="590" y="9"/>
                  </a:lnTo>
                  <a:cubicBezTo>
                    <a:pt x="584" y="4"/>
                    <a:pt x="579" y="1"/>
                    <a:pt x="573"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3"/>
            <p:cNvSpPr/>
            <p:nvPr/>
          </p:nvSpPr>
          <p:spPr>
            <a:xfrm>
              <a:off x="2016291" y="4361259"/>
              <a:ext cx="5094" cy="11269"/>
            </a:xfrm>
            <a:custGeom>
              <a:avLst/>
              <a:gdLst/>
              <a:ahLst/>
              <a:cxnLst/>
              <a:rect l="l" t="t" r="r" b="b"/>
              <a:pathLst>
                <a:path w="146" h="323" extrusionOk="0">
                  <a:moveTo>
                    <a:pt x="45" y="1"/>
                  </a:moveTo>
                  <a:cubicBezTo>
                    <a:pt x="22" y="11"/>
                    <a:pt x="0" y="23"/>
                    <a:pt x="12" y="45"/>
                  </a:cubicBezTo>
                  <a:cubicBezTo>
                    <a:pt x="22" y="90"/>
                    <a:pt x="34" y="123"/>
                    <a:pt x="45" y="167"/>
                  </a:cubicBezTo>
                  <a:lnTo>
                    <a:pt x="45" y="234"/>
                  </a:lnTo>
                  <a:lnTo>
                    <a:pt x="45" y="268"/>
                  </a:lnTo>
                  <a:lnTo>
                    <a:pt x="45" y="301"/>
                  </a:lnTo>
                  <a:cubicBezTo>
                    <a:pt x="56" y="323"/>
                    <a:pt x="78" y="323"/>
                    <a:pt x="89" y="323"/>
                  </a:cubicBezTo>
                  <a:cubicBezTo>
                    <a:pt x="111" y="323"/>
                    <a:pt x="123" y="323"/>
                    <a:pt x="134" y="301"/>
                  </a:cubicBezTo>
                  <a:cubicBezTo>
                    <a:pt x="145" y="278"/>
                    <a:pt x="145" y="256"/>
                    <a:pt x="145" y="223"/>
                  </a:cubicBezTo>
                  <a:cubicBezTo>
                    <a:pt x="145" y="201"/>
                    <a:pt x="145" y="179"/>
                    <a:pt x="134" y="167"/>
                  </a:cubicBezTo>
                  <a:cubicBezTo>
                    <a:pt x="134" y="112"/>
                    <a:pt x="111" y="67"/>
                    <a:pt x="101" y="23"/>
                  </a:cubicBezTo>
                  <a:cubicBezTo>
                    <a:pt x="89" y="1"/>
                    <a:pt x="67" y="1"/>
                    <a:pt x="45"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3"/>
            <p:cNvSpPr/>
            <p:nvPr/>
          </p:nvSpPr>
          <p:spPr>
            <a:xfrm>
              <a:off x="2021350" y="4362411"/>
              <a:ext cx="5826" cy="7954"/>
            </a:xfrm>
            <a:custGeom>
              <a:avLst/>
              <a:gdLst/>
              <a:ahLst/>
              <a:cxnLst/>
              <a:rect l="l" t="t" r="r" b="b"/>
              <a:pathLst>
                <a:path w="167" h="228" extrusionOk="0">
                  <a:moveTo>
                    <a:pt x="33" y="1"/>
                  </a:moveTo>
                  <a:cubicBezTo>
                    <a:pt x="22" y="1"/>
                    <a:pt x="0" y="23"/>
                    <a:pt x="11" y="34"/>
                  </a:cubicBezTo>
                  <a:cubicBezTo>
                    <a:pt x="22" y="67"/>
                    <a:pt x="33" y="90"/>
                    <a:pt x="45" y="123"/>
                  </a:cubicBezTo>
                  <a:cubicBezTo>
                    <a:pt x="45" y="134"/>
                    <a:pt x="55" y="146"/>
                    <a:pt x="55" y="168"/>
                  </a:cubicBezTo>
                  <a:cubicBezTo>
                    <a:pt x="67" y="179"/>
                    <a:pt x="78" y="190"/>
                    <a:pt x="78" y="212"/>
                  </a:cubicBezTo>
                  <a:cubicBezTo>
                    <a:pt x="86" y="220"/>
                    <a:pt x="99" y="228"/>
                    <a:pt x="114" y="228"/>
                  </a:cubicBezTo>
                  <a:cubicBezTo>
                    <a:pt x="120" y="228"/>
                    <a:pt x="127" y="227"/>
                    <a:pt x="134" y="223"/>
                  </a:cubicBezTo>
                  <a:cubicBezTo>
                    <a:pt x="156" y="223"/>
                    <a:pt x="167" y="212"/>
                    <a:pt x="167" y="190"/>
                  </a:cubicBezTo>
                  <a:cubicBezTo>
                    <a:pt x="156" y="179"/>
                    <a:pt x="156" y="156"/>
                    <a:pt x="144" y="146"/>
                  </a:cubicBezTo>
                  <a:cubicBezTo>
                    <a:pt x="144" y="134"/>
                    <a:pt x="134" y="123"/>
                    <a:pt x="122" y="101"/>
                  </a:cubicBezTo>
                  <a:cubicBezTo>
                    <a:pt x="111" y="79"/>
                    <a:pt x="100" y="45"/>
                    <a:pt x="89" y="23"/>
                  </a:cubicBezTo>
                  <a:cubicBezTo>
                    <a:pt x="78" y="1"/>
                    <a:pt x="55" y="1"/>
                    <a:pt x="33"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3"/>
            <p:cNvSpPr/>
            <p:nvPr/>
          </p:nvSpPr>
          <p:spPr>
            <a:xfrm>
              <a:off x="2026757" y="4362829"/>
              <a:ext cx="17479" cy="20967"/>
            </a:xfrm>
            <a:custGeom>
              <a:avLst/>
              <a:gdLst/>
              <a:ahLst/>
              <a:cxnLst/>
              <a:rect l="l" t="t" r="r" b="b"/>
              <a:pathLst>
                <a:path w="501" h="601" extrusionOk="0">
                  <a:moveTo>
                    <a:pt x="68" y="0"/>
                  </a:moveTo>
                  <a:cubicBezTo>
                    <a:pt x="45" y="0"/>
                    <a:pt x="12" y="0"/>
                    <a:pt x="1" y="22"/>
                  </a:cubicBezTo>
                  <a:cubicBezTo>
                    <a:pt x="1" y="55"/>
                    <a:pt x="23" y="67"/>
                    <a:pt x="45" y="67"/>
                  </a:cubicBezTo>
                  <a:lnTo>
                    <a:pt x="34" y="67"/>
                  </a:lnTo>
                  <a:cubicBezTo>
                    <a:pt x="34" y="78"/>
                    <a:pt x="45" y="78"/>
                    <a:pt x="45" y="78"/>
                  </a:cubicBezTo>
                  <a:lnTo>
                    <a:pt x="56" y="89"/>
                  </a:lnTo>
                  <a:cubicBezTo>
                    <a:pt x="68" y="100"/>
                    <a:pt x="68" y="100"/>
                    <a:pt x="68" y="111"/>
                  </a:cubicBezTo>
                  <a:cubicBezTo>
                    <a:pt x="78" y="122"/>
                    <a:pt x="78" y="134"/>
                    <a:pt x="90" y="144"/>
                  </a:cubicBezTo>
                  <a:lnTo>
                    <a:pt x="123" y="211"/>
                  </a:lnTo>
                  <a:cubicBezTo>
                    <a:pt x="123" y="223"/>
                    <a:pt x="134" y="233"/>
                    <a:pt x="145" y="245"/>
                  </a:cubicBezTo>
                  <a:cubicBezTo>
                    <a:pt x="145" y="267"/>
                    <a:pt x="157" y="267"/>
                    <a:pt x="167" y="278"/>
                  </a:cubicBezTo>
                  <a:cubicBezTo>
                    <a:pt x="179" y="300"/>
                    <a:pt x="201" y="300"/>
                    <a:pt x="223" y="300"/>
                  </a:cubicBezTo>
                  <a:cubicBezTo>
                    <a:pt x="234" y="289"/>
                    <a:pt x="246" y="289"/>
                    <a:pt x="246" y="278"/>
                  </a:cubicBezTo>
                  <a:cubicBezTo>
                    <a:pt x="256" y="278"/>
                    <a:pt x="256" y="289"/>
                    <a:pt x="256" y="289"/>
                  </a:cubicBezTo>
                  <a:cubicBezTo>
                    <a:pt x="268" y="322"/>
                    <a:pt x="278" y="345"/>
                    <a:pt x="290" y="378"/>
                  </a:cubicBezTo>
                  <a:cubicBezTo>
                    <a:pt x="301" y="401"/>
                    <a:pt x="312" y="445"/>
                    <a:pt x="345" y="456"/>
                  </a:cubicBezTo>
                  <a:cubicBezTo>
                    <a:pt x="356" y="462"/>
                    <a:pt x="365" y="464"/>
                    <a:pt x="373" y="464"/>
                  </a:cubicBezTo>
                  <a:cubicBezTo>
                    <a:pt x="382" y="464"/>
                    <a:pt x="390" y="462"/>
                    <a:pt x="401" y="456"/>
                  </a:cubicBezTo>
                  <a:cubicBezTo>
                    <a:pt x="401" y="500"/>
                    <a:pt x="412" y="534"/>
                    <a:pt x="424" y="579"/>
                  </a:cubicBezTo>
                  <a:cubicBezTo>
                    <a:pt x="424" y="589"/>
                    <a:pt x="446" y="601"/>
                    <a:pt x="468" y="601"/>
                  </a:cubicBezTo>
                  <a:cubicBezTo>
                    <a:pt x="479" y="601"/>
                    <a:pt x="501" y="589"/>
                    <a:pt x="501" y="567"/>
                  </a:cubicBezTo>
                  <a:lnTo>
                    <a:pt x="501" y="523"/>
                  </a:lnTo>
                  <a:lnTo>
                    <a:pt x="501" y="478"/>
                  </a:lnTo>
                  <a:cubicBezTo>
                    <a:pt x="501" y="456"/>
                    <a:pt x="490" y="423"/>
                    <a:pt x="479" y="401"/>
                  </a:cubicBezTo>
                  <a:cubicBezTo>
                    <a:pt x="468" y="345"/>
                    <a:pt x="434" y="312"/>
                    <a:pt x="390" y="267"/>
                  </a:cubicBezTo>
                  <a:lnTo>
                    <a:pt x="357" y="267"/>
                  </a:lnTo>
                  <a:cubicBezTo>
                    <a:pt x="323" y="211"/>
                    <a:pt x="301" y="167"/>
                    <a:pt x="278" y="111"/>
                  </a:cubicBezTo>
                  <a:cubicBezTo>
                    <a:pt x="268" y="89"/>
                    <a:pt x="246" y="89"/>
                    <a:pt x="223" y="89"/>
                  </a:cubicBezTo>
                  <a:cubicBezTo>
                    <a:pt x="201" y="89"/>
                    <a:pt x="190" y="100"/>
                    <a:pt x="190" y="122"/>
                  </a:cubicBezTo>
                  <a:cubicBezTo>
                    <a:pt x="179" y="111"/>
                    <a:pt x="179" y="100"/>
                    <a:pt x="179" y="100"/>
                  </a:cubicBezTo>
                  <a:cubicBezTo>
                    <a:pt x="145" y="55"/>
                    <a:pt x="123" y="11"/>
                    <a:pt x="68"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3"/>
            <p:cNvSpPr/>
            <p:nvPr/>
          </p:nvSpPr>
          <p:spPr>
            <a:xfrm>
              <a:off x="2027909" y="4391821"/>
              <a:ext cx="13641" cy="16432"/>
            </a:xfrm>
            <a:custGeom>
              <a:avLst/>
              <a:gdLst/>
              <a:ahLst/>
              <a:cxnLst/>
              <a:rect l="l" t="t" r="r" b="b"/>
              <a:pathLst>
                <a:path w="391" h="471" extrusionOk="0">
                  <a:moveTo>
                    <a:pt x="96" y="1"/>
                  </a:moveTo>
                  <a:cubicBezTo>
                    <a:pt x="76" y="1"/>
                    <a:pt x="57" y="9"/>
                    <a:pt x="57" y="25"/>
                  </a:cubicBezTo>
                  <a:lnTo>
                    <a:pt x="57" y="237"/>
                  </a:lnTo>
                  <a:cubicBezTo>
                    <a:pt x="57" y="270"/>
                    <a:pt x="68" y="304"/>
                    <a:pt x="68" y="337"/>
                  </a:cubicBezTo>
                  <a:cubicBezTo>
                    <a:pt x="68" y="370"/>
                    <a:pt x="57" y="393"/>
                    <a:pt x="57" y="415"/>
                  </a:cubicBezTo>
                  <a:lnTo>
                    <a:pt x="57" y="426"/>
                  </a:lnTo>
                  <a:cubicBezTo>
                    <a:pt x="45" y="426"/>
                    <a:pt x="45" y="415"/>
                    <a:pt x="35" y="415"/>
                  </a:cubicBezTo>
                  <a:cubicBezTo>
                    <a:pt x="1" y="415"/>
                    <a:pt x="1" y="470"/>
                    <a:pt x="35" y="470"/>
                  </a:cubicBezTo>
                  <a:cubicBezTo>
                    <a:pt x="57" y="470"/>
                    <a:pt x="68" y="459"/>
                    <a:pt x="68" y="448"/>
                  </a:cubicBezTo>
                  <a:lnTo>
                    <a:pt x="112" y="448"/>
                  </a:lnTo>
                  <a:cubicBezTo>
                    <a:pt x="112" y="448"/>
                    <a:pt x="112" y="437"/>
                    <a:pt x="124" y="437"/>
                  </a:cubicBezTo>
                  <a:cubicBezTo>
                    <a:pt x="124" y="437"/>
                    <a:pt x="124" y="448"/>
                    <a:pt x="134" y="448"/>
                  </a:cubicBezTo>
                  <a:cubicBezTo>
                    <a:pt x="146" y="448"/>
                    <a:pt x="168" y="448"/>
                    <a:pt x="179" y="437"/>
                  </a:cubicBezTo>
                  <a:lnTo>
                    <a:pt x="190" y="437"/>
                  </a:lnTo>
                  <a:cubicBezTo>
                    <a:pt x="201" y="437"/>
                    <a:pt x="201" y="437"/>
                    <a:pt x="213" y="426"/>
                  </a:cubicBezTo>
                  <a:cubicBezTo>
                    <a:pt x="223" y="426"/>
                    <a:pt x="245" y="426"/>
                    <a:pt x="245" y="415"/>
                  </a:cubicBezTo>
                  <a:cubicBezTo>
                    <a:pt x="290" y="348"/>
                    <a:pt x="334" y="292"/>
                    <a:pt x="379" y="237"/>
                  </a:cubicBezTo>
                  <a:cubicBezTo>
                    <a:pt x="391" y="225"/>
                    <a:pt x="379" y="203"/>
                    <a:pt x="368" y="203"/>
                  </a:cubicBezTo>
                  <a:cubicBezTo>
                    <a:pt x="362" y="198"/>
                    <a:pt x="354" y="195"/>
                    <a:pt x="346" y="195"/>
                  </a:cubicBezTo>
                  <a:cubicBezTo>
                    <a:pt x="337" y="195"/>
                    <a:pt x="329" y="198"/>
                    <a:pt x="324" y="203"/>
                  </a:cubicBezTo>
                  <a:cubicBezTo>
                    <a:pt x="324" y="192"/>
                    <a:pt x="312" y="192"/>
                    <a:pt x="312" y="192"/>
                  </a:cubicBezTo>
                  <a:cubicBezTo>
                    <a:pt x="305" y="189"/>
                    <a:pt x="299" y="187"/>
                    <a:pt x="293" y="187"/>
                  </a:cubicBezTo>
                  <a:cubicBezTo>
                    <a:pt x="283" y="187"/>
                    <a:pt x="275" y="192"/>
                    <a:pt x="268" y="192"/>
                  </a:cubicBezTo>
                  <a:cubicBezTo>
                    <a:pt x="245" y="203"/>
                    <a:pt x="235" y="225"/>
                    <a:pt x="213" y="248"/>
                  </a:cubicBezTo>
                  <a:lnTo>
                    <a:pt x="213" y="170"/>
                  </a:lnTo>
                  <a:cubicBezTo>
                    <a:pt x="213" y="148"/>
                    <a:pt x="179" y="136"/>
                    <a:pt x="157" y="136"/>
                  </a:cubicBezTo>
                  <a:lnTo>
                    <a:pt x="146" y="136"/>
                  </a:lnTo>
                  <a:cubicBezTo>
                    <a:pt x="146" y="104"/>
                    <a:pt x="134" y="70"/>
                    <a:pt x="134" y="25"/>
                  </a:cubicBezTo>
                  <a:cubicBezTo>
                    <a:pt x="134" y="9"/>
                    <a:pt x="115" y="1"/>
                    <a:pt x="96"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3"/>
            <p:cNvSpPr/>
            <p:nvPr/>
          </p:nvSpPr>
          <p:spPr>
            <a:xfrm>
              <a:off x="2001638" y="4400892"/>
              <a:ext cx="22433" cy="10850"/>
            </a:xfrm>
            <a:custGeom>
              <a:avLst/>
              <a:gdLst/>
              <a:ahLst/>
              <a:cxnLst/>
              <a:rect l="l" t="t" r="r" b="b"/>
              <a:pathLst>
                <a:path w="643" h="311" extrusionOk="0">
                  <a:moveTo>
                    <a:pt x="46" y="1"/>
                  </a:moveTo>
                  <a:cubicBezTo>
                    <a:pt x="27" y="1"/>
                    <a:pt x="1" y="16"/>
                    <a:pt x="9" y="32"/>
                  </a:cubicBezTo>
                  <a:cubicBezTo>
                    <a:pt x="98" y="177"/>
                    <a:pt x="254" y="299"/>
                    <a:pt x="432" y="311"/>
                  </a:cubicBezTo>
                  <a:cubicBezTo>
                    <a:pt x="442" y="311"/>
                    <a:pt x="442" y="311"/>
                    <a:pt x="454" y="299"/>
                  </a:cubicBezTo>
                  <a:cubicBezTo>
                    <a:pt x="461" y="299"/>
                    <a:pt x="473" y="304"/>
                    <a:pt x="484" y="304"/>
                  </a:cubicBezTo>
                  <a:cubicBezTo>
                    <a:pt x="490" y="304"/>
                    <a:pt x="495" y="303"/>
                    <a:pt x="498" y="299"/>
                  </a:cubicBezTo>
                  <a:cubicBezTo>
                    <a:pt x="509" y="299"/>
                    <a:pt x="521" y="299"/>
                    <a:pt x="531" y="288"/>
                  </a:cubicBezTo>
                  <a:cubicBezTo>
                    <a:pt x="542" y="294"/>
                    <a:pt x="554" y="296"/>
                    <a:pt x="565" y="296"/>
                  </a:cubicBezTo>
                  <a:cubicBezTo>
                    <a:pt x="576" y="296"/>
                    <a:pt x="587" y="294"/>
                    <a:pt x="598" y="288"/>
                  </a:cubicBezTo>
                  <a:cubicBezTo>
                    <a:pt x="610" y="288"/>
                    <a:pt x="620" y="277"/>
                    <a:pt x="620" y="266"/>
                  </a:cubicBezTo>
                  <a:lnTo>
                    <a:pt x="620" y="244"/>
                  </a:lnTo>
                  <a:lnTo>
                    <a:pt x="620" y="232"/>
                  </a:lnTo>
                  <a:lnTo>
                    <a:pt x="632" y="222"/>
                  </a:lnTo>
                  <a:lnTo>
                    <a:pt x="643" y="210"/>
                  </a:lnTo>
                  <a:lnTo>
                    <a:pt x="643" y="199"/>
                  </a:lnTo>
                  <a:lnTo>
                    <a:pt x="632" y="188"/>
                  </a:lnTo>
                  <a:lnTo>
                    <a:pt x="632" y="177"/>
                  </a:lnTo>
                  <a:cubicBezTo>
                    <a:pt x="632" y="166"/>
                    <a:pt x="632" y="166"/>
                    <a:pt x="620" y="166"/>
                  </a:cubicBezTo>
                  <a:cubicBezTo>
                    <a:pt x="620" y="155"/>
                    <a:pt x="620" y="155"/>
                    <a:pt x="610" y="155"/>
                  </a:cubicBezTo>
                  <a:cubicBezTo>
                    <a:pt x="610" y="143"/>
                    <a:pt x="598" y="143"/>
                    <a:pt x="598" y="143"/>
                  </a:cubicBezTo>
                  <a:cubicBezTo>
                    <a:pt x="587" y="143"/>
                    <a:pt x="587" y="133"/>
                    <a:pt x="576" y="133"/>
                  </a:cubicBezTo>
                  <a:lnTo>
                    <a:pt x="565" y="143"/>
                  </a:lnTo>
                  <a:cubicBezTo>
                    <a:pt x="554" y="143"/>
                    <a:pt x="543" y="143"/>
                    <a:pt x="543" y="155"/>
                  </a:cubicBezTo>
                  <a:lnTo>
                    <a:pt x="531" y="155"/>
                  </a:lnTo>
                  <a:cubicBezTo>
                    <a:pt x="521" y="155"/>
                    <a:pt x="521" y="143"/>
                    <a:pt x="509" y="143"/>
                  </a:cubicBezTo>
                  <a:cubicBezTo>
                    <a:pt x="498" y="133"/>
                    <a:pt x="487" y="133"/>
                    <a:pt x="465" y="133"/>
                  </a:cubicBezTo>
                  <a:cubicBezTo>
                    <a:pt x="454" y="143"/>
                    <a:pt x="442" y="143"/>
                    <a:pt x="442" y="155"/>
                  </a:cubicBezTo>
                  <a:cubicBezTo>
                    <a:pt x="432" y="155"/>
                    <a:pt x="432" y="166"/>
                    <a:pt x="432" y="177"/>
                  </a:cubicBezTo>
                  <a:lnTo>
                    <a:pt x="409" y="177"/>
                  </a:lnTo>
                  <a:cubicBezTo>
                    <a:pt x="409" y="188"/>
                    <a:pt x="398" y="188"/>
                    <a:pt x="398" y="199"/>
                  </a:cubicBezTo>
                  <a:cubicBezTo>
                    <a:pt x="387" y="188"/>
                    <a:pt x="365" y="188"/>
                    <a:pt x="353" y="177"/>
                  </a:cubicBezTo>
                  <a:lnTo>
                    <a:pt x="343" y="177"/>
                  </a:lnTo>
                  <a:lnTo>
                    <a:pt x="343" y="166"/>
                  </a:lnTo>
                  <a:lnTo>
                    <a:pt x="331" y="166"/>
                  </a:lnTo>
                  <a:lnTo>
                    <a:pt x="309" y="143"/>
                  </a:lnTo>
                  <a:cubicBezTo>
                    <a:pt x="298" y="138"/>
                    <a:pt x="287" y="135"/>
                    <a:pt x="276" y="135"/>
                  </a:cubicBezTo>
                  <a:cubicBezTo>
                    <a:pt x="264" y="135"/>
                    <a:pt x="253" y="138"/>
                    <a:pt x="242" y="143"/>
                  </a:cubicBezTo>
                  <a:cubicBezTo>
                    <a:pt x="231" y="155"/>
                    <a:pt x="231" y="166"/>
                    <a:pt x="242" y="177"/>
                  </a:cubicBezTo>
                  <a:lnTo>
                    <a:pt x="231" y="177"/>
                  </a:lnTo>
                  <a:cubicBezTo>
                    <a:pt x="165" y="133"/>
                    <a:pt x="109" y="77"/>
                    <a:pt x="64" y="10"/>
                  </a:cubicBezTo>
                  <a:cubicBezTo>
                    <a:pt x="61" y="3"/>
                    <a:pt x="54" y="1"/>
                    <a:pt x="46" y="1"/>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3"/>
            <p:cNvSpPr/>
            <p:nvPr/>
          </p:nvSpPr>
          <p:spPr>
            <a:xfrm>
              <a:off x="2025222" y="4407068"/>
              <a:ext cx="802" cy="802"/>
            </a:xfrm>
            <a:custGeom>
              <a:avLst/>
              <a:gdLst/>
              <a:ahLst/>
              <a:cxnLst/>
              <a:rect l="l" t="t" r="r" b="b"/>
              <a:pathLst>
                <a:path w="23" h="23" extrusionOk="0">
                  <a:moveTo>
                    <a:pt x="11" y="0"/>
                  </a:moveTo>
                  <a:cubicBezTo>
                    <a:pt x="0" y="0"/>
                    <a:pt x="0" y="0"/>
                    <a:pt x="0" y="11"/>
                  </a:cubicBezTo>
                  <a:cubicBezTo>
                    <a:pt x="0" y="11"/>
                    <a:pt x="0" y="22"/>
                    <a:pt x="11" y="22"/>
                  </a:cubicBezTo>
                  <a:lnTo>
                    <a:pt x="23" y="11"/>
                  </a:lnTo>
                  <a:lnTo>
                    <a:pt x="11" y="0"/>
                  </a:ln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3"/>
            <p:cNvSpPr/>
            <p:nvPr/>
          </p:nvSpPr>
          <p:spPr>
            <a:xfrm>
              <a:off x="1994939" y="4383378"/>
              <a:ext cx="3524" cy="3140"/>
            </a:xfrm>
            <a:custGeom>
              <a:avLst/>
              <a:gdLst/>
              <a:ahLst/>
              <a:cxnLst/>
              <a:rect l="l" t="t" r="r" b="b"/>
              <a:pathLst>
                <a:path w="101" h="90" extrusionOk="0">
                  <a:moveTo>
                    <a:pt x="45" y="0"/>
                  </a:moveTo>
                  <a:cubicBezTo>
                    <a:pt x="34" y="0"/>
                    <a:pt x="34" y="0"/>
                    <a:pt x="23" y="12"/>
                  </a:cubicBezTo>
                  <a:cubicBezTo>
                    <a:pt x="23" y="12"/>
                    <a:pt x="12" y="12"/>
                    <a:pt x="12" y="23"/>
                  </a:cubicBezTo>
                  <a:lnTo>
                    <a:pt x="1" y="34"/>
                  </a:lnTo>
                  <a:cubicBezTo>
                    <a:pt x="1" y="45"/>
                    <a:pt x="12" y="56"/>
                    <a:pt x="12" y="56"/>
                  </a:cubicBezTo>
                  <a:cubicBezTo>
                    <a:pt x="12" y="67"/>
                    <a:pt x="23" y="67"/>
                    <a:pt x="23" y="67"/>
                  </a:cubicBezTo>
                  <a:lnTo>
                    <a:pt x="23" y="79"/>
                  </a:lnTo>
                  <a:cubicBezTo>
                    <a:pt x="34" y="79"/>
                    <a:pt x="34" y="79"/>
                    <a:pt x="45" y="89"/>
                  </a:cubicBezTo>
                  <a:lnTo>
                    <a:pt x="68" y="89"/>
                  </a:lnTo>
                  <a:cubicBezTo>
                    <a:pt x="78" y="89"/>
                    <a:pt x="78" y="89"/>
                    <a:pt x="78" y="79"/>
                  </a:cubicBezTo>
                  <a:lnTo>
                    <a:pt x="90" y="79"/>
                  </a:lnTo>
                  <a:cubicBezTo>
                    <a:pt x="101" y="79"/>
                    <a:pt x="101" y="67"/>
                    <a:pt x="101" y="67"/>
                  </a:cubicBezTo>
                  <a:lnTo>
                    <a:pt x="101" y="56"/>
                  </a:lnTo>
                  <a:lnTo>
                    <a:pt x="101" y="34"/>
                  </a:lnTo>
                  <a:lnTo>
                    <a:pt x="101" y="23"/>
                  </a:lnTo>
                  <a:cubicBezTo>
                    <a:pt x="90" y="12"/>
                    <a:pt x="90" y="12"/>
                    <a:pt x="78" y="12"/>
                  </a:cubicBezTo>
                  <a:cubicBezTo>
                    <a:pt x="78" y="0"/>
                    <a:pt x="68" y="0"/>
                    <a:pt x="68"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3"/>
            <p:cNvSpPr/>
            <p:nvPr/>
          </p:nvSpPr>
          <p:spPr>
            <a:xfrm>
              <a:off x="1915533" y="4399846"/>
              <a:ext cx="27631" cy="7326"/>
            </a:xfrm>
            <a:custGeom>
              <a:avLst/>
              <a:gdLst/>
              <a:ahLst/>
              <a:cxnLst/>
              <a:rect l="l" t="t" r="r" b="b"/>
              <a:pathLst>
                <a:path w="792" h="210" extrusionOk="0">
                  <a:moveTo>
                    <a:pt x="241" y="1"/>
                  </a:moveTo>
                  <a:cubicBezTo>
                    <a:pt x="177" y="1"/>
                    <a:pt x="113" y="7"/>
                    <a:pt x="52" y="18"/>
                  </a:cubicBezTo>
                  <a:cubicBezTo>
                    <a:pt x="1" y="28"/>
                    <a:pt x="25" y="86"/>
                    <a:pt x="64" y="86"/>
                  </a:cubicBezTo>
                  <a:cubicBezTo>
                    <a:pt x="68" y="86"/>
                    <a:pt x="71" y="85"/>
                    <a:pt x="75" y="84"/>
                  </a:cubicBezTo>
                  <a:cubicBezTo>
                    <a:pt x="130" y="73"/>
                    <a:pt x="186" y="68"/>
                    <a:pt x="242" y="68"/>
                  </a:cubicBezTo>
                  <a:cubicBezTo>
                    <a:pt x="297" y="68"/>
                    <a:pt x="353" y="73"/>
                    <a:pt x="408" y="84"/>
                  </a:cubicBezTo>
                  <a:cubicBezTo>
                    <a:pt x="520" y="107"/>
                    <a:pt x="619" y="163"/>
                    <a:pt x="720" y="207"/>
                  </a:cubicBezTo>
                  <a:cubicBezTo>
                    <a:pt x="725" y="209"/>
                    <a:pt x="731" y="210"/>
                    <a:pt x="737" y="210"/>
                  </a:cubicBezTo>
                  <a:cubicBezTo>
                    <a:pt x="766" y="210"/>
                    <a:pt x="791" y="190"/>
                    <a:pt x="764" y="163"/>
                  </a:cubicBezTo>
                  <a:cubicBezTo>
                    <a:pt x="675" y="84"/>
                    <a:pt x="542" y="40"/>
                    <a:pt x="431" y="18"/>
                  </a:cubicBezTo>
                  <a:cubicBezTo>
                    <a:pt x="369" y="7"/>
                    <a:pt x="305" y="1"/>
                    <a:pt x="24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3"/>
            <p:cNvSpPr/>
            <p:nvPr/>
          </p:nvSpPr>
          <p:spPr>
            <a:xfrm>
              <a:off x="1933221" y="4411568"/>
              <a:ext cx="9769" cy="3942"/>
            </a:xfrm>
            <a:custGeom>
              <a:avLst/>
              <a:gdLst/>
              <a:ahLst/>
              <a:cxnLst/>
              <a:rect l="l" t="t" r="r" b="b"/>
              <a:pathLst>
                <a:path w="280" h="113" extrusionOk="0">
                  <a:moveTo>
                    <a:pt x="50" y="0"/>
                  </a:moveTo>
                  <a:cubicBezTo>
                    <a:pt x="34" y="0"/>
                    <a:pt x="20" y="11"/>
                    <a:pt x="13" y="27"/>
                  </a:cubicBezTo>
                  <a:cubicBezTo>
                    <a:pt x="1" y="49"/>
                    <a:pt x="23" y="60"/>
                    <a:pt x="45" y="71"/>
                  </a:cubicBezTo>
                  <a:cubicBezTo>
                    <a:pt x="79" y="82"/>
                    <a:pt x="112" y="82"/>
                    <a:pt x="146" y="94"/>
                  </a:cubicBezTo>
                  <a:cubicBezTo>
                    <a:pt x="157" y="94"/>
                    <a:pt x="168" y="104"/>
                    <a:pt x="191" y="104"/>
                  </a:cubicBezTo>
                  <a:cubicBezTo>
                    <a:pt x="202" y="110"/>
                    <a:pt x="213" y="113"/>
                    <a:pt x="224" y="113"/>
                  </a:cubicBezTo>
                  <a:cubicBezTo>
                    <a:pt x="235" y="113"/>
                    <a:pt x="246" y="110"/>
                    <a:pt x="257" y="104"/>
                  </a:cubicBezTo>
                  <a:cubicBezTo>
                    <a:pt x="279" y="104"/>
                    <a:pt x="279" y="82"/>
                    <a:pt x="268" y="71"/>
                  </a:cubicBezTo>
                  <a:cubicBezTo>
                    <a:pt x="257" y="49"/>
                    <a:pt x="235" y="38"/>
                    <a:pt x="213" y="38"/>
                  </a:cubicBezTo>
                  <a:cubicBezTo>
                    <a:pt x="201" y="27"/>
                    <a:pt x="179" y="27"/>
                    <a:pt x="168" y="27"/>
                  </a:cubicBezTo>
                  <a:cubicBezTo>
                    <a:pt x="134" y="15"/>
                    <a:pt x="102" y="5"/>
                    <a:pt x="68" y="5"/>
                  </a:cubicBezTo>
                  <a:cubicBezTo>
                    <a:pt x="62" y="2"/>
                    <a:pt x="56" y="0"/>
                    <a:pt x="5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3"/>
            <p:cNvSpPr/>
            <p:nvPr/>
          </p:nvSpPr>
          <p:spPr>
            <a:xfrm>
              <a:off x="1955376" y="4478414"/>
              <a:ext cx="17897" cy="24840"/>
            </a:xfrm>
            <a:custGeom>
              <a:avLst/>
              <a:gdLst/>
              <a:ahLst/>
              <a:cxnLst/>
              <a:rect l="l" t="t" r="r" b="b"/>
              <a:pathLst>
                <a:path w="513" h="712" extrusionOk="0">
                  <a:moveTo>
                    <a:pt x="354" y="1"/>
                  </a:moveTo>
                  <a:cubicBezTo>
                    <a:pt x="342" y="1"/>
                    <a:pt x="331" y="4"/>
                    <a:pt x="322" y="12"/>
                  </a:cubicBezTo>
                  <a:cubicBezTo>
                    <a:pt x="234" y="91"/>
                    <a:pt x="167" y="180"/>
                    <a:pt x="112" y="279"/>
                  </a:cubicBezTo>
                  <a:cubicBezTo>
                    <a:pt x="45" y="380"/>
                    <a:pt x="0" y="491"/>
                    <a:pt x="67" y="602"/>
                  </a:cubicBezTo>
                  <a:cubicBezTo>
                    <a:pt x="75" y="610"/>
                    <a:pt x="94" y="618"/>
                    <a:pt x="112" y="618"/>
                  </a:cubicBezTo>
                  <a:cubicBezTo>
                    <a:pt x="120" y="618"/>
                    <a:pt x="127" y="616"/>
                    <a:pt x="134" y="613"/>
                  </a:cubicBezTo>
                  <a:lnTo>
                    <a:pt x="134" y="613"/>
                  </a:lnTo>
                  <a:cubicBezTo>
                    <a:pt x="134" y="635"/>
                    <a:pt x="134" y="657"/>
                    <a:pt x="122" y="680"/>
                  </a:cubicBezTo>
                  <a:cubicBezTo>
                    <a:pt x="122" y="699"/>
                    <a:pt x="149" y="711"/>
                    <a:pt x="173" y="711"/>
                  </a:cubicBezTo>
                  <a:cubicBezTo>
                    <a:pt x="190" y="711"/>
                    <a:pt x="207" y="705"/>
                    <a:pt x="211" y="691"/>
                  </a:cubicBezTo>
                  <a:lnTo>
                    <a:pt x="278" y="558"/>
                  </a:lnTo>
                  <a:cubicBezTo>
                    <a:pt x="290" y="513"/>
                    <a:pt x="312" y="469"/>
                    <a:pt x="334" y="424"/>
                  </a:cubicBezTo>
                  <a:cubicBezTo>
                    <a:pt x="379" y="335"/>
                    <a:pt x="434" y="257"/>
                    <a:pt x="500" y="180"/>
                  </a:cubicBezTo>
                  <a:cubicBezTo>
                    <a:pt x="512" y="168"/>
                    <a:pt x="500" y="146"/>
                    <a:pt x="490" y="135"/>
                  </a:cubicBezTo>
                  <a:cubicBezTo>
                    <a:pt x="483" y="132"/>
                    <a:pt x="476" y="130"/>
                    <a:pt x="468" y="130"/>
                  </a:cubicBezTo>
                  <a:cubicBezTo>
                    <a:pt x="450" y="130"/>
                    <a:pt x="431" y="138"/>
                    <a:pt x="423" y="146"/>
                  </a:cubicBezTo>
                  <a:cubicBezTo>
                    <a:pt x="356" y="224"/>
                    <a:pt x="290" y="302"/>
                    <a:pt x="245" y="390"/>
                  </a:cubicBezTo>
                  <a:cubicBezTo>
                    <a:pt x="211" y="447"/>
                    <a:pt x="178" y="491"/>
                    <a:pt x="156" y="546"/>
                  </a:cubicBezTo>
                  <a:cubicBezTo>
                    <a:pt x="134" y="469"/>
                    <a:pt x="178" y="380"/>
                    <a:pt x="223" y="302"/>
                  </a:cubicBezTo>
                  <a:cubicBezTo>
                    <a:pt x="267" y="224"/>
                    <a:pt x="334" y="146"/>
                    <a:pt x="401" y="68"/>
                  </a:cubicBezTo>
                  <a:cubicBezTo>
                    <a:pt x="435" y="35"/>
                    <a:pt x="392" y="1"/>
                    <a:pt x="354"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3"/>
            <p:cNvSpPr/>
            <p:nvPr/>
          </p:nvSpPr>
          <p:spPr>
            <a:xfrm>
              <a:off x="1964691" y="4494742"/>
              <a:ext cx="7012" cy="14862"/>
            </a:xfrm>
            <a:custGeom>
              <a:avLst/>
              <a:gdLst/>
              <a:ahLst/>
              <a:cxnLst/>
              <a:rect l="l" t="t" r="r" b="b"/>
              <a:pathLst>
                <a:path w="201" h="426" extrusionOk="0">
                  <a:moveTo>
                    <a:pt x="178" y="1"/>
                  </a:moveTo>
                  <a:cubicBezTo>
                    <a:pt x="156" y="1"/>
                    <a:pt x="134" y="1"/>
                    <a:pt x="134" y="23"/>
                  </a:cubicBezTo>
                  <a:cubicBezTo>
                    <a:pt x="100" y="78"/>
                    <a:pt x="67" y="134"/>
                    <a:pt x="45" y="201"/>
                  </a:cubicBezTo>
                  <a:cubicBezTo>
                    <a:pt x="23" y="268"/>
                    <a:pt x="11" y="334"/>
                    <a:pt x="0" y="401"/>
                  </a:cubicBezTo>
                  <a:cubicBezTo>
                    <a:pt x="0" y="418"/>
                    <a:pt x="20" y="426"/>
                    <a:pt x="39" y="426"/>
                  </a:cubicBezTo>
                  <a:cubicBezTo>
                    <a:pt x="58" y="426"/>
                    <a:pt x="78" y="418"/>
                    <a:pt x="78" y="401"/>
                  </a:cubicBezTo>
                  <a:cubicBezTo>
                    <a:pt x="112" y="278"/>
                    <a:pt x="144" y="156"/>
                    <a:pt x="201" y="34"/>
                  </a:cubicBezTo>
                  <a:cubicBezTo>
                    <a:pt x="201" y="11"/>
                    <a:pt x="189" y="1"/>
                    <a:pt x="17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3"/>
            <p:cNvSpPr/>
            <p:nvPr/>
          </p:nvSpPr>
          <p:spPr>
            <a:xfrm>
              <a:off x="1984473" y="4294169"/>
              <a:ext cx="5338" cy="27212"/>
            </a:xfrm>
            <a:custGeom>
              <a:avLst/>
              <a:gdLst/>
              <a:ahLst/>
              <a:cxnLst/>
              <a:rect l="l" t="t" r="r" b="b"/>
              <a:pathLst>
                <a:path w="153" h="780" extrusionOk="0">
                  <a:moveTo>
                    <a:pt x="96" y="0"/>
                  </a:moveTo>
                  <a:cubicBezTo>
                    <a:pt x="83" y="0"/>
                    <a:pt x="71" y="6"/>
                    <a:pt x="67" y="21"/>
                  </a:cubicBezTo>
                  <a:cubicBezTo>
                    <a:pt x="22" y="144"/>
                    <a:pt x="0" y="266"/>
                    <a:pt x="0" y="389"/>
                  </a:cubicBezTo>
                  <a:cubicBezTo>
                    <a:pt x="0" y="511"/>
                    <a:pt x="0" y="644"/>
                    <a:pt x="56" y="755"/>
                  </a:cubicBezTo>
                  <a:cubicBezTo>
                    <a:pt x="61" y="771"/>
                    <a:pt x="81" y="780"/>
                    <a:pt x="100" y="780"/>
                  </a:cubicBezTo>
                  <a:cubicBezTo>
                    <a:pt x="123" y="780"/>
                    <a:pt x="145" y="769"/>
                    <a:pt x="145" y="745"/>
                  </a:cubicBezTo>
                  <a:cubicBezTo>
                    <a:pt x="134" y="634"/>
                    <a:pt x="101" y="511"/>
                    <a:pt x="101" y="400"/>
                  </a:cubicBezTo>
                  <a:cubicBezTo>
                    <a:pt x="101" y="278"/>
                    <a:pt x="123" y="155"/>
                    <a:pt x="145" y="44"/>
                  </a:cubicBezTo>
                  <a:cubicBezTo>
                    <a:pt x="152" y="22"/>
                    <a:pt x="121" y="0"/>
                    <a:pt x="9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3"/>
            <p:cNvSpPr/>
            <p:nvPr/>
          </p:nvSpPr>
          <p:spPr>
            <a:xfrm>
              <a:off x="1989880" y="4302577"/>
              <a:ext cx="4326" cy="21526"/>
            </a:xfrm>
            <a:custGeom>
              <a:avLst/>
              <a:gdLst/>
              <a:ahLst/>
              <a:cxnLst/>
              <a:rect l="l" t="t" r="r" b="b"/>
              <a:pathLst>
                <a:path w="124" h="617" extrusionOk="0">
                  <a:moveTo>
                    <a:pt x="68" y="0"/>
                  </a:moveTo>
                  <a:cubicBezTo>
                    <a:pt x="45" y="0"/>
                    <a:pt x="23" y="9"/>
                    <a:pt x="23" y="25"/>
                  </a:cubicBezTo>
                  <a:cubicBezTo>
                    <a:pt x="12" y="126"/>
                    <a:pt x="1" y="215"/>
                    <a:pt x="1" y="314"/>
                  </a:cubicBezTo>
                  <a:cubicBezTo>
                    <a:pt x="1" y="403"/>
                    <a:pt x="1" y="504"/>
                    <a:pt x="35" y="593"/>
                  </a:cubicBezTo>
                  <a:cubicBezTo>
                    <a:pt x="40" y="608"/>
                    <a:pt x="56" y="616"/>
                    <a:pt x="74" y="616"/>
                  </a:cubicBezTo>
                  <a:cubicBezTo>
                    <a:pt x="95" y="616"/>
                    <a:pt x="117" y="605"/>
                    <a:pt x="124" y="581"/>
                  </a:cubicBezTo>
                  <a:cubicBezTo>
                    <a:pt x="124" y="537"/>
                    <a:pt x="112" y="492"/>
                    <a:pt x="112" y="448"/>
                  </a:cubicBezTo>
                  <a:cubicBezTo>
                    <a:pt x="112" y="403"/>
                    <a:pt x="101" y="348"/>
                    <a:pt x="101" y="304"/>
                  </a:cubicBezTo>
                  <a:cubicBezTo>
                    <a:pt x="101" y="215"/>
                    <a:pt x="101" y="126"/>
                    <a:pt x="112" y="25"/>
                  </a:cubicBezTo>
                  <a:cubicBezTo>
                    <a:pt x="112" y="9"/>
                    <a:pt x="90" y="0"/>
                    <a:pt x="6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3"/>
            <p:cNvSpPr/>
            <p:nvPr/>
          </p:nvSpPr>
          <p:spPr>
            <a:xfrm>
              <a:off x="1993962" y="4296960"/>
              <a:ext cx="12734" cy="25154"/>
            </a:xfrm>
            <a:custGeom>
              <a:avLst/>
              <a:gdLst/>
              <a:ahLst/>
              <a:cxnLst/>
              <a:rect l="l" t="t" r="r" b="b"/>
              <a:pathLst>
                <a:path w="365" h="721" extrusionOk="0">
                  <a:moveTo>
                    <a:pt x="316" y="0"/>
                  </a:moveTo>
                  <a:cubicBezTo>
                    <a:pt x="300" y="0"/>
                    <a:pt x="282" y="6"/>
                    <a:pt x="274" y="20"/>
                  </a:cubicBezTo>
                  <a:cubicBezTo>
                    <a:pt x="118" y="208"/>
                    <a:pt x="40" y="442"/>
                    <a:pt x="7" y="687"/>
                  </a:cubicBezTo>
                  <a:cubicBezTo>
                    <a:pt x="1" y="709"/>
                    <a:pt x="26" y="720"/>
                    <a:pt x="52" y="720"/>
                  </a:cubicBezTo>
                  <a:cubicBezTo>
                    <a:pt x="78" y="720"/>
                    <a:pt x="106" y="709"/>
                    <a:pt x="106" y="687"/>
                  </a:cubicBezTo>
                  <a:cubicBezTo>
                    <a:pt x="151" y="453"/>
                    <a:pt x="251" y="242"/>
                    <a:pt x="351" y="42"/>
                  </a:cubicBezTo>
                  <a:cubicBezTo>
                    <a:pt x="364" y="15"/>
                    <a:pt x="341" y="0"/>
                    <a:pt x="316"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3"/>
            <p:cNvSpPr/>
            <p:nvPr/>
          </p:nvSpPr>
          <p:spPr>
            <a:xfrm>
              <a:off x="1954189" y="4311718"/>
              <a:ext cx="15804" cy="18176"/>
            </a:xfrm>
            <a:custGeom>
              <a:avLst/>
              <a:gdLst/>
              <a:ahLst/>
              <a:cxnLst/>
              <a:rect l="l" t="t" r="r" b="b"/>
              <a:pathLst>
                <a:path w="453" h="521" extrusionOk="0">
                  <a:moveTo>
                    <a:pt x="49" y="1"/>
                  </a:moveTo>
                  <a:cubicBezTo>
                    <a:pt x="41" y="1"/>
                    <a:pt x="32" y="3"/>
                    <a:pt x="23" y="8"/>
                  </a:cubicBezTo>
                  <a:cubicBezTo>
                    <a:pt x="12" y="8"/>
                    <a:pt x="1" y="30"/>
                    <a:pt x="12" y="52"/>
                  </a:cubicBezTo>
                  <a:cubicBezTo>
                    <a:pt x="146" y="186"/>
                    <a:pt x="268" y="353"/>
                    <a:pt x="379" y="509"/>
                  </a:cubicBezTo>
                  <a:cubicBezTo>
                    <a:pt x="387" y="517"/>
                    <a:pt x="399" y="520"/>
                    <a:pt x="410" y="520"/>
                  </a:cubicBezTo>
                  <a:cubicBezTo>
                    <a:pt x="432" y="520"/>
                    <a:pt x="453" y="508"/>
                    <a:pt x="445" y="486"/>
                  </a:cubicBezTo>
                  <a:cubicBezTo>
                    <a:pt x="356" y="309"/>
                    <a:pt x="223" y="153"/>
                    <a:pt x="79" y="19"/>
                  </a:cubicBezTo>
                  <a:cubicBezTo>
                    <a:pt x="72" y="6"/>
                    <a:pt x="61" y="1"/>
                    <a:pt x="49"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3"/>
            <p:cNvSpPr/>
            <p:nvPr/>
          </p:nvSpPr>
          <p:spPr>
            <a:xfrm>
              <a:off x="1964516" y="4316323"/>
              <a:ext cx="9001" cy="10187"/>
            </a:xfrm>
            <a:custGeom>
              <a:avLst/>
              <a:gdLst/>
              <a:ahLst/>
              <a:cxnLst/>
              <a:rect l="l" t="t" r="r" b="b"/>
              <a:pathLst>
                <a:path w="258" h="292" extrusionOk="0">
                  <a:moveTo>
                    <a:pt x="43" y="0"/>
                  </a:moveTo>
                  <a:cubicBezTo>
                    <a:pt x="24" y="0"/>
                    <a:pt x="0" y="16"/>
                    <a:pt x="16" y="32"/>
                  </a:cubicBezTo>
                  <a:cubicBezTo>
                    <a:pt x="50" y="76"/>
                    <a:pt x="72" y="120"/>
                    <a:pt x="105" y="154"/>
                  </a:cubicBezTo>
                  <a:cubicBezTo>
                    <a:pt x="117" y="177"/>
                    <a:pt x="139" y="199"/>
                    <a:pt x="149" y="221"/>
                  </a:cubicBezTo>
                  <a:cubicBezTo>
                    <a:pt x="161" y="243"/>
                    <a:pt x="183" y="266"/>
                    <a:pt x="194" y="288"/>
                  </a:cubicBezTo>
                  <a:cubicBezTo>
                    <a:pt x="200" y="291"/>
                    <a:pt x="207" y="292"/>
                    <a:pt x="215" y="292"/>
                  </a:cubicBezTo>
                  <a:cubicBezTo>
                    <a:pt x="236" y="292"/>
                    <a:pt x="258" y="282"/>
                    <a:pt x="250" y="266"/>
                  </a:cubicBezTo>
                  <a:cubicBezTo>
                    <a:pt x="228" y="243"/>
                    <a:pt x="216" y="221"/>
                    <a:pt x="206" y="199"/>
                  </a:cubicBezTo>
                  <a:cubicBezTo>
                    <a:pt x="183" y="177"/>
                    <a:pt x="172" y="154"/>
                    <a:pt x="161" y="132"/>
                  </a:cubicBezTo>
                  <a:cubicBezTo>
                    <a:pt x="127" y="98"/>
                    <a:pt x="94" y="54"/>
                    <a:pt x="60" y="9"/>
                  </a:cubicBezTo>
                  <a:cubicBezTo>
                    <a:pt x="57" y="3"/>
                    <a:pt x="50" y="0"/>
                    <a:pt x="43"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3"/>
            <p:cNvSpPr/>
            <p:nvPr/>
          </p:nvSpPr>
          <p:spPr>
            <a:xfrm>
              <a:off x="1920034" y="4311822"/>
              <a:ext cx="14688" cy="11966"/>
            </a:xfrm>
            <a:custGeom>
              <a:avLst/>
              <a:gdLst/>
              <a:ahLst/>
              <a:cxnLst/>
              <a:rect l="l" t="t" r="r" b="b"/>
              <a:pathLst>
                <a:path w="421" h="343" extrusionOk="0">
                  <a:moveTo>
                    <a:pt x="38" y="1"/>
                  </a:moveTo>
                  <a:cubicBezTo>
                    <a:pt x="19" y="1"/>
                    <a:pt x="1" y="11"/>
                    <a:pt x="1" y="27"/>
                  </a:cubicBezTo>
                  <a:cubicBezTo>
                    <a:pt x="12" y="39"/>
                    <a:pt x="12" y="49"/>
                    <a:pt x="12" y="61"/>
                  </a:cubicBezTo>
                  <a:cubicBezTo>
                    <a:pt x="12" y="72"/>
                    <a:pt x="35" y="72"/>
                    <a:pt x="45" y="72"/>
                  </a:cubicBezTo>
                  <a:cubicBezTo>
                    <a:pt x="90" y="116"/>
                    <a:pt x="146" y="150"/>
                    <a:pt x="190" y="194"/>
                  </a:cubicBezTo>
                  <a:cubicBezTo>
                    <a:pt x="246" y="239"/>
                    <a:pt x="302" y="294"/>
                    <a:pt x="357" y="338"/>
                  </a:cubicBezTo>
                  <a:cubicBezTo>
                    <a:pt x="363" y="342"/>
                    <a:pt x="370" y="343"/>
                    <a:pt x="378" y="343"/>
                  </a:cubicBezTo>
                  <a:cubicBezTo>
                    <a:pt x="399" y="343"/>
                    <a:pt x="421" y="332"/>
                    <a:pt x="413" y="316"/>
                  </a:cubicBezTo>
                  <a:cubicBezTo>
                    <a:pt x="368" y="249"/>
                    <a:pt x="302" y="194"/>
                    <a:pt x="246" y="150"/>
                  </a:cubicBezTo>
                  <a:cubicBezTo>
                    <a:pt x="190" y="94"/>
                    <a:pt x="124" y="49"/>
                    <a:pt x="57" y="5"/>
                  </a:cubicBezTo>
                  <a:cubicBezTo>
                    <a:pt x="51" y="2"/>
                    <a:pt x="44" y="1"/>
                    <a:pt x="38"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3"/>
            <p:cNvSpPr/>
            <p:nvPr/>
          </p:nvSpPr>
          <p:spPr>
            <a:xfrm>
              <a:off x="1929349" y="4313148"/>
              <a:ext cx="7431" cy="7012"/>
            </a:xfrm>
            <a:custGeom>
              <a:avLst/>
              <a:gdLst/>
              <a:ahLst/>
              <a:cxnLst/>
              <a:rect l="l" t="t" r="r" b="b"/>
              <a:pathLst>
                <a:path w="213" h="201" extrusionOk="0">
                  <a:moveTo>
                    <a:pt x="23" y="1"/>
                  </a:moveTo>
                  <a:cubicBezTo>
                    <a:pt x="12" y="11"/>
                    <a:pt x="1" y="23"/>
                    <a:pt x="12" y="34"/>
                  </a:cubicBezTo>
                  <a:cubicBezTo>
                    <a:pt x="57" y="90"/>
                    <a:pt x="101" y="145"/>
                    <a:pt x="156" y="189"/>
                  </a:cubicBezTo>
                  <a:cubicBezTo>
                    <a:pt x="156" y="201"/>
                    <a:pt x="179" y="201"/>
                    <a:pt x="190" y="201"/>
                  </a:cubicBezTo>
                  <a:cubicBezTo>
                    <a:pt x="201" y="189"/>
                    <a:pt x="213" y="179"/>
                    <a:pt x="201" y="167"/>
                  </a:cubicBezTo>
                  <a:cubicBezTo>
                    <a:pt x="156" y="112"/>
                    <a:pt x="112" y="67"/>
                    <a:pt x="68" y="11"/>
                  </a:cubicBezTo>
                  <a:cubicBezTo>
                    <a:pt x="57" y="1"/>
                    <a:pt x="35" y="1"/>
                    <a:pt x="23"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3"/>
            <p:cNvSpPr/>
            <p:nvPr/>
          </p:nvSpPr>
          <p:spPr>
            <a:xfrm>
              <a:off x="1934791" y="4314404"/>
              <a:ext cx="5477" cy="5373"/>
            </a:xfrm>
            <a:custGeom>
              <a:avLst/>
              <a:gdLst/>
              <a:ahLst/>
              <a:cxnLst/>
              <a:rect l="l" t="t" r="r" b="b"/>
              <a:pathLst>
                <a:path w="157" h="154" extrusionOk="0">
                  <a:moveTo>
                    <a:pt x="40" y="0"/>
                  </a:moveTo>
                  <a:cubicBezTo>
                    <a:pt x="34" y="0"/>
                    <a:pt x="29" y="3"/>
                    <a:pt x="23" y="9"/>
                  </a:cubicBezTo>
                  <a:cubicBezTo>
                    <a:pt x="12" y="9"/>
                    <a:pt x="12" y="20"/>
                    <a:pt x="12" y="20"/>
                  </a:cubicBezTo>
                  <a:cubicBezTo>
                    <a:pt x="0" y="31"/>
                    <a:pt x="0" y="42"/>
                    <a:pt x="12" y="42"/>
                  </a:cubicBezTo>
                  <a:cubicBezTo>
                    <a:pt x="23" y="64"/>
                    <a:pt x="34" y="76"/>
                    <a:pt x="57" y="98"/>
                  </a:cubicBezTo>
                  <a:cubicBezTo>
                    <a:pt x="57" y="109"/>
                    <a:pt x="67" y="120"/>
                    <a:pt x="79" y="120"/>
                  </a:cubicBezTo>
                  <a:lnTo>
                    <a:pt x="101" y="143"/>
                  </a:lnTo>
                  <a:cubicBezTo>
                    <a:pt x="112" y="153"/>
                    <a:pt x="123" y="153"/>
                    <a:pt x="123" y="153"/>
                  </a:cubicBezTo>
                  <a:lnTo>
                    <a:pt x="146" y="153"/>
                  </a:lnTo>
                  <a:cubicBezTo>
                    <a:pt x="146" y="143"/>
                    <a:pt x="156" y="143"/>
                    <a:pt x="156" y="131"/>
                  </a:cubicBezTo>
                  <a:lnTo>
                    <a:pt x="156" y="120"/>
                  </a:lnTo>
                  <a:cubicBezTo>
                    <a:pt x="146" y="109"/>
                    <a:pt x="146" y="98"/>
                    <a:pt x="134" y="87"/>
                  </a:cubicBezTo>
                  <a:lnTo>
                    <a:pt x="112" y="64"/>
                  </a:lnTo>
                  <a:cubicBezTo>
                    <a:pt x="101" y="54"/>
                    <a:pt x="89" y="31"/>
                    <a:pt x="79" y="20"/>
                  </a:cubicBezTo>
                  <a:cubicBezTo>
                    <a:pt x="67" y="9"/>
                    <a:pt x="57" y="9"/>
                    <a:pt x="57" y="9"/>
                  </a:cubicBezTo>
                  <a:cubicBezTo>
                    <a:pt x="51" y="3"/>
                    <a:pt x="45" y="0"/>
                    <a:pt x="40"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3"/>
            <p:cNvSpPr/>
            <p:nvPr/>
          </p:nvSpPr>
          <p:spPr>
            <a:xfrm>
              <a:off x="1940618" y="4311613"/>
              <a:ext cx="3524" cy="2337"/>
            </a:xfrm>
            <a:custGeom>
              <a:avLst/>
              <a:gdLst/>
              <a:ahLst/>
              <a:cxnLst/>
              <a:rect l="l" t="t" r="r" b="b"/>
              <a:pathLst>
                <a:path w="101" h="67" extrusionOk="0">
                  <a:moveTo>
                    <a:pt x="45" y="0"/>
                  </a:moveTo>
                  <a:cubicBezTo>
                    <a:pt x="1" y="0"/>
                    <a:pt x="1" y="67"/>
                    <a:pt x="45" y="67"/>
                  </a:cubicBezTo>
                  <a:cubicBezTo>
                    <a:pt x="100" y="67"/>
                    <a:pt x="100" y="0"/>
                    <a:pt x="4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3"/>
            <p:cNvSpPr/>
            <p:nvPr/>
          </p:nvSpPr>
          <p:spPr>
            <a:xfrm>
              <a:off x="2118025" y="4295181"/>
              <a:ext cx="32934" cy="66530"/>
            </a:xfrm>
            <a:custGeom>
              <a:avLst/>
              <a:gdLst/>
              <a:ahLst/>
              <a:cxnLst/>
              <a:rect l="l" t="t" r="r" b="b"/>
              <a:pathLst>
                <a:path w="944" h="1907" extrusionOk="0">
                  <a:moveTo>
                    <a:pt x="41" y="1"/>
                  </a:moveTo>
                  <a:cubicBezTo>
                    <a:pt x="21" y="1"/>
                    <a:pt x="0" y="19"/>
                    <a:pt x="10" y="37"/>
                  </a:cubicBezTo>
                  <a:cubicBezTo>
                    <a:pt x="32" y="71"/>
                    <a:pt x="65" y="93"/>
                    <a:pt x="99" y="126"/>
                  </a:cubicBezTo>
                  <a:cubicBezTo>
                    <a:pt x="121" y="148"/>
                    <a:pt x="143" y="182"/>
                    <a:pt x="165" y="215"/>
                  </a:cubicBezTo>
                  <a:cubicBezTo>
                    <a:pt x="210" y="282"/>
                    <a:pt x="254" y="348"/>
                    <a:pt x="287" y="415"/>
                  </a:cubicBezTo>
                  <a:cubicBezTo>
                    <a:pt x="366" y="571"/>
                    <a:pt x="410" y="738"/>
                    <a:pt x="477" y="894"/>
                  </a:cubicBezTo>
                  <a:cubicBezTo>
                    <a:pt x="544" y="1060"/>
                    <a:pt x="621" y="1205"/>
                    <a:pt x="688" y="1361"/>
                  </a:cubicBezTo>
                  <a:cubicBezTo>
                    <a:pt x="722" y="1438"/>
                    <a:pt x="744" y="1517"/>
                    <a:pt x="754" y="1594"/>
                  </a:cubicBezTo>
                  <a:cubicBezTo>
                    <a:pt x="754" y="1683"/>
                    <a:pt x="744" y="1761"/>
                    <a:pt x="722" y="1850"/>
                  </a:cubicBezTo>
                  <a:cubicBezTo>
                    <a:pt x="714" y="1885"/>
                    <a:pt x="752" y="1907"/>
                    <a:pt x="789" y="1907"/>
                  </a:cubicBezTo>
                  <a:cubicBezTo>
                    <a:pt x="810" y="1907"/>
                    <a:pt x="831" y="1900"/>
                    <a:pt x="843" y="1883"/>
                  </a:cubicBezTo>
                  <a:cubicBezTo>
                    <a:pt x="944" y="1739"/>
                    <a:pt x="910" y="1539"/>
                    <a:pt x="855" y="1383"/>
                  </a:cubicBezTo>
                  <a:cubicBezTo>
                    <a:pt x="788" y="1205"/>
                    <a:pt x="677" y="1049"/>
                    <a:pt x="599" y="872"/>
                  </a:cubicBezTo>
                  <a:cubicBezTo>
                    <a:pt x="532" y="694"/>
                    <a:pt x="465" y="516"/>
                    <a:pt x="376" y="348"/>
                  </a:cubicBezTo>
                  <a:cubicBezTo>
                    <a:pt x="343" y="282"/>
                    <a:pt x="299" y="215"/>
                    <a:pt x="243" y="148"/>
                  </a:cubicBezTo>
                  <a:cubicBezTo>
                    <a:pt x="188" y="93"/>
                    <a:pt x="132" y="26"/>
                    <a:pt x="54" y="4"/>
                  </a:cubicBezTo>
                  <a:cubicBezTo>
                    <a:pt x="50" y="2"/>
                    <a:pt x="45" y="1"/>
                    <a:pt x="4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3"/>
            <p:cNvSpPr/>
            <p:nvPr/>
          </p:nvSpPr>
          <p:spPr>
            <a:xfrm>
              <a:off x="2146425" y="4327104"/>
              <a:ext cx="9978" cy="30143"/>
            </a:xfrm>
            <a:custGeom>
              <a:avLst/>
              <a:gdLst/>
              <a:ahLst/>
              <a:cxnLst/>
              <a:rect l="l" t="t" r="r" b="b"/>
              <a:pathLst>
                <a:path w="286" h="864" extrusionOk="0">
                  <a:moveTo>
                    <a:pt x="61" y="1"/>
                  </a:moveTo>
                  <a:cubicBezTo>
                    <a:pt x="32" y="1"/>
                    <a:pt x="0" y="16"/>
                    <a:pt x="7" y="45"/>
                  </a:cubicBezTo>
                  <a:cubicBezTo>
                    <a:pt x="63" y="167"/>
                    <a:pt x="96" y="290"/>
                    <a:pt x="118" y="424"/>
                  </a:cubicBezTo>
                  <a:cubicBezTo>
                    <a:pt x="141" y="557"/>
                    <a:pt x="141" y="691"/>
                    <a:pt x="118" y="824"/>
                  </a:cubicBezTo>
                  <a:cubicBezTo>
                    <a:pt x="112" y="849"/>
                    <a:pt x="145" y="863"/>
                    <a:pt x="176" y="863"/>
                  </a:cubicBezTo>
                  <a:cubicBezTo>
                    <a:pt x="201" y="863"/>
                    <a:pt x="225" y="854"/>
                    <a:pt x="230" y="835"/>
                  </a:cubicBezTo>
                  <a:cubicBezTo>
                    <a:pt x="286" y="557"/>
                    <a:pt x="252" y="256"/>
                    <a:pt x="96" y="12"/>
                  </a:cubicBezTo>
                  <a:cubicBezTo>
                    <a:pt x="89" y="4"/>
                    <a:pt x="75" y="1"/>
                    <a:pt x="61"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3"/>
            <p:cNvSpPr/>
            <p:nvPr/>
          </p:nvSpPr>
          <p:spPr>
            <a:xfrm>
              <a:off x="1937722" y="4450050"/>
              <a:ext cx="116873" cy="19432"/>
            </a:xfrm>
            <a:custGeom>
              <a:avLst/>
              <a:gdLst/>
              <a:ahLst/>
              <a:cxnLst/>
              <a:rect l="l" t="t" r="r" b="b"/>
              <a:pathLst>
                <a:path w="3350" h="557" extrusionOk="0">
                  <a:moveTo>
                    <a:pt x="80" y="1"/>
                  </a:moveTo>
                  <a:cubicBezTo>
                    <a:pt x="40" y="1"/>
                    <a:pt x="0" y="39"/>
                    <a:pt x="50" y="69"/>
                  </a:cubicBezTo>
                  <a:cubicBezTo>
                    <a:pt x="428" y="281"/>
                    <a:pt x="818" y="481"/>
                    <a:pt x="1251" y="536"/>
                  </a:cubicBezTo>
                  <a:cubicBezTo>
                    <a:pt x="1361" y="550"/>
                    <a:pt x="1472" y="556"/>
                    <a:pt x="1582" y="556"/>
                  </a:cubicBezTo>
                  <a:cubicBezTo>
                    <a:pt x="1916" y="556"/>
                    <a:pt x="2249" y="498"/>
                    <a:pt x="2575" y="414"/>
                  </a:cubicBezTo>
                  <a:cubicBezTo>
                    <a:pt x="2808" y="348"/>
                    <a:pt x="3053" y="269"/>
                    <a:pt x="3287" y="180"/>
                  </a:cubicBezTo>
                  <a:cubicBezTo>
                    <a:pt x="3349" y="159"/>
                    <a:pt x="3304" y="90"/>
                    <a:pt x="3244" y="90"/>
                  </a:cubicBezTo>
                  <a:cubicBezTo>
                    <a:pt x="3239" y="90"/>
                    <a:pt x="3235" y="91"/>
                    <a:pt x="3231" y="91"/>
                  </a:cubicBezTo>
                  <a:cubicBezTo>
                    <a:pt x="2830" y="225"/>
                    <a:pt x="2419" y="358"/>
                    <a:pt x="1997" y="414"/>
                  </a:cubicBezTo>
                  <a:cubicBezTo>
                    <a:pt x="1865" y="435"/>
                    <a:pt x="1733" y="445"/>
                    <a:pt x="1604" y="445"/>
                  </a:cubicBezTo>
                  <a:cubicBezTo>
                    <a:pt x="1307" y="445"/>
                    <a:pt x="1018" y="392"/>
                    <a:pt x="740" y="291"/>
                  </a:cubicBezTo>
                  <a:cubicBezTo>
                    <a:pt x="517" y="202"/>
                    <a:pt x="306" y="103"/>
                    <a:pt x="94" y="2"/>
                  </a:cubicBezTo>
                  <a:cubicBezTo>
                    <a:pt x="90" y="1"/>
                    <a:pt x="85" y="1"/>
                    <a:pt x="80"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3"/>
            <p:cNvSpPr/>
            <p:nvPr/>
          </p:nvSpPr>
          <p:spPr>
            <a:xfrm>
              <a:off x="1940234" y="4377726"/>
              <a:ext cx="14409" cy="2861"/>
            </a:xfrm>
            <a:custGeom>
              <a:avLst/>
              <a:gdLst/>
              <a:ahLst/>
              <a:cxnLst/>
              <a:rect l="l" t="t" r="r" b="b"/>
              <a:pathLst>
                <a:path w="413" h="82" extrusionOk="0">
                  <a:moveTo>
                    <a:pt x="225" y="1"/>
                  </a:moveTo>
                  <a:cubicBezTo>
                    <a:pt x="153" y="1"/>
                    <a:pt x="80" y="15"/>
                    <a:pt x="12" y="40"/>
                  </a:cubicBezTo>
                  <a:cubicBezTo>
                    <a:pt x="0" y="40"/>
                    <a:pt x="0" y="63"/>
                    <a:pt x="0" y="73"/>
                  </a:cubicBezTo>
                  <a:cubicBezTo>
                    <a:pt x="6" y="79"/>
                    <a:pt x="14" y="82"/>
                    <a:pt x="23" y="82"/>
                  </a:cubicBezTo>
                  <a:cubicBezTo>
                    <a:pt x="31" y="82"/>
                    <a:pt x="39" y="79"/>
                    <a:pt x="45" y="73"/>
                  </a:cubicBezTo>
                  <a:cubicBezTo>
                    <a:pt x="90" y="58"/>
                    <a:pt x="138" y="52"/>
                    <a:pt x="187" y="52"/>
                  </a:cubicBezTo>
                  <a:cubicBezTo>
                    <a:pt x="246" y="52"/>
                    <a:pt x="307" y="61"/>
                    <a:pt x="368" y="73"/>
                  </a:cubicBezTo>
                  <a:cubicBezTo>
                    <a:pt x="378" y="73"/>
                    <a:pt x="401" y="73"/>
                    <a:pt x="401" y="63"/>
                  </a:cubicBezTo>
                  <a:cubicBezTo>
                    <a:pt x="412" y="51"/>
                    <a:pt x="401" y="40"/>
                    <a:pt x="390" y="29"/>
                  </a:cubicBezTo>
                  <a:cubicBezTo>
                    <a:pt x="336" y="9"/>
                    <a:pt x="281" y="1"/>
                    <a:pt x="225"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3"/>
            <p:cNvSpPr/>
            <p:nvPr/>
          </p:nvSpPr>
          <p:spPr>
            <a:xfrm>
              <a:off x="1939432" y="4382018"/>
              <a:ext cx="19467" cy="3698"/>
            </a:xfrm>
            <a:custGeom>
              <a:avLst/>
              <a:gdLst/>
              <a:ahLst/>
              <a:cxnLst/>
              <a:rect l="l" t="t" r="r" b="b"/>
              <a:pathLst>
                <a:path w="558" h="106" extrusionOk="0">
                  <a:moveTo>
                    <a:pt x="309" y="0"/>
                  </a:moveTo>
                  <a:cubicBezTo>
                    <a:pt x="216" y="0"/>
                    <a:pt x="122" y="14"/>
                    <a:pt x="35" y="39"/>
                  </a:cubicBezTo>
                  <a:cubicBezTo>
                    <a:pt x="23" y="51"/>
                    <a:pt x="1" y="62"/>
                    <a:pt x="13" y="84"/>
                  </a:cubicBezTo>
                  <a:cubicBezTo>
                    <a:pt x="13" y="95"/>
                    <a:pt x="45" y="106"/>
                    <a:pt x="57" y="106"/>
                  </a:cubicBezTo>
                  <a:cubicBezTo>
                    <a:pt x="141" y="80"/>
                    <a:pt x="230" y="69"/>
                    <a:pt x="318" y="69"/>
                  </a:cubicBezTo>
                  <a:cubicBezTo>
                    <a:pt x="380" y="69"/>
                    <a:pt x="442" y="75"/>
                    <a:pt x="502" y="84"/>
                  </a:cubicBezTo>
                  <a:cubicBezTo>
                    <a:pt x="524" y="84"/>
                    <a:pt x="546" y="84"/>
                    <a:pt x="557" y="62"/>
                  </a:cubicBezTo>
                  <a:cubicBezTo>
                    <a:pt x="557" y="51"/>
                    <a:pt x="546" y="29"/>
                    <a:pt x="524" y="29"/>
                  </a:cubicBezTo>
                  <a:cubicBezTo>
                    <a:pt x="455" y="9"/>
                    <a:pt x="383" y="0"/>
                    <a:pt x="309"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3"/>
            <p:cNvSpPr/>
            <p:nvPr/>
          </p:nvSpPr>
          <p:spPr>
            <a:xfrm>
              <a:off x="1935210" y="4437072"/>
              <a:ext cx="24072" cy="13467"/>
            </a:xfrm>
            <a:custGeom>
              <a:avLst/>
              <a:gdLst/>
              <a:ahLst/>
              <a:cxnLst/>
              <a:rect l="l" t="t" r="r" b="b"/>
              <a:pathLst>
                <a:path w="690" h="386" extrusionOk="0">
                  <a:moveTo>
                    <a:pt x="645" y="0"/>
                  </a:moveTo>
                  <a:cubicBezTo>
                    <a:pt x="636" y="0"/>
                    <a:pt x="627" y="3"/>
                    <a:pt x="623" y="8"/>
                  </a:cubicBezTo>
                  <a:cubicBezTo>
                    <a:pt x="512" y="41"/>
                    <a:pt x="400" y="97"/>
                    <a:pt x="289" y="152"/>
                  </a:cubicBezTo>
                  <a:cubicBezTo>
                    <a:pt x="245" y="174"/>
                    <a:pt x="189" y="208"/>
                    <a:pt x="144" y="241"/>
                  </a:cubicBezTo>
                  <a:cubicBezTo>
                    <a:pt x="89" y="275"/>
                    <a:pt x="33" y="297"/>
                    <a:pt x="11" y="352"/>
                  </a:cubicBezTo>
                  <a:cubicBezTo>
                    <a:pt x="0" y="374"/>
                    <a:pt x="45" y="386"/>
                    <a:pt x="55" y="386"/>
                  </a:cubicBezTo>
                  <a:cubicBezTo>
                    <a:pt x="111" y="364"/>
                    <a:pt x="156" y="330"/>
                    <a:pt x="200" y="297"/>
                  </a:cubicBezTo>
                  <a:cubicBezTo>
                    <a:pt x="255" y="263"/>
                    <a:pt x="300" y="241"/>
                    <a:pt x="356" y="208"/>
                  </a:cubicBezTo>
                  <a:cubicBezTo>
                    <a:pt x="456" y="152"/>
                    <a:pt x="556" y="107"/>
                    <a:pt x="667" y="63"/>
                  </a:cubicBezTo>
                  <a:cubicBezTo>
                    <a:pt x="678" y="52"/>
                    <a:pt x="690" y="30"/>
                    <a:pt x="678" y="18"/>
                  </a:cubicBezTo>
                  <a:cubicBezTo>
                    <a:pt x="672" y="5"/>
                    <a:pt x="658" y="0"/>
                    <a:pt x="645"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3"/>
            <p:cNvSpPr/>
            <p:nvPr/>
          </p:nvSpPr>
          <p:spPr>
            <a:xfrm>
              <a:off x="1945572" y="4443142"/>
              <a:ext cx="13711" cy="8199"/>
            </a:xfrm>
            <a:custGeom>
              <a:avLst/>
              <a:gdLst/>
              <a:ahLst/>
              <a:cxnLst/>
              <a:rect l="l" t="t" r="r" b="b"/>
              <a:pathLst>
                <a:path w="393" h="235" extrusionOk="0">
                  <a:moveTo>
                    <a:pt x="348" y="0"/>
                  </a:moveTo>
                  <a:cubicBezTo>
                    <a:pt x="215" y="22"/>
                    <a:pt x="92" y="89"/>
                    <a:pt x="14" y="200"/>
                  </a:cubicBezTo>
                  <a:cubicBezTo>
                    <a:pt x="0" y="222"/>
                    <a:pt x="18" y="234"/>
                    <a:pt x="38" y="234"/>
                  </a:cubicBezTo>
                  <a:cubicBezTo>
                    <a:pt x="50" y="234"/>
                    <a:pt x="62" y="230"/>
                    <a:pt x="70" y="223"/>
                  </a:cubicBezTo>
                  <a:cubicBezTo>
                    <a:pt x="148" y="134"/>
                    <a:pt x="248" y="78"/>
                    <a:pt x="370" y="56"/>
                  </a:cubicBezTo>
                  <a:cubicBezTo>
                    <a:pt x="381" y="56"/>
                    <a:pt x="393" y="34"/>
                    <a:pt x="393" y="22"/>
                  </a:cubicBezTo>
                  <a:cubicBezTo>
                    <a:pt x="381" y="0"/>
                    <a:pt x="359" y="0"/>
                    <a:pt x="348"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3"/>
            <p:cNvSpPr/>
            <p:nvPr/>
          </p:nvSpPr>
          <p:spPr>
            <a:xfrm>
              <a:off x="1955376" y="4446247"/>
              <a:ext cx="8931" cy="5896"/>
            </a:xfrm>
            <a:custGeom>
              <a:avLst/>
              <a:gdLst/>
              <a:ahLst/>
              <a:cxnLst/>
              <a:rect l="l" t="t" r="r" b="b"/>
              <a:pathLst>
                <a:path w="256" h="169" extrusionOk="0">
                  <a:moveTo>
                    <a:pt x="189" y="0"/>
                  </a:moveTo>
                  <a:cubicBezTo>
                    <a:pt x="178" y="12"/>
                    <a:pt x="156" y="12"/>
                    <a:pt x="134" y="22"/>
                  </a:cubicBezTo>
                  <a:cubicBezTo>
                    <a:pt x="122" y="34"/>
                    <a:pt x="100" y="45"/>
                    <a:pt x="89" y="45"/>
                  </a:cubicBezTo>
                  <a:cubicBezTo>
                    <a:pt x="56" y="67"/>
                    <a:pt x="33" y="89"/>
                    <a:pt x="11" y="111"/>
                  </a:cubicBezTo>
                  <a:cubicBezTo>
                    <a:pt x="0" y="111"/>
                    <a:pt x="0" y="123"/>
                    <a:pt x="0" y="134"/>
                  </a:cubicBezTo>
                  <a:cubicBezTo>
                    <a:pt x="0" y="145"/>
                    <a:pt x="0" y="156"/>
                    <a:pt x="11" y="156"/>
                  </a:cubicBezTo>
                  <a:cubicBezTo>
                    <a:pt x="18" y="162"/>
                    <a:pt x="31" y="169"/>
                    <a:pt x="46" y="169"/>
                  </a:cubicBezTo>
                  <a:cubicBezTo>
                    <a:pt x="57" y="169"/>
                    <a:pt x="68" y="165"/>
                    <a:pt x="78" y="156"/>
                  </a:cubicBezTo>
                  <a:cubicBezTo>
                    <a:pt x="100" y="134"/>
                    <a:pt x="122" y="123"/>
                    <a:pt x="156" y="101"/>
                  </a:cubicBezTo>
                  <a:lnTo>
                    <a:pt x="167" y="101"/>
                  </a:lnTo>
                  <a:cubicBezTo>
                    <a:pt x="167" y="89"/>
                    <a:pt x="178" y="89"/>
                    <a:pt x="189" y="89"/>
                  </a:cubicBezTo>
                  <a:cubicBezTo>
                    <a:pt x="189" y="78"/>
                    <a:pt x="201" y="78"/>
                    <a:pt x="189" y="78"/>
                  </a:cubicBezTo>
                  <a:lnTo>
                    <a:pt x="201" y="78"/>
                  </a:lnTo>
                  <a:cubicBezTo>
                    <a:pt x="211" y="67"/>
                    <a:pt x="223" y="67"/>
                    <a:pt x="223" y="67"/>
                  </a:cubicBezTo>
                  <a:cubicBezTo>
                    <a:pt x="245" y="56"/>
                    <a:pt x="256" y="45"/>
                    <a:pt x="245" y="22"/>
                  </a:cubicBezTo>
                  <a:cubicBezTo>
                    <a:pt x="234" y="12"/>
                    <a:pt x="211" y="0"/>
                    <a:pt x="189" y="0"/>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3"/>
            <p:cNvSpPr/>
            <p:nvPr/>
          </p:nvSpPr>
          <p:spPr>
            <a:xfrm>
              <a:off x="1929698" y="4432257"/>
              <a:ext cx="28050" cy="12385"/>
            </a:xfrm>
            <a:custGeom>
              <a:avLst/>
              <a:gdLst/>
              <a:ahLst/>
              <a:cxnLst/>
              <a:rect l="l" t="t" r="r" b="b"/>
              <a:pathLst>
                <a:path w="804" h="355" extrusionOk="0">
                  <a:moveTo>
                    <a:pt x="747" y="1"/>
                  </a:moveTo>
                  <a:cubicBezTo>
                    <a:pt x="480" y="34"/>
                    <a:pt x="225" y="134"/>
                    <a:pt x="25" y="312"/>
                  </a:cubicBezTo>
                  <a:cubicBezTo>
                    <a:pt x="0" y="336"/>
                    <a:pt x="23" y="355"/>
                    <a:pt x="45" y="355"/>
                  </a:cubicBezTo>
                  <a:cubicBezTo>
                    <a:pt x="54" y="355"/>
                    <a:pt x="63" y="352"/>
                    <a:pt x="69" y="346"/>
                  </a:cubicBezTo>
                  <a:cubicBezTo>
                    <a:pt x="280" y="201"/>
                    <a:pt x="514" y="90"/>
                    <a:pt x="769" y="57"/>
                  </a:cubicBezTo>
                  <a:cubicBezTo>
                    <a:pt x="781" y="57"/>
                    <a:pt x="803" y="45"/>
                    <a:pt x="792" y="23"/>
                  </a:cubicBezTo>
                  <a:cubicBezTo>
                    <a:pt x="792" y="1"/>
                    <a:pt x="759" y="1"/>
                    <a:pt x="747" y="1"/>
                  </a:cubicBezTo>
                  <a:close/>
                </a:path>
              </a:pathLst>
            </a:custGeom>
            <a:solidFill>
              <a:srgbClr val="DB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3"/>
            <p:cNvSpPr/>
            <p:nvPr/>
          </p:nvSpPr>
          <p:spPr>
            <a:xfrm>
              <a:off x="2214562" y="4265560"/>
              <a:ext cx="241387" cy="125665"/>
            </a:xfrm>
            <a:custGeom>
              <a:avLst/>
              <a:gdLst/>
              <a:ahLst/>
              <a:cxnLst/>
              <a:rect l="l" t="t" r="r" b="b"/>
              <a:pathLst>
                <a:path w="6919" h="3602" extrusionOk="0">
                  <a:moveTo>
                    <a:pt x="5298" y="1"/>
                  </a:moveTo>
                  <a:cubicBezTo>
                    <a:pt x="4885" y="1"/>
                    <a:pt x="4437" y="96"/>
                    <a:pt x="3983" y="275"/>
                  </a:cubicBezTo>
                  <a:cubicBezTo>
                    <a:pt x="3360" y="530"/>
                    <a:pt x="1425" y="1565"/>
                    <a:pt x="891" y="1765"/>
                  </a:cubicBezTo>
                  <a:cubicBezTo>
                    <a:pt x="345" y="1954"/>
                    <a:pt x="190" y="1987"/>
                    <a:pt x="190" y="1987"/>
                  </a:cubicBezTo>
                  <a:lnTo>
                    <a:pt x="1" y="2744"/>
                  </a:lnTo>
                  <a:cubicBezTo>
                    <a:pt x="1" y="2744"/>
                    <a:pt x="323" y="3035"/>
                    <a:pt x="623" y="3035"/>
                  </a:cubicBezTo>
                  <a:cubicBezTo>
                    <a:pt x="638" y="3035"/>
                    <a:pt x="653" y="3035"/>
                    <a:pt x="668" y="3033"/>
                  </a:cubicBezTo>
                  <a:cubicBezTo>
                    <a:pt x="731" y="3026"/>
                    <a:pt x="796" y="3023"/>
                    <a:pt x="865" y="3023"/>
                  </a:cubicBezTo>
                  <a:cubicBezTo>
                    <a:pt x="1152" y="3023"/>
                    <a:pt x="1484" y="3079"/>
                    <a:pt x="1781" y="3177"/>
                  </a:cubicBezTo>
                  <a:cubicBezTo>
                    <a:pt x="2147" y="3300"/>
                    <a:pt x="3504" y="3511"/>
                    <a:pt x="3949" y="3589"/>
                  </a:cubicBezTo>
                  <a:cubicBezTo>
                    <a:pt x="3998" y="3598"/>
                    <a:pt x="4049" y="3601"/>
                    <a:pt x="4100" y="3601"/>
                  </a:cubicBezTo>
                  <a:cubicBezTo>
                    <a:pt x="4517" y="3601"/>
                    <a:pt x="4997" y="3354"/>
                    <a:pt x="5195" y="3344"/>
                  </a:cubicBezTo>
                  <a:cubicBezTo>
                    <a:pt x="5217" y="3344"/>
                    <a:pt x="5244" y="3345"/>
                    <a:pt x="5276" y="3345"/>
                  </a:cubicBezTo>
                  <a:cubicBezTo>
                    <a:pt x="5562" y="3345"/>
                    <a:pt x="6192" y="3327"/>
                    <a:pt x="6452" y="2966"/>
                  </a:cubicBezTo>
                  <a:cubicBezTo>
                    <a:pt x="6752" y="2566"/>
                    <a:pt x="6919" y="1743"/>
                    <a:pt x="6786" y="1242"/>
                  </a:cubicBezTo>
                  <a:cubicBezTo>
                    <a:pt x="6663" y="742"/>
                    <a:pt x="6262" y="141"/>
                    <a:pt x="5740" y="41"/>
                  </a:cubicBezTo>
                  <a:cubicBezTo>
                    <a:pt x="5598" y="14"/>
                    <a:pt x="5451" y="1"/>
                    <a:pt x="5298" y="1"/>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3"/>
            <p:cNvSpPr/>
            <p:nvPr/>
          </p:nvSpPr>
          <p:spPr>
            <a:xfrm>
              <a:off x="2214562" y="4265560"/>
              <a:ext cx="207616" cy="104837"/>
            </a:xfrm>
            <a:custGeom>
              <a:avLst/>
              <a:gdLst/>
              <a:ahLst/>
              <a:cxnLst/>
              <a:rect l="l" t="t" r="r" b="b"/>
              <a:pathLst>
                <a:path w="5951" h="3005" extrusionOk="0">
                  <a:moveTo>
                    <a:pt x="5298" y="1"/>
                  </a:moveTo>
                  <a:cubicBezTo>
                    <a:pt x="4885" y="1"/>
                    <a:pt x="4437" y="96"/>
                    <a:pt x="3983" y="275"/>
                  </a:cubicBezTo>
                  <a:cubicBezTo>
                    <a:pt x="3360" y="530"/>
                    <a:pt x="1425" y="1565"/>
                    <a:pt x="891" y="1765"/>
                  </a:cubicBezTo>
                  <a:cubicBezTo>
                    <a:pt x="345" y="1954"/>
                    <a:pt x="190" y="1987"/>
                    <a:pt x="190" y="1987"/>
                  </a:cubicBezTo>
                  <a:lnTo>
                    <a:pt x="1" y="2744"/>
                  </a:lnTo>
                  <a:cubicBezTo>
                    <a:pt x="1" y="2744"/>
                    <a:pt x="179" y="2910"/>
                    <a:pt x="401" y="2999"/>
                  </a:cubicBezTo>
                  <a:cubicBezTo>
                    <a:pt x="427" y="3003"/>
                    <a:pt x="453" y="3004"/>
                    <a:pt x="479" y="3004"/>
                  </a:cubicBezTo>
                  <a:cubicBezTo>
                    <a:pt x="622" y="3004"/>
                    <a:pt x="770" y="2956"/>
                    <a:pt x="901" y="2899"/>
                  </a:cubicBezTo>
                  <a:cubicBezTo>
                    <a:pt x="1069" y="2810"/>
                    <a:pt x="1235" y="2699"/>
                    <a:pt x="1413" y="2621"/>
                  </a:cubicBezTo>
                  <a:cubicBezTo>
                    <a:pt x="1781" y="2465"/>
                    <a:pt x="2181" y="2465"/>
                    <a:pt x="2581" y="2410"/>
                  </a:cubicBezTo>
                  <a:cubicBezTo>
                    <a:pt x="2903" y="2366"/>
                    <a:pt x="3226" y="2287"/>
                    <a:pt x="3538" y="2176"/>
                  </a:cubicBezTo>
                  <a:cubicBezTo>
                    <a:pt x="3827" y="2076"/>
                    <a:pt x="4116" y="1943"/>
                    <a:pt x="4361" y="1753"/>
                  </a:cubicBezTo>
                  <a:cubicBezTo>
                    <a:pt x="4494" y="1654"/>
                    <a:pt x="4606" y="1520"/>
                    <a:pt x="4727" y="1398"/>
                  </a:cubicBezTo>
                  <a:cubicBezTo>
                    <a:pt x="4828" y="1276"/>
                    <a:pt x="4928" y="1142"/>
                    <a:pt x="5006" y="997"/>
                  </a:cubicBezTo>
                  <a:cubicBezTo>
                    <a:pt x="5050" y="897"/>
                    <a:pt x="5095" y="786"/>
                    <a:pt x="5150" y="686"/>
                  </a:cubicBezTo>
                  <a:cubicBezTo>
                    <a:pt x="5284" y="441"/>
                    <a:pt x="5540" y="297"/>
                    <a:pt x="5795" y="186"/>
                  </a:cubicBezTo>
                  <a:cubicBezTo>
                    <a:pt x="5840" y="163"/>
                    <a:pt x="5896" y="141"/>
                    <a:pt x="5951" y="107"/>
                  </a:cubicBezTo>
                  <a:cubicBezTo>
                    <a:pt x="5884" y="85"/>
                    <a:pt x="5817" y="63"/>
                    <a:pt x="5740" y="41"/>
                  </a:cubicBezTo>
                  <a:cubicBezTo>
                    <a:pt x="5598" y="14"/>
                    <a:pt x="5451" y="1"/>
                    <a:pt x="5298"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3"/>
            <p:cNvSpPr/>
            <p:nvPr/>
          </p:nvSpPr>
          <p:spPr>
            <a:xfrm>
              <a:off x="2222726" y="4346432"/>
              <a:ext cx="118373" cy="13327"/>
            </a:xfrm>
            <a:custGeom>
              <a:avLst/>
              <a:gdLst/>
              <a:ahLst/>
              <a:cxnLst/>
              <a:rect l="l" t="t" r="r" b="b"/>
              <a:pathLst>
                <a:path w="3393" h="382" extrusionOk="0">
                  <a:moveTo>
                    <a:pt x="2197" y="0"/>
                  </a:moveTo>
                  <a:cubicBezTo>
                    <a:pt x="2170" y="0"/>
                    <a:pt x="2142" y="1"/>
                    <a:pt x="2113" y="3"/>
                  </a:cubicBezTo>
                  <a:cubicBezTo>
                    <a:pt x="1969" y="3"/>
                    <a:pt x="1824" y="25"/>
                    <a:pt x="1680" y="58"/>
                  </a:cubicBezTo>
                  <a:cubicBezTo>
                    <a:pt x="1391" y="114"/>
                    <a:pt x="1124" y="203"/>
                    <a:pt x="835" y="270"/>
                  </a:cubicBezTo>
                  <a:cubicBezTo>
                    <a:pt x="701" y="303"/>
                    <a:pt x="556" y="325"/>
                    <a:pt x="423" y="337"/>
                  </a:cubicBezTo>
                  <a:cubicBezTo>
                    <a:pt x="401" y="338"/>
                    <a:pt x="378" y="339"/>
                    <a:pt x="356" y="339"/>
                  </a:cubicBezTo>
                  <a:cubicBezTo>
                    <a:pt x="234" y="339"/>
                    <a:pt x="115" y="313"/>
                    <a:pt x="12" y="248"/>
                  </a:cubicBezTo>
                  <a:lnTo>
                    <a:pt x="0" y="258"/>
                  </a:lnTo>
                  <a:cubicBezTo>
                    <a:pt x="123" y="347"/>
                    <a:pt x="279" y="381"/>
                    <a:pt x="423" y="381"/>
                  </a:cubicBezTo>
                  <a:cubicBezTo>
                    <a:pt x="568" y="381"/>
                    <a:pt x="712" y="359"/>
                    <a:pt x="857" y="337"/>
                  </a:cubicBezTo>
                  <a:cubicBezTo>
                    <a:pt x="1135" y="281"/>
                    <a:pt x="1413" y="203"/>
                    <a:pt x="1691" y="159"/>
                  </a:cubicBezTo>
                  <a:cubicBezTo>
                    <a:pt x="1836" y="137"/>
                    <a:pt x="1980" y="125"/>
                    <a:pt x="2113" y="125"/>
                  </a:cubicBezTo>
                  <a:cubicBezTo>
                    <a:pt x="2258" y="125"/>
                    <a:pt x="2392" y="147"/>
                    <a:pt x="2525" y="169"/>
                  </a:cubicBezTo>
                  <a:cubicBezTo>
                    <a:pt x="2785" y="222"/>
                    <a:pt x="3056" y="293"/>
                    <a:pt x="3336" y="293"/>
                  </a:cubicBezTo>
                  <a:cubicBezTo>
                    <a:pt x="3355" y="293"/>
                    <a:pt x="3374" y="293"/>
                    <a:pt x="3393" y="292"/>
                  </a:cubicBezTo>
                  <a:lnTo>
                    <a:pt x="3393" y="270"/>
                  </a:lnTo>
                  <a:cubicBezTo>
                    <a:pt x="3104" y="214"/>
                    <a:pt x="2847" y="114"/>
                    <a:pt x="2558" y="48"/>
                  </a:cubicBezTo>
                  <a:cubicBezTo>
                    <a:pt x="2440" y="20"/>
                    <a:pt x="2322" y="0"/>
                    <a:pt x="2197"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3"/>
            <p:cNvSpPr/>
            <p:nvPr/>
          </p:nvSpPr>
          <p:spPr>
            <a:xfrm>
              <a:off x="2234343" y="4324382"/>
              <a:ext cx="155668" cy="23724"/>
            </a:xfrm>
            <a:custGeom>
              <a:avLst/>
              <a:gdLst/>
              <a:ahLst/>
              <a:cxnLst/>
              <a:rect l="l" t="t" r="r" b="b"/>
              <a:pathLst>
                <a:path w="4462" h="680" extrusionOk="0">
                  <a:moveTo>
                    <a:pt x="4461" y="1"/>
                  </a:moveTo>
                  <a:cubicBezTo>
                    <a:pt x="4261" y="61"/>
                    <a:pt x="4060" y="79"/>
                    <a:pt x="3858" y="79"/>
                  </a:cubicBezTo>
                  <a:cubicBezTo>
                    <a:pt x="3690" y="79"/>
                    <a:pt x="3521" y="67"/>
                    <a:pt x="3349" y="57"/>
                  </a:cubicBezTo>
                  <a:cubicBezTo>
                    <a:pt x="3248" y="45"/>
                    <a:pt x="3159" y="35"/>
                    <a:pt x="3060" y="35"/>
                  </a:cubicBezTo>
                  <a:cubicBezTo>
                    <a:pt x="2971" y="35"/>
                    <a:pt x="2870" y="35"/>
                    <a:pt x="2771" y="45"/>
                  </a:cubicBezTo>
                  <a:cubicBezTo>
                    <a:pt x="2581" y="57"/>
                    <a:pt x="2392" y="79"/>
                    <a:pt x="2203" y="101"/>
                  </a:cubicBezTo>
                  <a:cubicBezTo>
                    <a:pt x="1825" y="168"/>
                    <a:pt x="1458" y="279"/>
                    <a:pt x="1102" y="401"/>
                  </a:cubicBezTo>
                  <a:cubicBezTo>
                    <a:pt x="735" y="524"/>
                    <a:pt x="379" y="635"/>
                    <a:pt x="1" y="668"/>
                  </a:cubicBezTo>
                  <a:lnTo>
                    <a:pt x="1" y="680"/>
                  </a:lnTo>
                  <a:cubicBezTo>
                    <a:pt x="379" y="668"/>
                    <a:pt x="757" y="579"/>
                    <a:pt x="1125" y="479"/>
                  </a:cubicBezTo>
                  <a:cubicBezTo>
                    <a:pt x="1491" y="379"/>
                    <a:pt x="1847" y="279"/>
                    <a:pt x="2225" y="235"/>
                  </a:cubicBezTo>
                  <a:cubicBezTo>
                    <a:pt x="2429" y="210"/>
                    <a:pt x="2632" y="202"/>
                    <a:pt x="2838" y="202"/>
                  </a:cubicBezTo>
                  <a:cubicBezTo>
                    <a:pt x="3003" y="202"/>
                    <a:pt x="3169" y="207"/>
                    <a:pt x="3337" y="212"/>
                  </a:cubicBezTo>
                  <a:cubicBezTo>
                    <a:pt x="3412" y="212"/>
                    <a:pt x="3488" y="214"/>
                    <a:pt x="3565" y="214"/>
                  </a:cubicBezTo>
                  <a:cubicBezTo>
                    <a:pt x="3683" y="214"/>
                    <a:pt x="3801" y="210"/>
                    <a:pt x="3916" y="190"/>
                  </a:cubicBezTo>
                  <a:cubicBezTo>
                    <a:pt x="4105" y="168"/>
                    <a:pt x="4306" y="112"/>
                    <a:pt x="4461" y="12"/>
                  </a:cubicBezTo>
                  <a:lnTo>
                    <a:pt x="4461"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3"/>
            <p:cNvSpPr/>
            <p:nvPr/>
          </p:nvSpPr>
          <p:spPr>
            <a:xfrm>
              <a:off x="2242124" y="4295669"/>
              <a:ext cx="146702" cy="42353"/>
            </a:xfrm>
            <a:custGeom>
              <a:avLst/>
              <a:gdLst/>
              <a:ahLst/>
              <a:cxnLst/>
              <a:rect l="l" t="t" r="r" b="b"/>
              <a:pathLst>
                <a:path w="4205" h="1214" extrusionOk="0">
                  <a:moveTo>
                    <a:pt x="4204" y="1"/>
                  </a:moveTo>
                  <a:cubicBezTo>
                    <a:pt x="3848" y="112"/>
                    <a:pt x="3482" y="146"/>
                    <a:pt x="3114" y="179"/>
                  </a:cubicBezTo>
                  <a:cubicBezTo>
                    <a:pt x="2759" y="212"/>
                    <a:pt x="2392" y="268"/>
                    <a:pt x="2024" y="346"/>
                  </a:cubicBezTo>
                  <a:cubicBezTo>
                    <a:pt x="1669" y="423"/>
                    <a:pt x="1302" y="524"/>
                    <a:pt x="968" y="657"/>
                  </a:cubicBezTo>
                  <a:cubicBezTo>
                    <a:pt x="623" y="801"/>
                    <a:pt x="289" y="979"/>
                    <a:pt x="0" y="1202"/>
                  </a:cubicBezTo>
                  <a:lnTo>
                    <a:pt x="12" y="1213"/>
                  </a:lnTo>
                  <a:cubicBezTo>
                    <a:pt x="312" y="1002"/>
                    <a:pt x="635" y="835"/>
                    <a:pt x="979" y="712"/>
                  </a:cubicBezTo>
                  <a:cubicBezTo>
                    <a:pt x="1324" y="579"/>
                    <a:pt x="1680" y="490"/>
                    <a:pt x="2047" y="423"/>
                  </a:cubicBezTo>
                  <a:cubicBezTo>
                    <a:pt x="2403" y="357"/>
                    <a:pt x="2770" y="324"/>
                    <a:pt x="3137" y="279"/>
                  </a:cubicBezTo>
                  <a:cubicBezTo>
                    <a:pt x="3493" y="223"/>
                    <a:pt x="3871" y="179"/>
                    <a:pt x="4204" y="12"/>
                  </a:cubicBezTo>
                  <a:lnTo>
                    <a:pt x="4204"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3"/>
            <p:cNvSpPr/>
            <p:nvPr/>
          </p:nvSpPr>
          <p:spPr>
            <a:xfrm>
              <a:off x="2221156" y="4143172"/>
              <a:ext cx="180089" cy="198719"/>
            </a:xfrm>
            <a:custGeom>
              <a:avLst/>
              <a:gdLst/>
              <a:ahLst/>
              <a:cxnLst/>
              <a:rect l="l" t="t" r="r" b="b"/>
              <a:pathLst>
                <a:path w="5162" h="5696" extrusionOk="0">
                  <a:moveTo>
                    <a:pt x="3177" y="0"/>
                  </a:moveTo>
                  <a:cubicBezTo>
                    <a:pt x="3112" y="0"/>
                    <a:pt x="3043" y="4"/>
                    <a:pt x="2971" y="12"/>
                  </a:cubicBezTo>
                  <a:cubicBezTo>
                    <a:pt x="2348" y="78"/>
                    <a:pt x="1491" y="1302"/>
                    <a:pt x="1202" y="1814"/>
                  </a:cubicBezTo>
                  <a:cubicBezTo>
                    <a:pt x="913" y="2337"/>
                    <a:pt x="835" y="3315"/>
                    <a:pt x="712" y="4105"/>
                  </a:cubicBezTo>
                  <a:cubicBezTo>
                    <a:pt x="579" y="4895"/>
                    <a:pt x="1" y="5117"/>
                    <a:pt x="1" y="5117"/>
                  </a:cubicBezTo>
                  <a:lnTo>
                    <a:pt x="67" y="5696"/>
                  </a:lnTo>
                  <a:cubicBezTo>
                    <a:pt x="67" y="5696"/>
                    <a:pt x="423" y="5673"/>
                    <a:pt x="702" y="5562"/>
                  </a:cubicBezTo>
                  <a:cubicBezTo>
                    <a:pt x="979" y="5462"/>
                    <a:pt x="1725" y="5284"/>
                    <a:pt x="2192" y="5061"/>
                  </a:cubicBezTo>
                  <a:cubicBezTo>
                    <a:pt x="2648" y="4828"/>
                    <a:pt x="3304" y="4628"/>
                    <a:pt x="3827" y="4383"/>
                  </a:cubicBezTo>
                  <a:cubicBezTo>
                    <a:pt x="4338" y="4139"/>
                    <a:pt x="4483" y="3783"/>
                    <a:pt x="4706" y="3437"/>
                  </a:cubicBezTo>
                  <a:cubicBezTo>
                    <a:pt x="4917" y="3081"/>
                    <a:pt x="5161" y="2503"/>
                    <a:pt x="5106" y="2036"/>
                  </a:cubicBezTo>
                  <a:cubicBezTo>
                    <a:pt x="5050" y="1569"/>
                    <a:pt x="4583" y="1458"/>
                    <a:pt x="4494" y="1447"/>
                  </a:cubicBezTo>
                  <a:cubicBezTo>
                    <a:pt x="4394" y="1425"/>
                    <a:pt x="4350" y="1324"/>
                    <a:pt x="4272" y="1257"/>
                  </a:cubicBezTo>
                  <a:cubicBezTo>
                    <a:pt x="4194" y="1191"/>
                    <a:pt x="4083" y="724"/>
                    <a:pt x="3994" y="457"/>
                  </a:cubicBezTo>
                  <a:cubicBezTo>
                    <a:pt x="3925" y="211"/>
                    <a:pt x="3665" y="0"/>
                    <a:pt x="3177"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3"/>
            <p:cNvSpPr/>
            <p:nvPr/>
          </p:nvSpPr>
          <p:spPr>
            <a:xfrm>
              <a:off x="2221156" y="4256490"/>
              <a:ext cx="96255" cy="85405"/>
            </a:xfrm>
            <a:custGeom>
              <a:avLst/>
              <a:gdLst/>
              <a:ahLst/>
              <a:cxnLst/>
              <a:rect l="l" t="t" r="r" b="b"/>
              <a:pathLst>
                <a:path w="2759" h="2448" extrusionOk="0">
                  <a:moveTo>
                    <a:pt x="2214" y="1"/>
                  </a:moveTo>
                  <a:cubicBezTo>
                    <a:pt x="2125" y="11"/>
                    <a:pt x="2047" y="78"/>
                    <a:pt x="1970" y="134"/>
                  </a:cubicBezTo>
                  <a:cubicBezTo>
                    <a:pt x="1780" y="245"/>
                    <a:pt x="1513" y="212"/>
                    <a:pt x="1302" y="301"/>
                  </a:cubicBezTo>
                  <a:cubicBezTo>
                    <a:pt x="1102" y="379"/>
                    <a:pt x="969" y="545"/>
                    <a:pt x="779" y="657"/>
                  </a:cubicBezTo>
                  <a:cubicBezTo>
                    <a:pt x="769" y="657"/>
                    <a:pt x="746" y="668"/>
                    <a:pt x="735" y="679"/>
                  </a:cubicBezTo>
                  <a:cubicBezTo>
                    <a:pt x="724" y="735"/>
                    <a:pt x="712" y="802"/>
                    <a:pt x="712" y="857"/>
                  </a:cubicBezTo>
                  <a:cubicBezTo>
                    <a:pt x="579" y="1647"/>
                    <a:pt x="1" y="1869"/>
                    <a:pt x="1" y="1869"/>
                  </a:cubicBezTo>
                  <a:lnTo>
                    <a:pt x="67" y="2448"/>
                  </a:lnTo>
                  <a:lnTo>
                    <a:pt x="90" y="2448"/>
                  </a:lnTo>
                  <a:cubicBezTo>
                    <a:pt x="779" y="2280"/>
                    <a:pt x="1424" y="1924"/>
                    <a:pt x="1925" y="1424"/>
                  </a:cubicBezTo>
                  <a:lnTo>
                    <a:pt x="2158" y="1190"/>
                  </a:lnTo>
                  <a:cubicBezTo>
                    <a:pt x="2247" y="1079"/>
                    <a:pt x="2270" y="1068"/>
                    <a:pt x="2359" y="957"/>
                  </a:cubicBezTo>
                  <a:cubicBezTo>
                    <a:pt x="2481" y="802"/>
                    <a:pt x="2648" y="557"/>
                    <a:pt x="2714" y="379"/>
                  </a:cubicBezTo>
                  <a:cubicBezTo>
                    <a:pt x="2737" y="334"/>
                    <a:pt x="2759" y="278"/>
                    <a:pt x="2737" y="234"/>
                  </a:cubicBezTo>
                  <a:cubicBezTo>
                    <a:pt x="2714" y="189"/>
                    <a:pt x="2682" y="167"/>
                    <a:pt x="2648" y="145"/>
                  </a:cubicBezTo>
                  <a:cubicBezTo>
                    <a:pt x="2548" y="100"/>
                    <a:pt x="2448" y="56"/>
                    <a:pt x="2348" y="23"/>
                  </a:cubicBezTo>
                  <a:cubicBezTo>
                    <a:pt x="2303" y="11"/>
                    <a:pt x="2259" y="1"/>
                    <a:pt x="2214"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3"/>
            <p:cNvSpPr/>
            <p:nvPr/>
          </p:nvSpPr>
          <p:spPr>
            <a:xfrm>
              <a:off x="2215713" y="4217275"/>
              <a:ext cx="77660" cy="115687"/>
            </a:xfrm>
            <a:custGeom>
              <a:avLst/>
              <a:gdLst/>
              <a:ahLst/>
              <a:cxnLst/>
              <a:rect l="l" t="t" r="r" b="b"/>
              <a:pathLst>
                <a:path w="2226" h="3316" extrusionOk="0">
                  <a:moveTo>
                    <a:pt x="2215" y="1"/>
                  </a:moveTo>
                  <a:cubicBezTo>
                    <a:pt x="2003" y="268"/>
                    <a:pt x="1847" y="591"/>
                    <a:pt x="1714" y="913"/>
                  </a:cubicBezTo>
                  <a:cubicBezTo>
                    <a:pt x="1636" y="1069"/>
                    <a:pt x="1580" y="1236"/>
                    <a:pt x="1525" y="1392"/>
                  </a:cubicBezTo>
                  <a:cubicBezTo>
                    <a:pt x="1469" y="1558"/>
                    <a:pt x="1414" y="1736"/>
                    <a:pt x="1358" y="1892"/>
                  </a:cubicBezTo>
                  <a:cubicBezTo>
                    <a:pt x="1325" y="1970"/>
                    <a:pt x="1303" y="2047"/>
                    <a:pt x="1269" y="2126"/>
                  </a:cubicBezTo>
                  <a:cubicBezTo>
                    <a:pt x="1236" y="2192"/>
                    <a:pt x="1180" y="2270"/>
                    <a:pt x="1135" y="2337"/>
                  </a:cubicBezTo>
                  <a:cubicBezTo>
                    <a:pt x="1046" y="2482"/>
                    <a:pt x="947" y="2626"/>
                    <a:pt x="836" y="2749"/>
                  </a:cubicBezTo>
                  <a:cubicBezTo>
                    <a:pt x="779" y="2815"/>
                    <a:pt x="724" y="2882"/>
                    <a:pt x="658" y="2949"/>
                  </a:cubicBezTo>
                  <a:cubicBezTo>
                    <a:pt x="602" y="3004"/>
                    <a:pt x="546" y="3071"/>
                    <a:pt x="468" y="3115"/>
                  </a:cubicBezTo>
                  <a:cubicBezTo>
                    <a:pt x="335" y="3216"/>
                    <a:pt x="168" y="3260"/>
                    <a:pt x="1" y="3305"/>
                  </a:cubicBezTo>
                  <a:lnTo>
                    <a:pt x="1" y="3315"/>
                  </a:lnTo>
                  <a:cubicBezTo>
                    <a:pt x="168" y="3282"/>
                    <a:pt x="346" y="3249"/>
                    <a:pt x="502" y="3149"/>
                  </a:cubicBezTo>
                  <a:cubicBezTo>
                    <a:pt x="579" y="3105"/>
                    <a:pt x="646" y="3048"/>
                    <a:pt x="702" y="2993"/>
                  </a:cubicBezTo>
                  <a:cubicBezTo>
                    <a:pt x="769" y="2927"/>
                    <a:pt x="836" y="2871"/>
                    <a:pt x="891" y="2804"/>
                  </a:cubicBezTo>
                  <a:cubicBezTo>
                    <a:pt x="1013" y="2670"/>
                    <a:pt x="1125" y="2537"/>
                    <a:pt x="1224" y="2393"/>
                  </a:cubicBezTo>
                  <a:cubicBezTo>
                    <a:pt x="1269" y="2326"/>
                    <a:pt x="1313" y="2259"/>
                    <a:pt x="1369" y="2170"/>
                  </a:cubicBezTo>
                  <a:lnTo>
                    <a:pt x="1469" y="1936"/>
                  </a:lnTo>
                  <a:cubicBezTo>
                    <a:pt x="1536" y="1758"/>
                    <a:pt x="1592" y="1614"/>
                    <a:pt x="1669" y="1447"/>
                  </a:cubicBezTo>
                  <a:cubicBezTo>
                    <a:pt x="1736" y="1291"/>
                    <a:pt x="1792" y="1125"/>
                    <a:pt x="1847" y="969"/>
                  </a:cubicBezTo>
                  <a:cubicBezTo>
                    <a:pt x="1970" y="646"/>
                    <a:pt x="2092" y="324"/>
                    <a:pt x="2225"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3"/>
            <p:cNvSpPr/>
            <p:nvPr/>
          </p:nvSpPr>
          <p:spPr>
            <a:xfrm>
              <a:off x="2227366" y="4238243"/>
              <a:ext cx="111780" cy="93952"/>
            </a:xfrm>
            <a:custGeom>
              <a:avLst/>
              <a:gdLst/>
              <a:ahLst/>
              <a:cxnLst/>
              <a:rect l="l" t="t" r="r" b="b"/>
              <a:pathLst>
                <a:path w="3204" h="2693" extrusionOk="0">
                  <a:moveTo>
                    <a:pt x="3204" y="1"/>
                  </a:moveTo>
                  <a:cubicBezTo>
                    <a:pt x="2870" y="134"/>
                    <a:pt x="2559" y="346"/>
                    <a:pt x="2292" y="590"/>
                  </a:cubicBezTo>
                  <a:cubicBezTo>
                    <a:pt x="2225" y="646"/>
                    <a:pt x="2158" y="712"/>
                    <a:pt x="2092" y="779"/>
                  </a:cubicBezTo>
                  <a:cubicBezTo>
                    <a:pt x="2036" y="846"/>
                    <a:pt x="1980" y="913"/>
                    <a:pt x="1925" y="991"/>
                  </a:cubicBezTo>
                  <a:cubicBezTo>
                    <a:pt x="1814" y="1135"/>
                    <a:pt x="1713" y="1291"/>
                    <a:pt x="1624" y="1446"/>
                  </a:cubicBezTo>
                  <a:cubicBezTo>
                    <a:pt x="1535" y="1591"/>
                    <a:pt x="1436" y="1747"/>
                    <a:pt x="1335" y="1881"/>
                  </a:cubicBezTo>
                  <a:cubicBezTo>
                    <a:pt x="1224" y="2025"/>
                    <a:pt x="1102" y="2148"/>
                    <a:pt x="957" y="2259"/>
                  </a:cubicBezTo>
                  <a:cubicBezTo>
                    <a:pt x="690" y="2470"/>
                    <a:pt x="356" y="2615"/>
                    <a:pt x="1" y="2681"/>
                  </a:cubicBezTo>
                  <a:lnTo>
                    <a:pt x="1" y="2692"/>
                  </a:lnTo>
                  <a:cubicBezTo>
                    <a:pt x="356" y="2648"/>
                    <a:pt x="712" y="2526"/>
                    <a:pt x="1013" y="2314"/>
                  </a:cubicBezTo>
                  <a:cubicBezTo>
                    <a:pt x="1157" y="2214"/>
                    <a:pt x="1291" y="2092"/>
                    <a:pt x="1414" y="1947"/>
                  </a:cubicBezTo>
                  <a:cubicBezTo>
                    <a:pt x="1535" y="1814"/>
                    <a:pt x="1624" y="1658"/>
                    <a:pt x="1725" y="1513"/>
                  </a:cubicBezTo>
                  <a:cubicBezTo>
                    <a:pt x="1925" y="1213"/>
                    <a:pt x="2148" y="946"/>
                    <a:pt x="2392" y="702"/>
                  </a:cubicBezTo>
                  <a:cubicBezTo>
                    <a:pt x="2648" y="445"/>
                    <a:pt x="2915" y="223"/>
                    <a:pt x="3204" y="12"/>
                  </a:cubicBezTo>
                  <a:lnTo>
                    <a:pt x="3204"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3"/>
            <p:cNvSpPr/>
            <p:nvPr/>
          </p:nvSpPr>
          <p:spPr>
            <a:xfrm>
              <a:off x="2237449" y="4272015"/>
              <a:ext cx="116454" cy="62484"/>
            </a:xfrm>
            <a:custGeom>
              <a:avLst/>
              <a:gdLst/>
              <a:ahLst/>
              <a:cxnLst/>
              <a:rect l="l" t="t" r="r" b="b"/>
              <a:pathLst>
                <a:path w="3338" h="1791" extrusionOk="0">
                  <a:moveTo>
                    <a:pt x="3327" y="1"/>
                  </a:moveTo>
                  <a:cubicBezTo>
                    <a:pt x="3026" y="112"/>
                    <a:pt x="2748" y="268"/>
                    <a:pt x="2481" y="434"/>
                  </a:cubicBezTo>
                  <a:cubicBezTo>
                    <a:pt x="2215" y="612"/>
                    <a:pt x="1970" y="801"/>
                    <a:pt x="1703" y="990"/>
                  </a:cubicBezTo>
                  <a:cubicBezTo>
                    <a:pt x="1447" y="1168"/>
                    <a:pt x="1180" y="1346"/>
                    <a:pt x="902" y="1479"/>
                  </a:cubicBezTo>
                  <a:cubicBezTo>
                    <a:pt x="624" y="1624"/>
                    <a:pt x="324" y="1736"/>
                    <a:pt x="1" y="1780"/>
                  </a:cubicBezTo>
                  <a:lnTo>
                    <a:pt x="12" y="1791"/>
                  </a:lnTo>
                  <a:cubicBezTo>
                    <a:pt x="324" y="1758"/>
                    <a:pt x="624" y="1657"/>
                    <a:pt x="913" y="1524"/>
                  </a:cubicBezTo>
                  <a:cubicBezTo>
                    <a:pt x="1202" y="1380"/>
                    <a:pt x="1480" y="1213"/>
                    <a:pt x="1747" y="1035"/>
                  </a:cubicBezTo>
                  <a:cubicBezTo>
                    <a:pt x="2003" y="868"/>
                    <a:pt x="2270" y="679"/>
                    <a:pt x="2526" y="501"/>
                  </a:cubicBezTo>
                  <a:cubicBezTo>
                    <a:pt x="2781" y="323"/>
                    <a:pt x="3048" y="156"/>
                    <a:pt x="3337" y="11"/>
                  </a:cubicBezTo>
                  <a:lnTo>
                    <a:pt x="3327"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3"/>
            <p:cNvSpPr/>
            <p:nvPr/>
          </p:nvSpPr>
          <p:spPr>
            <a:xfrm>
              <a:off x="2083416" y="4357387"/>
              <a:ext cx="124583" cy="195265"/>
            </a:xfrm>
            <a:custGeom>
              <a:avLst/>
              <a:gdLst/>
              <a:ahLst/>
              <a:cxnLst/>
              <a:rect l="l" t="t" r="r" b="b"/>
              <a:pathLst>
                <a:path w="3571" h="5597" extrusionOk="0">
                  <a:moveTo>
                    <a:pt x="3059" y="1"/>
                  </a:moveTo>
                  <a:lnTo>
                    <a:pt x="3059" y="1"/>
                  </a:lnTo>
                  <a:cubicBezTo>
                    <a:pt x="3059" y="1"/>
                    <a:pt x="3081" y="67"/>
                    <a:pt x="2814" y="256"/>
                  </a:cubicBezTo>
                  <a:cubicBezTo>
                    <a:pt x="2559" y="456"/>
                    <a:pt x="1524" y="968"/>
                    <a:pt x="1046" y="1568"/>
                  </a:cubicBezTo>
                  <a:cubicBezTo>
                    <a:pt x="557" y="2158"/>
                    <a:pt x="23" y="3248"/>
                    <a:pt x="11" y="3882"/>
                  </a:cubicBezTo>
                  <a:cubicBezTo>
                    <a:pt x="1" y="4516"/>
                    <a:pt x="223" y="4927"/>
                    <a:pt x="456" y="5161"/>
                  </a:cubicBezTo>
                  <a:cubicBezTo>
                    <a:pt x="661" y="5376"/>
                    <a:pt x="1113" y="5497"/>
                    <a:pt x="1418" y="5497"/>
                  </a:cubicBezTo>
                  <a:cubicBezTo>
                    <a:pt x="1443" y="5497"/>
                    <a:pt x="1468" y="5497"/>
                    <a:pt x="1491" y="5495"/>
                  </a:cubicBezTo>
                  <a:cubicBezTo>
                    <a:pt x="1588" y="5484"/>
                    <a:pt x="1691" y="5479"/>
                    <a:pt x="1794" y="5479"/>
                  </a:cubicBezTo>
                  <a:cubicBezTo>
                    <a:pt x="2011" y="5479"/>
                    <a:pt x="2226" y="5501"/>
                    <a:pt x="2369" y="5539"/>
                  </a:cubicBezTo>
                  <a:cubicBezTo>
                    <a:pt x="2464" y="5565"/>
                    <a:pt x="2546" y="5597"/>
                    <a:pt x="2630" y="5597"/>
                  </a:cubicBezTo>
                  <a:cubicBezTo>
                    <a:pt x="2724" y="5597"/>
                    <a:pt x="2819" y="5557"/>
                    <a:pt x="2937" y="5428"/>
                  </a:cubicBezTo>
                  <a:cubicBezTo>
                    <a:pt x="3159" y="5183"/>
                    <a:pt x="3204" y="4949"/>
                    <a:pt x="3192" y="4583"/>
                  </a:cubicBezTo>
                  <a:cubicBezTo>
                    <a:pt x="3170" y="4205"/>
                    <a:pt x="2937" y="3493"/>
                    <a:pt x="2992" y="3192"/>
                  </a:cubicBezTo>
                  <a:cubicBezTo>
                    <a:pt x="3037" y="2881"/>
                    <a:pt x="3182" y="2403"/>
                    <a:pt x="3293" y="1746"/>
                  </a:cubicBezTo>
                  <a:cubicBezTo>
                    <a:pt x="3393" y="1079"/>
                    <a:pt x="3570" y="334"/>
                    <a:pt x="3570" y="334"/>
                  </a:cubicBezTo>
                  <a:lnTo>
                    <a:pt x="3059" y="1"/>
                  </a:ln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3"/>
            <p:cNvSpPr/>
            <p:nvPr/>
          </p:nvSpPr>
          <p:spPr>
            <a:xfrm>
              <a:off x="2103198" y="4359305"/>
              <a:ext cx="104802" cy="193347"/>
            </a:xfrm>
            <a:custGeom>
              <a:avLst/>
              <a:gdLst/>
              <a:ahLst/>
              <a:cxnLst/>
              <a:rect l="l" t="t" r="r" b="b"/>
              <a:pathLst>
                <a:path w="3004" h="5542" extrusionOk="0">
                  <a:moveTo>
                    <a:pt x="2581" y="1"/>
                  </a:moveTo>
                  <a:lnTo>
                    <a:pt x="2581" y="12"/>
                  </a:lnTo>
                  <a:cubicBezTo>
                    <a:pt x="2503" y="123"/>
                    <a:pt x="2447" y="268"/>
                    <a:pt x="2381" y="390"/>
                  </a:cubicBezTo>
                  <a:cubicBezTo>
                    <a:pt x="2292" y="524"/>
                    <a:pt x="2214" y="646"/>
                    <a:pt x="2158" y="791"/>
                  </a:cubicBezTo>
                  <a:cubicBezTo>
                    <a:pt x="2025" y="1102"/>
                    <a:pt x="2036" y="1458"/>
                    <a:pt x="2036" y="1792"/>
                  </a:cubicBezTo>
                  <a:cubicBezTo>
                    <a:pt x="2036" y="2381"/>
                    <a:pt x="1992" y="2971"/>
                    <a:pt x="1936" y="3560"/>
                  </a:cubicBezTo>
                  <a:cubicBezTo>
                    <a:pt x="1936" y="3627"/>
                    <a:pt x="1936" y="3693"/>
                    <a:pt x="1914" y="3760"/>
                  </a:cubicBezTo>
                  <a:cubicBezTo>
                    <a:pt x="1836" y="3960"/>
                    <a:pt x="1624" y="4061"/>
                    <a:pt x="1424" y="4138"/>
                  </a:cubicBezTo>
                  <a:cubicBezTo>
                    <a:pt x="1124" y="4249"/>
                    <a:pt x="813" y="4350"/>
                    <a:pt x="601" y="4583"/>
                  </a:cubicBezTo>
                  <a:cubicBezTo>
                    <a:pt x="445" y="4739"/>
                    <a:pt x="356" y="4961"/>
                    <a:pt x="178" y="5095"/>
                  </a:cubicBezTo>
                  <a:cubicBezTo>
                    <a:pt x="123" y="5139"/>
                    <a:pt x="57" y="5173"/>
                    <a:pt x="0" y="5206"/>
                  </a:cubicBezTo>
                  <a:cubicBezTo>
                    <a:pt x="231" y="5356"/>
                    <a:pt x="586" y="5443"/>
                    <a:pt x="842" y="5443"/>
                  </a:cubicBezTo>
                  <a:cubicBezTo>
                    <a:pt x="870" y="5443"/>
                    <a:pt x="898" y="5442"/>
                    <a:pt x="924" y="5440"/>
                  </a:cubicBezTo>
                  <a:cubicBezTo>
                    <a:pt x="1021" y="5429"/>
                    <a:pt x="1124" y="5424"/>
                    <a:pt x="1227" y="5424"/>
                  </a:cubicBezTo>
                  <a:cubicBezTo>
                    <a:pt x="1444" y="5424"/>
                    <a:pt x="1659" y="5446"/>
                    <a:pt x="1802" y="5484"/>
                  </a:cubicBezTo>
                  <a:cubicBezTo>
                    <a:pt x="1897" y="5510"/>
                    <a:pt x="1979" y="5542"/>
                    <a:pt x="2063" y="5542"/>
                  </a:cubicBezTo>
                  <a:cubicBezTo>
                    <a:pt x="2157" y="5542"/>
                    <a:pt x="2252" y="5502"/>
                    <a:pt x="2370" y="5373"/>
                  </a:cubicBezTo>
                  <a:cubicBezTo>
                    <a:pt x="2592" y="5128"/>
                    <a:pt x="2637" y="4894"/>
                    <a:pt x="2625" y="4528"/>
                  </a:cubicBezTo>
                  <a:cubicBezTo>
                    <a:pt x="2603" y="4150"/>
                    <a:pt x="2370" y="3438"/>
                    <a:pt x="2425" y="3137"/>
                  </a:cubicBezTo>
                  <a:cubicBezTo>
                    <a:pt x="2470" y="2826"/>
                    <a:pt x="2615" y="2348"/>
                    <a:pt x="2726" y="1691"/>
                  </a:cubicBezTo>
                  <a:cubicBezTo>
                    <a:pt x="2826" y="1024"/>
                    <a:pt x="3003" y="279"/>
                    <a:pt x="3003" y="279"/>
                  </a:cubicBezTo>
                  <a:lnTo>
                    <a:pt x="2581"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3"/>
            <p:cNvSpPr/>
            <p:nvPr/>
          </p:nvSpPr>
          <p:spPr>
            <a:xfrm>
              <a:off x="2162962" y="4354665"/>
              <a:ext cx="32236" cy="34957"/>
            </a:xfrm>
            <a:custGeom>
              <a:avLst/>
              <a:gdLst/>
              <a:ahLst/>
              <a:cxnLst/>
              <a:rect l="l" t="t" r="r" b="b"/>
              <a:pathLst>
                <a:path w="924" h="1002" extrusionOk="0">
                  <a:moveTo>
                    <a:pt x="912" y="0"/>
                  </a:moveTo>
                  <a:cubicBezTo>
                    <a:pt x="868" y="101"/>
                    <a:pt x="801" y="190"/>
                    <a:pt x="724" y="279"/>
                  </a:cubicBezTo>
                  <a:cubicBezTo>
                    <a:pt x="645" y="356"/>
                    <a:pt x="556" y="423"/>
                    <a:pt x="467" y="490"/>
                  </a:cubicBezTo>
                  <a:cubicBezTo>
                    <a:pt x="378" y="556"/>
                    <a:pt x="279" y="623"/>
                    <a:pt x="201" y="701"/>
                  </a:cubicBezTo>
                  <a:cubicBezTo>
                    <a:pt x="112" y="790"/>
                    <a:pt x="34" y="879"/>
                    <a:pt x="0" y="1001"/>
                  </a:cubicBezTo>
                  <a:lnTo>
                    <a:pt x="12" y="1001"/>
                  </a:lnTo>
                  <a:cubicBezTo>
                    <a:pt x="89" y="924"/>
                    <a:pt x="168" y="846"/>
                    <a:pt x="257" y="779"/>
                  </a:cubicBezTo>
                  <a:cubicBezTo>
                    <a:pt x="346" y="701"/>
                    <a:pt x="423" y="623"/>
                    <a:pt x="512" y="546"/>
                  </a:cubicBezTo>
                  <a:cubicBezTo>
                    <a:pt x="601" y="479"/>
                    <a:pt x="679" y="390"/>
                    <a:pt x="757" y="301"/>
                  </a:cubicBezTo>
                  <a:cubicBezTo>
                    <a:pt x="835" y="212"/>
                    <a:pt x="890" y="111"/>
                    <a:pt x="924"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3"/>
            <p:cNvSpPr/>
            <p:nvPr/>
          </p:nvSpPr>
          <p:spPr>
            <a:xfrm>
              <a:off x="2109408" y="4358538"/>
              <a:ext cx="93568" cy="128874"/>
            </a:xfrm>
            <a:custGeom>
              <a:avLst/>
              <a:gdLst/>
              <a:ahLst/>
              <a:cxnLst/>
              <a:rect l="l" t="t" r="r" b="b"/>
              <a:pathLst>
                <a:path w="2682" h="3694" extrusionOk="0">
                  <a:moveTo>
                    <a:pt x="2670" y="0"/>
                  </a:moveTo>
                  <a:cubicBezTo>
                    <a:pt x="2470" y="334"/>
                    <a:pt x="2214" y="623"/>
                    <a:pt x="1947" y="902"/>
                  </a:cubicBezTo>
                  <a:cubicBezTo>
                    <a:pt x="1680" y="1169"/>
                    <a:pt x="1391" y="1424"/>
                    <a:pt x="1124" y="1703"/>
                  </a:cubicBezTo>
                  <a:cubicBezTo>
                    <a:pt x="846" y="1970"/>
                    <a:pt x="568" y="2259"/>
                    <a:pt x="368" y="2592"/>
                  </a:cubicBezTo>
                  <a:cubicBezTo>
                    <a:pt x="168" y="2926"/>
                    <a:pt x="12" y="3304"/>
                    <a:pt x="0" y="3693"/>
                  </a:cubicBezTo>
                  <a:lnTo>
                    <a:pt x="12" y="3693"/>
                  </a:lnTo>
                  <a:cubicBezTo>
                    <a:pt x="112" y="3326"/>
                    <a:pt x="290" y="2981"/>
                    <a:pt x="501" y="2670"/>
                  </a:cubicBezTo>
                  <a:cubicBezTo>
                    <a:pt x="712" y="2358"/>
                    <a:pt x="946" y="2069"/>
                    <a:pt x="1213" y="1792"/>
                  </a:cubicBezTo>
                  <a:cubicBezTo>
                    <a:pt x="1469" y="1502"/>
                    <a:pt x="1747" y="1235"/>
                    <a:pt x="2002" y="946"/>
                  </a:cubicBezTo>
                  <a:cubicBezTo>
                    <a:pt x="2259" y="657"/>
                    <a:pt x="2503" y="356"/>
                    <a:pt x="2681" y="12"/>
                  </a:cubicBezTo>
                  <a:lnTo>
                    <a:pt x="2670" y="0"/>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3"/>
            <p:cNvSpPr/>
            <p:nvPr/>
          </p:nvSpPr>
          <p:spPr>
            <a:xfrm>
              <a:off x="2162578" y="4362027"/>
              <a:ext cx="43086" cy="86207"/>
            </a:xfrm>
            <a:custGeom>
              <a:avLst/>
              <a:gdLst/>
              <a:ahLst/>
              <a:cxnLst/>
              <a:rect l="l" t="t" r="r" b="b"/>
              <a:pathLst>
                <a:path w="1235" h="2471" extrusionOk="0">
                  <a:moveTo>
                    <a:pt x="1224" y="1"/>
                  </a:moveTo>
                  <a:cubicBezTo>
                    <a:pt x="1202" y="234"/>
                    <a:pt x="1101" y="457"/>
                    <a:pt x="990" y="646"/>
                  </a:cubicBezTo>
                  <a:cubicBezTo>
                    <a:pt x="879" y="846"/>
                    <a:pt x="735" y="1024"/>
                    <a:pt x="590" y="1213"/>
                  </a:cubicBezTo>
                  <a:cubicBezTo>
                    <a:pt x="446" y="1391"/>
                    <a:pt x="290" y="1569"/>
                    <a:pt x="189" y="1781"/>
                  </a:cubicBezTo>
                  <a:cubicBezTo>
                    <a:pt x="78" y="1991"/>
                    <a:pt x="1" y="2236"/>
                    <a:pt x="23" y="2470"/>
                  </a:cubicBezTo>
                  <a:lnTo>
                    <a:pt x="34" y="2470"/>
                  </a:lnTo>
                  <a:cubicBezTo>
                    <a:pt x="90" y="2248"/>
                    <a:pt x="179" y="2036"/>
                    <a:pt x="290" y="1847"/>
                  </a:cubicBezTo>
                  <a:cubicBezTo>
                    <a:pt x="412" y="1647"/>
                    <a:pt x="534" y="1458"/>
                    <a:pt x="668" y="1269"/>
                  </a:cubicBezTo>
                  <a:cubicBezTo>
                    <a:pt x="801" y="1079"/>
                    <a:pt x="935" y="891"/>
                    <a:pt x="1046" y="679"/>
                  </a:cubicBezTo>
                  <a:cubicBezTo>
                    <a:pt x="1146" y="468"/>
                    <a:pt x="1224" y="246"/>
                    <a:pt x="1235" y="12"/>
                  </a:cubicBezTo>
                  <a:lnTo>
                    <a:pt x="1224"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3"/>
            <p:cNvSpPr/>
            <p:nvPr/>
          </p:nvSpPr>
          <p:spPr>
            <a:xfrm>
              <a:off x="2164497" y="4373679"/>
              <a:ext cx="40818" cy="96255"/>
            </a:xfrm>
            <a:custGeom>
              <a:avLst/>
              <a:gdLst/>
              <a:ahLst/>
              <a:cxnLst/>
              <a:rect l="l" t="t" r="r" b="b"/>
              <a:pathLst>
                <a:path w="1170" h="2759" extrusionOk="0">
                  <a:moveTo>
                    <a:pt x="1169" y="1"/>
                  </a:moveTo>
                  <a:cubicBezTo>
                    <a:pt x="1113" y="245"/>
                    <a:pt x="1002" y="468"/>
                    <a:pt x="880" y="690"/>
                  </a:cubicBezTo>
                  <a:cubicBezTo>
                    <a:pt x="757" y="901"/>
                    <a:pt x="624" y="1124"/>
                    <a:pt x="512" y="1346"/>
                  </a:cubicBezTo>
                  <a:cubicBezTo>
                    <a:pt x="401" y="1568"/>
                    <a:pt x="290" y="1791"/>
                    <a:pt x="201" y="2036"/>
                  </a:cubicBezTo>
                  <a:cubicBezTo>
                    <a:pt x="112" y="2270"/>
                    <a:pt x="45" y="2514"/>
                    <a:pt x="1" y="2759"/>
                  </a:cubicBezTo>
                  <a:lnTo>
                    <a:pt x="12" y="2759"/>
                  </a:lnTo>
                  <a:cubicBezTo>
                    <a:pt x="101" y="2525"/>
                    <a:pt x="190" y="2292"/>
                    <a:pt x="290" y="2069"/>
                  </a:cubicBezTo>
                  <a:cubicBezTo>
                    <a:pt x="379" y="1835"/>
                    <a:pt x="479" y="1602"/>
                    <a:pt x="579" y="1380"/>
                  </a:cubicBezTo>
                  <a:cubicBezTo>
                    <a:pt x="680" y="1157"/>
                    <a:pt x="802" y="935"/>
                    <a:pt x="924" y="712"/>
                  </a:cubicBezTo>
                  <a:cubicBezTo>
                    <a:pt x="1036" y="490"/>
                    <a:pt x="1135" y="245"/>
                    <a:pt x="1169"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3"/>
            <p:cNvSpPr/>
            <p:nvPr/>
          </p:nvSpPr>
          <p:spPr>
            <a:xfrm>
              <a:off x="1985240" y="4248779"/>
              <a:ext cx="203743" cy="127758"/>
            </a:xfrm>
            <a:custGeom>
              <a:avLst/>
              <a:gdLst/>
              <a:ahLst/>
              <a:cxnLst/>
              <a:rect l="l" t="t" r="r" b="b"/>
              <a:pathLst>
                <a:path w="5840" h="3662" extrusionOk="0">
                  <a:moveTo>
                    <a:pt x="1529" y="0"/>
                  </a:moveTo>
                  <a:cubicBezTo>
                    <a:pt x="1311" y="0"/>
                    <a:pt x="1112" y="48"/>
                    <a:pt x="924" y="166"/>
                  </a:cubicBezTo>
                  <a:cubicBezTo>
                    <a:pt x="479" y="455"/>
                    <a:pt x="512" y="555"/>
                    <a:pt x="257" y="900"/>
                  </a:cubicBezTo>
                  <a:cubicBezTo>
                    <a:pt x="0" y="1233"/>
                    <a:pt x="23" y="1645"/>
                    <a:pt x="123" y="2145"/>
                  </a:cubicBezTo>
                  <a:cubicBezTo>
                    <a:pt x="212" y="2635"/>
                    <a:pt x="323" y="3269"/>
                    <a:pt x="813" y="3480"/>
                  </a:cubicBezTo>
                  <a:cubicBezTo>
                    <a:pt x="1159" y="3627"/>
                    <a:pt x="1473" y="3661"/>
                    <a:pt x="1733" y="3661"/>
                  </a:cubicBezTo>
                  <a:cubicBezTo>
                    <a:pt x="1849" y="3661"/>
                    <a:pt x="1954" y="3654"/>
                    <a:pt x="2047" y="3647"/>
                  </a:cubicBezTo>
                  <a:cubicBezTo>
                    <a:pt x="2348" y="3625"/>
                    <a:pt x="2959" y="3603"/>
                    <a:pt x="3270" y="3502"/>
                  </a:cubicBezTo>
                  <a:cubicBezTo>
                    <a:pt x="3582" y="3413"/>
                    <a:pt x="4538" y="3203"/>
                    <a:pt x="4983" y="3124"/>
                  </a:cubicBezTo>
                  <a:cubicBezTo>
                    <a:pt x="5428" y="3035"/>
                    <a:pt x="5795" y="3035"/>
                    <a:pt x="5795" y="3035"/>
                  </a:cubicBezTo>
                  <a:lnTo>
                    <a:pt x="5840" y="2202"/>
                  </a:lnTo>
                  <a:lnTo>
                    <a:pt x="5840" y="2202"/>
                  </a:lnTo>
                  <a:cubicBezTo>
                    <a:pt x="5840" y="2202"/>
                    <a:pt x="5825" y="2205"/>
                    <a:pt x="5795" y="2205"/>
                  </a:cubicBezTo>
                  <a:cubicBezTo>
                    <a:pt x="5689" y="2205"/>
                    <a:pt x="5394" y="2158"/>
                    <a:pt x="4883" y="1734"/>
                  </a:cubicBezTo>
                  <a:cubicBezTo>
                    <a:pt x="4216" y="1189"/>
                    <a:pt x="3226" y="410"/>
                    <a:pt x="2548" y="210"/>
                  </a:cubicBezTo>
                  <a:cubicBezTo>
                    <a:pt x="2157" y="89"/>
                    <a:pt x="1825" y="0"/>
                    <a:pt x="1529"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3"/>
            <p:cNvSpPr/>
            <p:nvPr/>
          </p:nvSpPr>
          <p:spPr>
            <a:xfrm>
              <a:off x="2074101" y="4328185"/>
              <a:ext cx="114885" cy="46679"/>
            </a:xfrm>
            <a:custGeom>
              <a:avLst/>
              <a:gdLst/>
              <a:ahLst/>
              <a:cxnLst/>
              <a:rect l="l" t="t" r="r" b="b"/>
              <a:pathLst>
                <a:path w="3293" h="1338" extrusionOk="0">
                  <a:moveTo>
                    <a:pt x="3293" y="25"/>
                  </a:moveTo>
                  <a:lnTo>
                    <a:pt x="3292" y="37"/>
                  </a:lnTo>
                  <a:lnTo>
                    <a:pt x="3292" y="37"/>
                  </a:lnTo>
                  <a:cubicBezTo>
                    <a:pt x="3292" y="37"/>
                    <a:pt x="3293" y="37"/>
                    <a:pt x="3293" y="37"/>
                  </a:cubicBezTo>
                  <a:lnTo>
                    <a:pt x="3293" y="25"/>
                  </a:lnTo>
                  <a:close/>
                  <a:moveTo>
                    <a:pt x="2632" y="0"/>
                  </a:moveTo>
                  <a:cubicBezTo>
                    <a:pt x="2522" y="0"/>
                    <a:pt x="2412" y="18"/>
                    <a:pt x="2303" y="37"/>
                  </a:cubicBezTo>
                  <a:cubicBezTo>
                    <a:pt x="2247" y="47"/>
                    <a:pt x="2181" y="59"/>
                    <a:pt x="2125" y="92"/>
                  </a:cubicBezTo>
                  <a:cubicBezTo>
                    <a:pt x="2069" y="114"/>
                    <a:pt x="2025" y="159"/>
                    <a:pt x="1969" y="192"/>
                  </a:cubicBezTo>
                  <a:cubicBezTo>
                    <a:pt x="1780" y="359"/>
                    <a:pt x="1580" y="492"/>
                    <a:pt x="1346" y="593"/>
                  </a:cubicBezTo>
                  <a:cubicBezTo>
                    <a:pt x="1224" y="637"/>
                    <a:pt x="1101" y="682"/>
                    <a:pt x="980" y="737"/>
                  </a:cubicBezTo>
                  <a:cubicBezTo>
                    <a:pt x="723" y="860"/>
                    <a:pt x="501" y="1071"/>
                    <a:pt x="245" y="1216"/>
                  </a:cubicBezTo>
                  <a:cubicBezTo>
                    <a:pt x="167" y="1249"/>
                    <a:pt x="78" y="1282"/>
                    <a:pt x="1" y="1338"/>
                  </a:cubicBezTo>
                  <a:cubicBezTo>
                    <a:pt x="268" y="1315"/>
                    <a:pt x="545" y="1282"/>
                    <a:pt x="723" y="1226"/>
                  </a:cubicBezTo>
                  <a:cubicBezTo>
                    <a:pt x="1035" y="1137"/>
                    <a:pt x="1991" y="927"/>
                    <a:pt x="2436" y="848"/>
                  </a:cubicBezTo>
                  <a:cubicBezTo>
                    <a:pt x="2881" y="759"/>
                    <a:pt x="3248" y="759"/>
                    <a:pt x="3248" y="759"/>
                  </a:cubicBezTo>
                  <a:lnTo>
                    <a:pt x="3292" y="37"/>
                  </a:lnTo>
                  <a:lnTo>
                    <a:pt x="3292" y="37"/>
                  </a:lnTo>
                  <a:cubicBezTo>
                    <a:pt x="3192" y="59"/>
                    <a:pt x="3093" y="70"/>
                    <a:pt x="3004" y="70"/>
                  </a:cubicBezTo>
                  <a:cubicBezTo>
                    <a:pt x="2903" y="59"/>
                    <a:pt x="2804" y="25"/>
                    <a:pt x="2703" y="3"/>
                  </a:cubicBezTo>
                  <a:cubicBezTo>
                    <a:pt x="2679" y="1"/>
                    <a:pt x="2656" y="0"/>
                    <a:pt x="2632"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3"/>
            <p:cNvSpPr/>
            <p:nvPr/>
          </p:nvSpPr>
          <p:spPr>
            <a:xfrm>
              <a:off x="2113281" y="4349641"/>
              <a:ext cx="71066" cy="9350"/>
            </a:xfrm>
            <a:custGeom>
              <a:avLst/>
              <a:gdLst/>
              <a:ahLst/>
              <a:cxnLst/>
              <a:rect l="l" t="t" r="r" b="b"/>
              <a:pathLst>
                <a:path w="2037" h="268" extrusionOk="0">
                  <a:moveTo>
                    <a:pt x="2025" y="0"/>
                  </a:moveTo>
                  <a:cubicBezTo>
                    <a:pt x="1869" y="67"/>
                    <a:pt x="1703" y="122"/>
                    <a:pt x="1536" y="122"/>
                  </a:cubicBezTo>
                  <a:cubicBezTo>
                    <a:pt x="1447" y="122"/>
                    <a:pt x="1369" y="100"/>
                    <a:pt x="1280" y="89"/>
                  </a:cubicBezTo>
                  <a:lnTo>
                    <a:pt x="1013" y="55"/>
                  </a:lnTo>
                  <a:cubicBezTo>
                    <a:pt x="972" y="53"/>
                    <a:pt x="930" y="51"/>
                    <a:pt x="887" y="51"/>
                  </a:cubicBezTo>
                  <a:cubicBezTo>
                    <a:pt x="758" y="51"/>
                    <a:pt x="624" y="64"/>
                    <a:pt x="490" y="89"/>
                  </a:cubicBezTo>
                  <a:cubicBezTo>
                    <a:pt x="324" y="122"/>
                    <a:pt x="156" y="178"/>
                    <a:pt x="1" y="255"/>
                  </a:cubicBezTo>
                  <a:lnTo>
                    <a:pt x="1" y="267"/>
                  </a:lnTo>
                  <a:cubicBezTo>
                    <a:pt x="168" y="223"/>
                    <a:pt x="334" y="178"/>
                    <a:pt x="502" y="156"/>
                  </a:cubicBezTo>
                  <a:cubicBezTo>
                    <a:pt x="680" y="134"/>
                    <a:pt x="846" y="122"/>
                    <a:pt x="1013" y="122"/>
                  </a:cubicBezTo>
                  <a:cubicBezTo>
                    <a:pt x="1102" y="122"/>
                    <a:pt x="1191" y="134"/>
                    <a:pt x="1269" y="134"/>
                  </a:cubicBezTo>
                  <a:cubicBezTo>
                    <a:pt x="1358" y="144"/>
                    <a:pt x="1447" y="156"/>
                    <a:pt x="1536" y="156"/>
                  </a:cubicBezTo>
                  <a:cubicBezTo>
                    <a:pt x="1713" y="156"/>
                    <a:pt x="1881" y="77"/>
                    <a:pt x="2036" y="11"/>
                  </a:cubicBezTo>
                  <a:lnTo>
                    <a:pt x="2025" y="0"/>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3"/>
            <p:cNvSpPr/>
            <p:nvPr/>
          </p:nvSpPr>
          <p:spPr>
            <a:xfrm>
              <a:off x="2067123" y="4283668"/>
              <a:ext cx="117222" cy="52017"/>
            </a:xfrm>
            <a:custGeom>
              <a:avLst/>
              <a:gdLst/>
              <a:ahLst/>
              <a:cxnLst/>
              <a:rect l="l" t="t" r="r" b="b"/>
              <a:pathLst>
                <a:path w="3360" h="1491" extrusionOk="0">
                  <a:moveTo>
                    <a:pt x="234" y="0"/>
                  </a:moveTo>
                  <a:cubicBezTo>
                    <a:pt x="156" y="0"/>
                    <a:pt x="78" y="11"/>
                    <a:pt x="1" y="33"/>
                  </a:cubicBezTo>
                  <a:lnTo>
                    <a:pt x="1" y="45"/>
                  </a:lnTo>
                  <a:cubicBezTo>
                    <a:pt x="24" y="43"/>
                    <a:pt x="47" y="42"/>
                    <a:pt x="70" y="42"/>
                  </a:cubicBezTo>
                  <a:cubicBezTo>
                    <a:pt x="355" y="42"/>
                    <a:pt x="623" y="163"/>
                    <a:pt x="890" y="256"/>
                  </a:cubicBezTo>
                  <a:cubicBezTo>
                    <a:pt x="1180" y="367"/>
                    <a:pt x="1457" y="467"/>
                    <a:pt x="1736" y="612"/>
                  </a:cubicBezTo>
                  <a:cubicBezTo>
                    <a:pt x="2013" y="745"/>
                    <a:pt x="2280" y="901"/>
                    <a:pt x="2525" y="1090"/>
                  </a:cubicBezTo>
                  <a:cubicBezTo>
                    <a:pt x="2658" y="1168"/>
                    <a:pt x="2781" y="1268"/>
                    <a:pt x="2915" y="1346"/>
                  </a:cubicBezTo>
                  <a:cubicBezTo>
                    <a:pt x="3048" y="1424"/>
                    <a:pt x="3204" y="1491"/>
                    <a:pt x="3359" y="1491"/>
                  </a:cubicBezTo>
                  <a:lnTo>
                    <a:pt x="3359" y="1479"/>
                  </a:lnTo>
                  <a:cubicBezTo>
                    <a:pt x="3204" y="1468"/>
                    <a:pt x="3059" y="1402"/>
                    <a:pt x="2937" y="1313"/>
                  </a:cubicBezTo>
                  <a:cubicBezTo>
                    <a:pt x="2803" y="1234"/>
                    <a:pt x="2692" y="1135"/>
                    <a:pt x="2569" y="1034"/>
                  </a:cubicBezTo>
                  <a:cubicBezTo>
                    <a:pt x="2314" y="846"/>
                    <a:pt x="2058" y="678"/>
                    <a:pt x="1780" y="523"/>
                  </a:cubicBezTo>
                  <a:cubicBezTo>
                    <a:pt x="1513" y="367"/>
                    <a:pt x="1224" y="233"/>
                    <a:pt x="923" y="134"/>
                  </a:cubicBezTo>
                  <a:cubicBezTo>
                    <a:pt x="779" y="89"/>
                    <a:pt x="623" y="45"/>
                    <a:pt x="468" y="23"/>
                  </a:cubicBezTo>
                  <a:cubicBezTo>
                    <a:pt x="389" y="0"/>
                    <a:pt x="312" y="0"/>
                    <a:pt x="234"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3"/>
            <p:cNvSpPr/>
            <p:nvPr/>
          </p:nvSpPr>
          <p:spPr>
            <a:xfrm>
              <a:off x="2035305" y="4307706"/>
              <a:ext cx="147086" cy="33701"/>
            </a:xfrm>
            <a:custGeom>
              <a:avLst/>
              <a:gdLst/>
              <a:ahLst/>
              <a:cxnLst/>
              <a:rect l="l" t="t" r="r" b="b"/>
              <a:pathLst>
                <a:path w="4216" h="966" extrusionOk="0">
                  <a:moveTo>
                    <a:pt x="11" y="1"/>
                  </a:moveTo>
                  <a:lnTo>
                    <a:pt x="1" y="12"/>
                  </a:lnTo>
                  <a:cubicBezTo>
                    <a:pt x="156" y="112"/>
                    <a:pt x="334" y="179"/>
                    <a:pt x="523" y="212"/>
                  </a:cubicBezTo>
                  <a:cubicBezTo>
                    <a:pt x="701" y="246"/>
                    <a:pt x="890" y="256"/>
                    <a:pt x="1068" y="268"/>
                  </a:cubicBezTo>
                  <a:cubicBezTo>
                    <a:pt x="1139" y="270"/>
                    <a:pt x="1210" y="270"/>
                    <a:pt x="1281" y="270"/>
                  </a:cubicBezTo>
                  <a:cubicBezTo>
                    <a:pt x="1332" y="270"/>
                    <a:pt x="1383" y="270"/>
                    <a:pt x="1434" y="270"/>
                  </a:cubicBezTo>
                  <a:cubicBezTo>
                    <a:pt x="1677" y="270"/>
                    <a:pt x="1917" y="275"/>
                    <a:pt x="2147" y="335"/>
                  </a:cubicBezTo>
                  <a:cubicBezTo>
                    <a:pt x="2492" y="424"/>
                    <a:pt x="2803" y="601"/>
                    <a:pt x="3137" y="746"/>
                  </a:cubicBezTo>
                  <a:cubicBezTo>
                    <a:pt x="3315" y="824"/>
                    <a:pt x="3481" y="891"/>
                    <a:pt x="3659" y="924"/>
                  </a:cubicBezTo>
                  <a:cubicBezTo>
                    <a:pt x="3774" y="951"/>
                    <a:pt x="3889" y="965"/>
                    <a:pt x="4001" y="965"/>
                  </a:cubicBezTo>
                  <a:cubicBezTo>
                    <a:pt x="4074" y="965"/>
                    <a:pt x="4145" y="959"/>
                    <a:pt x="4215" y="946"/>
                  </a:cubicBezTo>
                  <a:lnTo>
                    <a:pt x="4215" y="924"/>
                  </a:lnTo>
                  <a:cubicBezTo>
                    <a:pt x="4165" y="930"/>
                    <a:pt x="4115" y="932"/>
                    <a:pt x="4066" y="932"/>
                  </a:cubicBezTo>
                  <a:cubicBezTo>
                    <a:pt x="3931" y="932"/>
                    <a:pt x="3801" y="912"/>
                    <a:pt x="3671" y="879"/>
                  </a:cubicBezTo>
                  <a:cubicBezTo>
                    <a:pt x="3504" y="835"/>
                    <a:pt x="3337" y="757"/>
                    <a:pt x="3170" y="679"/>
                  </a:cubicBezTo>
                  <a:cubicBezTo>
                    <a:pt x="2848" y="523"/>
                    <a:pt x="2536" y="323"/>
                    <a:pt x="2181" y="212"/>
                  </a:cubicBezTo>
                  <a:cubicBezTo>
                    <a:pt x="1885" y="132"/>
                    <a:pt x="1583" y="108"/>
                    <a:pt x="1285" y="108"/>
                  </a:cubicBezTo>
                  <a:cubicBezTo>
                    <a:pt x="1212" y="108"/>
                    <a:pt x="1140" y="110"/>
                    <a:pt x="1068" y="112"/>
                  </a:cubicBezTo>
                  <a:cubicBezTo>
                    <a:pt x="987" y="115"/>
                    <a:pt x="906" y="116"/>
                    <a:pt x="825" y="116"/>
                  </a:cubicBezTo>
                  <a:cubicBezTo>
                    <a:pt x="550" y="116"/>
                    <a:pt x="278" y="95"/>
                    <a:pt x="11"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3"/>
            <p:cNvSpPr/>
            <p:nvPr/>
          </p:nvSpPr>
          <p:spPr>
            <a:xfrm>
              <a:off x="2086905" y="4338896"/>
              <a:ext cx="97441" cy="8827"/>
            </a:xfrm>
            <a:custGeom>
              <a:avLst/>
              <a:gdLst/>
              <a:ahLst/>
              <a:cxnLst/>
              <a:rect l="l" t="t" r="r" b="b"/>
              <a:pathLst>
                <a:path w="2793" h="253" extrusionOk="0">
                  <a:moveTo>
                    <a:pt x="837" y="0"/>
                  </a:moveTo>
                  <a:cubicBezTo>
                    <a:pt x="785" y="0"/>
                    <a:pt x="732" y="3"/>
                    <a:pt x="679" y="7"/>
                  </a:cubicBezTo>
                  <a:cubicBezTo>
                    <a:pt x="445" y="30"/>
                    <a:pt x="190" y="96"/>
                    <a:pt x="0" y="241"/>
                  </a:cubicBezTo>
                  <a:lnTo>
                    <a:pt x="12" y="252"/>
                  </a:lnTo>
                  <a:cubicBezTo>
                    <a:pt x="234" y="163"/>
                    <a:pt x="457" y="130"/>
                    <a:pt x="690" y="119"/>
                  </a:cubicBezTo>
                  <a:cubicBezTo>
                    <a:pt x="912" y="119"/>
                    <a:pt x="1146" y="130"/>
                    <a:pt x="1380" y="152"/>
                  </a:cubicBezTo>
                  <a:cubicBezTo>
                    <a:pt x="1614" y="175"/>
                    <a:pt x="1847" y="208"/>
                    <a:pt x="2091" y="219"/>
                  </a:cubicBezTo>
                  <a:cubicBezTo>
                    <a:pt x="2128" y="221"/>
                    <a:pt x="2165" y="222"/>
                    <a:pt x="2203" y="222"/>
                  </a:cubicBezTo>
                  <a:cubicBezTo>
                    <a:pt x="2402" y="222"/>
                    <a:pt x="2605" y="197"/>
                    <a:pt x="2792" y="141"/>
                  </a:cubicBezTo>
                  <a:lnTo>
                    <a:pt x="2792" y="130"/>
                  </a:lnTo>
                  <a:cubicBezTo>
                    <a:pt x="2649" y="164"/>
                    <a:pt x="2507" y="177"/>
                    <a:pt x="2364" y="177"/>
                  </a:cubicBezTo>
                  <a:cubicBezTo>
                    <a:pt x="2273" y="177"/>
                    <a:pt x="2182" y="172"/>
                    <a:pt x="2091" y="163"/>
                  </a:cubicBezTo>
                  <a:cubicBezTo>
                    <a:pt x="1858" y="141"/>
                    <a:pt x="1624" y="96"/>
                    <a:pt x="1391" y="63"/>
                  </a:cubicBezTo>
                  <a:cubicBezTo>
                    <a:pt x="1208" y="29"/>
                    <a:pt x="1025" y="0"/>
                    <a:pt x="837"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3"/>
            <p:cNvSpPr/>
            <p:nvPr/>
          </p:nvSpPr>
          <p:spPr>
            <a:xfrm>
              <a:off x="2102047" y="4128833"/>
              <a:ext cx="133131" cy="203743"/>
            </a:xfrm>
            <a:custGeom>
              <a:avLst/>
              <a:gdLst/>
              <a:ahLst/>
              <a:cxnLst/>
              <a:rect l="l" t="t" r="r" b="b"/>
              <a:pathLst>
                <a:path w="3816" h="5840" extrusionOk="0">
                  <a:moveTo>
                    <a:pt x="2953" y="0"/>
                  </a:moveTo>
                  <a:cubicBezTo>
                    <a:pt x="2951" y="0"/>
                    <a:pt x="2949" y="0"/>
                    <a:pt x="2948" y="0"/>
                  </a:cubicBezTo>
                  <a:cubicBezTo>
                    <a:pt x="2670" y="0"/>
                    <a:pt x="2636" y="56"/>
                    <a:pt x="2480" y="56"/>
                  </a:cubicBezTo>
                  <a:cubicBezTo>
                    <a:pt x="2325" y="67"/>
                    <a:pt x="2336" y="123"/>
                    <a:pt x="2191" y="156"/>
                  </a:cubicBezTo>
                  <a:cubicBezTo>
                    <a:pt x="2180" y="159"/>
                    <a:pt x="2168" y="161"/>
                    <a:pt x="2154" y="161"/>
                  </a:cubicBezTo>
                  <a:cubicBezTo>
                    <a:pt x="2040" y="161"/>
                    <a:pt x="1859" y="40"/>
                    <a:pt x="1646" y="40"/>
                  </a:cubicBezTo>
                  <a:cubicBezTo>
                    <a:pt x="1576" y="40"/>
                    <a:pt x="1501" y="53"/>
                    <a:pt x="1424" y="89"/>
                  </a:cubicBezTo>
                  <a:cubicBezTo>
                    <a:pt x="1091" y="245"/>
                    <a:pt x="1002" y="378"/>
                    <a:pt x="834" y="467"/>
                  </a:cubicBezTo>
                  <a:cubicBezTo>
                    <a:pt x="679" y="568"/>
                    <a:pt x="179" y="845"/>
                    <a:pt x="90" y="1490"/>
                  </a:cubicBezTo>
                  <a:cubicBezTo>
                    <a:pt x="1" y="2125"/>
                    <a:pt x="356" y="2981"/>
                    <a:pt x="857" y="3715"/>
                  </a:cubicBezTo>
                  <a:cubicBezTo>
                    <a:pt x="1357" y="4449"/>
                    <a:pt x="1791" y="4705"/>
                    <a:pt x="2025" y="5027"/>
                  </a:cubicBezTo>
                  <a:cubicBezTo>
                    <a:pt x="2258" y="5350"/>
                    <a:pt x="2480" y="5840"/>
                    <a:pt x="2480" y="5840"/>
                  </a:cubicBezTo>
                  <a:lnTo>
                    <a:pt x="3671" y="5517"/>
                  </a:lnTo>
                  <a:cubicBezTo>
                    <a:pt x="3671" y="5517"/>
                    <a:pt x="3582" y="5294"/>
                    <a:pt x="3659" y="4416"/>
                  </a:cubicBezTo>
                  <a:cubicBezTo>
                    <a:pt x="3738" y="3537"/>
                    <a:pt x="3815" y="3559"/>
                    <a:pt x="3748" y="3092"/>
                  </a:cubicBezTo>
                  <a:cubicBezTo>
                    <a:pt x="3682" y="2637"/>
                    <a:pt x="3481" y="1646"/>
                    <a:pt x="3448" y="1224"/>
                  </a:cubicBezTo>
                  <a:cubicBezTo>
                    <a:pt x="3426" y="804"/>
                    <a:pt x="3229" y="0"/>
                    <a:pt x="2953"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3"/>
            <p:cNvSpPr/>
            <p:nvPr/>
          </p:nvSpPr>
          <p:spPr>
            <a:xfrm>
              <a:off x="2176150" y="4268317"/>
              <a:ext cx="55122" cy="64263"/>
            </a:xfrm>
            <a:custGeom>
              <a:avLst/>
              <a:gdLst/>
              <a:ahLst/>
              <a:cxnLst/>
              <a:rect l="l" t="t" r="r" b="b"/>
              <a:pathLst>
                <a:path w="1580" h="1842" extrusionOk="0">
                  <a:moveTo>
                    <a:pt x="1530" y="0"/>
                  </a:moveTo>
                  <a:cubicBezTo>
                    <a:pt x="1455" y="0"/>
                    <a:pt x="1377" y="37"/>
                    <a:pt x="1313" y="73"/>
                  </a:cubicBezTo>
                  <a:cubicBezTo>
                    <a:pt x="969" y="307"/>
                    <a:pt x="712" y="663"/>
                    <a:pt x="368" y="885"/>
                  </a:cubicBezTo>
                  <a:cubicBezTo>
                    <a:pt x="234" y="974"/>
                    <a:pt x="89" y="1052"/>
                    <a:pt x="0" y="1174"/>
                  </a:cubicBezTo>
                  <a:cubicBezTo>
                    <a:pt x="190" y="1474"/>
                    <a:pt x="356" y="1842"/>
                    <a:pt x="356" y="1842"/>
                  </a:cubicBezTo>
                  <a:lnTo>
                    <a:pt x="1547" y="1519"/>
                  </a:lnTo>
                  <a:cubicBezTo>
                    <a:pt x="1547" y="1519"/>
                    <a:pt x="1458" y="1296"/>
                    <a:pt x="1535" y="418"/>
                  </a:cubicBezTo>
                  <a:cubicBezTo>
                    <a:pt x="1547" y="251"/>
                    <a:pt x="1569" y="117"/>
                    <a:pt x="1580" y="6"/>
                  </a:cubicBezTo>
                  <a:cubicBezTo>
                    <a:pt x="1563" y="2"/>
                    <a:pt x="1547" y="0"/>
                    <a:pt x="1530"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3"/>
            <p:cNvSpPr/>
            <p:nvPr/>
          </p:nvSpPr>
          <p:spPr>
            <a:xfrm>
              <a:off x="2140459" y="4223904"/>
              <a:ext cx="55890" cy="110244"/>
            </a:xfrm>
            <a:custGeom>
              <a:avLst/>
              <a:gdLst/>
              <a:ahLst/>
              <a:cxnLst/>
              <a:rect l="l" t="t" r="r" b="b"/>
              <a:pathLst>
                <a:path w="1602" h="3160" extrusionOk="0">
                  <a:moveTo>
                    <a:pt x="0" y="0"/>
                  </a:moveTo>
                  <a:cubicBezTo>
                    <a:pt x="34" y="300"/>
                    <a:pt x="145" y="579"/>
                    <a:pt x="279" y="846"/>
                  </a:cubicBezTo>
                  <a:cubicBezTo>
                    <a:pt x="412" y="1113"/>
                    <a:pt x="579" y="1368"/>
                    <a:pt x="746" y="1613"/>
                  </a:cubicBezTo>
                  <a:cubicBezTo>
                    <a:pt x="912" y="1857"/>
                    <a:pt x="1080" y="2102"/>
                    <a:pt x="1224" y="2358"/>
                  </a:cubicBezTo>
                  <a:cubicBezTo>
                    <a:pt x="1369" y="2603"/>
                    <a:pt x="1502" y="2870"/>
                    <a:pt x="1591" y="3159"/>
                  </a:cubicBezTo>
                  <a:lnTo>
                    <a:pt x="1602" y="3148"/>
                  </a:lnTo>
                  <a:cubicBezTo>
                    <a:pt x="1524" y="2870"/>
                    <a:pt x="1402" y="2592"/>
                    <a:pt x="1268" y="2325"/>
                  </a:cubicBezTo>
                  <a:cubicBezTo>
                    <a:pt x="1124" y="2069"/>
                    <a:pt x="968" y="1813"/>
                    <a:pt x="813" y="1568"/>
                  </a:cubicBezTo>
                  <a:cubicBezTo>
                    <a:pt x="657" y="1313"/>
                    <a:pt x="512" y="1057"/>
                    <a:pt x="368" y="801"/>
                  </a:cubicBezTo>
                  <a:cubicBezTo>
                    <a:pt x="223" y="545"/>
                    <a:pt x="101" y="278"/>
                    <a:pt x="12"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3"/>
            <p:cNvSpPr/>
            <p:nvPr/>
          </p:nvSpPr>
          <p:spPr>
            <a:xfrm>
              <a:off x="2169172" y="4195191"/>
              <a:ext cx="38062" cy="143213"/>
            </a:xfrm>
            <a:custGeom>
              <a:avLst/>
              <a:gdLst/>
              <a:ahLst/>
              <a:cxnLst/>
              <a:rect l="l" t="t" r="r" b="b"/>
              <a:pathLst>
                <a:path w="1091" h="4105" extrusionOk="0">
                  <a:moveTo>
                    <a:pt x="12" y="0"/>
                  </a:moveTo>
                  <a:cubicBezTo>
                    <a:pt x="56" y="356"/>
                    <a:pt x="0" y="701"/>
                    <a:pt x="12" y="1068"/>
                  </a:cubicBezTo>
                  <a:cubicBezTo>
                    <a:pt x="23" y="1435"/>
                    <a:pt x="134" y="1791"/>
                    <a:pt x="257" y="2124"/>
                  </a:cubicBezTo>
                  <a:cubicBezTo>
                    <a:pt x="378" y="2458"/>
                    <a:pt x="523" y="2781"/>
                    <a:pt x="668" y="3115"/>
                  </a:cubicBezTo>
                  <a:lnTo>
                    <a:pt x="1080" y="4104"/>
                  </a:lnTo>
                  <a:lnTo>
                    <a:pt x="1090" y="4093"/>
                  </a:lnTo>
                  <a:lnTo>
                    <a:pt x="724" y="3092"/>
                  </a:lnTo>
                  <a:cubicBezTo>
                    <a:pt x="601" y="2759"/>
                    <a:pt x="479" y="2425"/>
                    <a:pt x="368" y="2091"/>
                  </a:cubicBezTo>
                  <a:cubicBezTo>
                    <a:pt x="257" y="1746"/>
                    <a:pt x="178" y="1402"/>
                    <a:pt x="156" y="1057"/>
                  </a:cubicBezTo>
                  <a:cubicBezTo>
                    <a:pt x="145" y="890"/>
                    <a:pt x="145" y="712"/>
                    <a:pt x="123" y="534"/>
                  </a:cubicBezTo>
                  <a:cubicBezTo>
                    <a:pt x="111" y="434"/>
                    <a:pt x="111" y="345"/>
                    <a:pt x="89" y="256"/>
                  </a:cubicBezTo>
                  <a:cubicBezTo>
                    <a:pt x="79" y="167"/>
                    <a:pt x="56" y="78"/>
                    <a:pt x="23"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3"/>
            <p:cNvSpPr/>
            <p:nvPr/>
          </p:nvSpPr>
          <p:spPr>
            <a:xfrm>
              <a:off x="2194012" y="4186259"/>
              <a:ext cx="19816" cy="147086"/>
            </a:xfrm>
            <a:custGeom>
              <a:avLst/>
              <a:gdLst/>
              <a:ahLst/>
              <a:cxnLst/>
              <a:rect l="l" t="t" r="r" b="b"/>
              <a:pathLst>
                <a:path w="568" h="4216" extrusionOk="0">
                  <a:moveTo>
                    <a:pt x="145" y="0"/>
                  </a:moveTo>
                  <a:cubicBezTo>
                    <a:pt x="67" y="345"/>
                    <a:pt x="22" y="701"/>
                    <a:pt x="12" y="1068"/>
                  </a:cubicBezTo>
                  <a:cubicBezTo>
                    <a:pt x="0" y="1424"/>
                    <a:pt x="22" y="1780"/>
                    <a:pt x="78" y="2136"/>
                  </a:cubicBezTo>
                  <a:cubicBezTo>
                    <a:pt x="111" y="2314"/>
                    <a:pt x="145" y="2492"/>
                    <a:pt x="190" y="2670"/>
                  </a:cubicBezTo>
                  <a:lnTo>
                    <a:pt x="256" y="2926"/>
                  </a:lnTo>
                  <a:cubicBezTo>
                    <a:pt x="289" y="3015"/>
                    <a:pt x="312" y="3092"/>
                    <a:pt x="334" y="3181"/>
                  </a:cubicBezTo>
                  <a:cubicBezTo>
                    <a:pt x="434" y="3515"/>
                    <a:pt x="512" y="3860"/>
                    <a:pt x="467" y="4216"/>
                  </a:cubicBezTo>
                  <a:lnTo>
                    <a:pt x="489" y="4216"/>
                  </a:lnTo>
                  <a:cubicBezTo>
                    <a:pt x="546" y="4049"/>
                    <a:pt x="568" y="3860"/>
                    <a:pt x="568" y="3682"/>
                  </a:cubicBezTo>
                  <a:cubicBezTo>
                    <a:pt x="556" y="3493"/>
                    <a:pt x="523" y="3315"/>
                    <a:pt x="489" y="3137"/>
                  </a:cubicBezTo>
                  <a:cubicBezTo>
                    <a:pt x="400" y="2792"/>
                    <a:pt x="267" y="2459"/>
                    <a:pt x="200" y="2113"/>
                  </a:cubicBezTo>
                  <a:cubicBezTo>
                    <a:pt x="134" y="1769"/>
                    <a:pt x="89" y="1413"/>
                    <a:pt x="89" y="1068"/>
                  </a:cubicBezTo>
                  <a:cubicBezTo>
                    <a:pt x="78" y="712"/>
                    <a:pt x="101" y="356"/>
                    <a:pt x="156" y="12"/>
                  </a:cubicBezTo>
                  <a:lnTo>
                    <a:pt x="145" y="0"/>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3"/>
            <p:cNvSpPr/>
            <p:nvPr/>
          </p:nvSpPr>
          <p:spPr>
            <a:xfrm>
              <a:off x="2217283" y="4208762"/>
              <a:ext cx="9350" cy="123432"/>
            </a:xfrm>
            <a:custGeom>
              <a:avLst/>
              <a:gdLst/>
              <a:ahLst/>
              <a:cxnLst/>
              <a:rect l="l" t="t" r="r" b="b"/>
              <a:pathLst>
                <a:path w="268" h="3538" extrusionOk="0">
                  <a:moveTo>
                    <a:pt x="45" y="0"/>
                  </a:moveTo>
                  <a:cubicBezTo>
                    <a:pt x="89" y="289"/>
                    <a:pt x="134" y="590"/>
                    <a:pt x="145" y="879"/>
                  </a:cubicBezTo>
                  <a:cubicBezTo>
                    <a:pt x="156" y="1179"/>
                    <a:pt x="168" y="1468"/>
                    <a:pt x="156" y="1769"/>
                  </a:cubicBezTo>
                  <a:cubicBezTo>
                    <a:pt x="145" y="1913"/>
                    <a:pt x="134" y="2058"/>
                    <a:pt x="112" y="2214"/>
                  </a:cubicBezTo>
                  <a:cubicBezTo>
                    <a:pt x="89" y="2358"/>
                    <a:pt x="67" y="2503"/>
                    <a:pt x="34" y="2647"/>
                  </a:cubicBezTo>
                  <a:cubicBezTo>
                    <a:pt x="12" y="2792"/>
                    <a:pt x="0" y="2948"/>
                    <a:pt x="0" y="3092"/>
                  </a:cubicBezTo>
                  <a:cubicBezTo>
                    <a:pt x="0" y="3248"/>
                    <a:pt x="23" y="3393"/>
                    <a:pt x="79" y="3537"/>
                  </a:cubicBezTo>
                  <a:lnTo>
                    <a:pt x="89" y="3537"/>
                  </a:lnTo>
                  <a:cubicBezTo>
                    <a:pt x="45" y="3393"/>
                    <a:pt x="23" y="3248"/>
                    <a:pt x="23" y="3092"/>
                  </a:cubicBezTo>
                  <a:cubicBezTo>
                    <a:pt x="34" y="2948"/>
                    <a:pt x="56" y="2803"/>
                    <a:pt x="89" y="2659"/>
                  </a:cubicBezTo>
                  <a:cubicBezTo>
                    <a:pt x="112" y="2514"/>
                    <a:pt x="145" y="2370"/>
                    <a:pt x="178" y="2225"/>
                  </a:cubicBezTo>
                  <a:cubicBezTo>
                    <a:pt x="201" y="2069"/>
                    <a:pt x="223" y="1925"/>
                    <a:pt x="234" y="1769"/>
                  </a:cubicBezTo>
                  <a:cubicBezTo>
                    <a:pt x="257" y="1480"/>
                    <a:pt x="267" y="1179"/>
                    <a:pt x="245" y="879"/>
                  </a:cubicBezTo>
                  <a:cubicBezTo>
                    <a:pt x="212" y="579"/>
                    <a:pt x="156" y="279"/>
                    <a:pt x="56"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3"/>
            <p:cNvSpPr/>
            <p:nvPr/>
          </p:nvSpPr>
          <p:spPr>
            <a:xfrm>
              <a:off x="2202944" y="4356619"/>
              <a:ext cx="182008" cy="191253"/>
            </a:xfrm>
            <a:custGeom>
              <a:avLst/>
              <a:gdLst/>
              <a:ahLst/>
              <a:cxnLst/>
              <a:rect l="l" t="t" r="r" b="b"/>
              <a:pathLst>
                <a:path w="5217" h="5482" extrusionOk="0">
                  <a:moveTo>
                    <a:pt x="734" y="0"/>
                  </a:moveTo>
                  <a:lnTo>
                    <a:pt x="0" y="423"/>
                  </a:lnTo>
                  <a:cubicBezTo>
                    <a:pt x="0" y="423"/>
                    <a:pt x="156" y="967"/>
                    <a:pt x="189" y="1580"/>
                  </a:cubicBezTo>
                  <a:cubicBezTo>
                    <a:pt x="233" y="2202"/>
                    <a:pt x="312" y="3337"/>
                    <a:pt x="467" y="3782"/>
                  </a:cubicBezTo>
                  <a:cubicBezTo>
                    <a:pt x="623" y="4237"/>
                    <a:pt x="1046" y="5028"/>
                    <a:pt x="1323" y="5283"/>
                  </a:cubicBezTo>
                  <a:cubicBezTo>
                    <a:pt x="1499" y="5444"/>
                    <a:pt x="1630" y="5482"/>
                    <a:pt x="1790" y="5482"/>
                  </a:cubicBezTo>
                  <a:cubicBezTo>
                    <a:pt x="1883" y="5482"/>
                    <a:pt x="1986" y="5469"/>
                    <a:pt x="2114" y="5461"/>
                  </a:cubicBezTo>
                  <a:cubicBezTo>
                    <a:pt x="2447" y="5450"/>
                    <a:pt x="2692" y="5350"/>
                    <a:pt x="2970" y="5172"/>
                  </a:cubicBezTo>
                  <a:cubicBezTo>
                    <a:pt x="3236" y="4994"/>
                    <a:pt x="4116" y="4115"/>
                    <a:pt x="4438" y="3970"/>
                  </a:cubicBezTo>
                  <a:cubicBezTo>
                    <a:pt x="4761" y="3826"/>
                    <a:pt x="5060" y="3537"/>
                    <a:pt x="5117" y="3348"/>
                  </a:cubicBezTo>
                  <a:cubicBezTo>
                    <a:pt x="5172" y="3159"/>
                    <a:pt x="5216" y="2969"/>
                    <a:pt x="5016" y="2870"/>
                  </a:cubicBezTo>
                  <a:cubicBezTo>
                    <a:pt x="4816" y="2769"/>
                    <a:pt x="3960" y="2091"/>
                    <a:pt x="3526" y="2057"/>
                  </a:cubicBezTo>
                  <a:cubicBezTo>
                    <a:pt x="3092" y="2013"/>
                    <a:pt x="2614" y="1735"/>
                    <a:pt x="2458" y="1568"/>
                  </a:cubicBezTo>
                  <a:cubicBezTo>
                    <a:pt x="2291" y="1412"/>
                    <a:pt x="1936" y="1145"/>
                    <a:pt x="1613" y="767"/>
                  </a:cubicBezTo>
                  <a:cubicBezTo>
                    <a:pt x="1279" y="378"/>
                    <a:pt x="734" y="0"/>
                    <a:pt x="734"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3"/>
            <p:cNvSpPr/>
            <p:nvPr/>
          </p:nvSpPr>
          <p:spPr>
            <a:xfrm>
              <a:off x="2209154" y="4356619"/>
              <a:ext cx="175798" cy="125246"/>
            </a:xfrm>
            <a:custGeom>
              <a:avLst/>
              <a:gdLst/>
              <a:ahLst/>
              <a:cxnLst/>
              <a:rect l="l" t="t" r="r" b="b"/>
              <a:pathLst>
                <a:path w="5039" h="3590" extrusionOk="0">
                  <a:moveTo>
                    <a:pt x="556" y="0"/>
                  </a:moveTo>
                  <a:lnTo>
                    <a:pt x="0" y="322"/>
                  </a:lnTo>
                  <a:cubicBezTo>
                    <a:pt x="45" y="367"/>
                    <a:pt x="100" y="423"/>
                    <a:pt x="156" y="467"/>
                  </a:cubicBezTo>
                  <a:cubicBezTo>
                    <a:pt x="456" y="745"/>
                    <a:pt x="678" y="1079"/>
                    <a:pt x="912" y="1412"/>
                  </a:cubicBezTo>
                  <a:cubicBezTo>
                    <a:pt x="1113" y="1713"/>
                    <a:pt x="1301" y="2002"/>
                    <a:pt x="1580" y="2235"/>
                  </a:cubicBezTo>
                  <a:cubicBezTo>
                    <a:pt x="1724" y="2347"/>
                    <a:pt x="1879" y="2458"/>
                    <a:pt x="2035" y="2558"/>
                  </a:cubicBezTo>
                  <a:cubicBezTo>
                    <a:pt x="2180" y="2658"/>
                    <a:pt x="2314" y="2769"/>
                    <a:pt x="2480" y="2836"/>
                  </a:cubicBezTo>
                  <a:cubicBezTo>
                    <a:pt x="2603" y="2880"/>
                    <a:pt x="2747" y="2903"/>
                    <a:pt x="2870" y="2903"/>
                  </a:cubicBezTo>
                  <a:cubicBezTo>
                    <a:pt x="2969" y="2903"/>
                    <a:pt x="3048" y="2880"/>
                    <a:pt x="3125" y="2870"/>
                  </a:cubicBezTo>
                  <a:cubicBezTo>
                    <a:pt x="3281" y="2870"/>
                    <a:pt x="3448" y="2880"/>
                    <a:pt x="3604" y="2892"/>
                  </a:cubicBezTo>
                  <a:cubicBezTo>
                    <a:pt x="3748" y="2892"/>
                    <a:pt x="3881" y="2969"/>
                    <a:pt x="4027" y="3026"/>
                  </a:cubicBezTo>
                  <a:cubicBezTo>
                    <a:pt x="4148" y="3058"/>
                    <a:pt x="4182" y="3159"/>
                    <a:pt x="4249" y="3270"/>
                  </a:cubicBezTo>
                  <a:cubicBezTo>
                    <a:pt x="4349" y="3414"/>
                    <a:pt x="4449" y="3537"/>
                    <a:pt x="4638" y="3582"/>
                  </a:cubicBezTo>
                  <a:cubicBezTo>
                    <a:pt x="4666" y="3587"/>
                    <a:pt x="4691" y="3590"/>
                    <a:pt x="4716" y="3590"/>
                  </a:cubicBezTo>
                  <a:cubicBezTo>
                    <a:pt x="4741" y="3590"/>
                    <a:pt x="4766" y="3587"/>
                    <a:pt x="4793" y="3582"/>
                  </a:cubicBezTo>
                  <a:cubicBezTo>
                    <a:pt x="4860" y="3503"/>
                    <a:pt x="4916" y="3414"/>
                    <a:pt x="4939" y="3348"/>
                  </a:cubicBezTo>
                  <a:cubicBezTo>
                    <a:pt x="4994" y="3159"/>
                    <a:pt x="5038" y="2969"/>
                    <a:pt x="4838" y="2870"/>
                  </a:cubicBezTo>
                  <a:cubicBezTo>
                    <a:pt x="4638" y="2769"/>
                    <a:pt x="3782" y="2091"/>
                    <a:pt x="3348" y="2057"/>
                  </a:cubicBezTo>
                  <a:cubicBezTo>
                    <a:pt x="2914" y="2013"/>
                    <a:pt x="2436" y="1735"/>
                    <a:pt x="2280" y="1568"/>
                  </a:cubicBezTo>
                  <a:cubicBezTo>
                    <a:pt x="2113" y="1412"/>
                    <a:pt x="1758" y="1145"/>
                    <a:pt x="1435" y="767"/>
                  </a:cubicBezTo>
                  <a:cubicBezTo>
                    <a:pt x="1101" y="378"/>
                    <a:pt x="556" y="0"/>
                    <a:pt x="556"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3"/>
            <p:cNvSpPr/>
            <p:nvPr/>
          </p:nvSpPr>
          <p:spPr>
            <a:xfrm>
              <a:off x="2206049" y="4361259"/>
              <a:ext cx="24072" cy="85788"/>
            </a:xfrm>
            <a:custGeom>
              <a:avLst/>
              <a:gdLst/>
              <a:ahLst/>
              <a:cxnLst/>
              <a:rect l="l" t="t" r="r" b="b"/>
              <a:pathLst>
                <a:path w="690" h="2459" extrusionOk="0">
                  <a:moveTo>
                    <a:pt x="0" y="1"/>
                  </a:moveTo>
                  <a:cubicBezTo>
                    <a:pt x="89" y="201"/>
                    <a:pt x="134" y="412"/>
                    <a:pt x="167" y="624"/>
                  </a:cubicBezTo>
                  <a:cubicBezTo>
                    <a:pt x="201" y="834"/>
                    <a:pt x="223" y="1046"/>
                    <a:pt x="233" y="1257"/>
                  </a:cubicBezTo>
                  <a:cubicBezTo>
                    <a:pt x="256" y="1469"/>
                    <a:pt x="278" y="1691"/>
                    <a:pt x="356" y="1902"/>
                  </a:cubicBezTo>
                  <a:cubicBezTo>
                    <a:pt x="423" y="2102"/>
                    <a:pt x="523" y="2303"/>
                    <a:pt x="690" y="2458"/>
                  </a:cubicBezTo>
                  <a:lnTo>
                    <a:pt x="690" y="2448"/>
                  </a:lnTo>
                  <a:cubicBezTo>
                    <a:pt x="579" y="2270"/>
                    <a:pt x="500" y="2069"/>
                    <a:pt x="445" y="1869"/>
                  </a:cubicBezTo>
                  <a:cubicBezTo>
                    <a:pt x="389" y="1669"/>
                    <a:pt x="345" y="1457"/>
                    <a:pt x="322" y="1246"/>
                  </a:cubicBezTo>
                  <a:cubicBezTo>
                    <a:pt x="289" y="1035"/>
                    <a:pt x="267" y="824"/>
                    <a:pt x="223" y="612"/>
                  </a:cubicBezTo>
                  <a:cubicBezTo>
                    <a:pt x="178" y="401"/>
                    <a:pt x="112" y="189"/>
                    <a:pt x="11"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3"/>
            <p:cNvSpPr/>
            <p:nvPr/>
          </p:nvSpPr>
          <p:spPr>
            <a:xfrm>
              <a:off x="2212259" y="4356968"/>
              <a:ext cx="50831" cy="123851"/>
            </a:xfrm>
            <a:custGeom>
              <a:avLst/>
              <a:gdLst/>
              <a:ahLst/>
              <a:cxnLst/>
              <a:rect l="l" t="t" r="r" b="b"/>
              <a:pathLst>
                <a:path w="1457" h="3550" extrusionOk="0">
                  <a:moveTo>
                    <a:pt x="11" y="1"/>
                  </a:moveTo>
                  <a:lnTo>
                    <a:pt x="0" y="13"/>
                  </a:lnTo>
                  <a:cubicBezTo>
                    <a:pt x="156" y="290"/>
                    <a:pt x="256" y="602"/>
                    <a:pt x="334" y="913"/>
                  </a:cubicBezTo>
                  <a:cubicBezTo>
                    <a:pt x="411" y="1224"/>
                    <a:pt x="456" y="1536"/>
                    <a:pt x="534" y="1847"/>
                  </a:cubicBezTo>
                  <a:cubicBezTo>
                    <a:pt x="567" y="2015"/>
                    <a:pt x="612" y="2170"/>
                    <a:pt x="656" y="2326"/>
                  </a:cubicBezTo>
                  <a:cubicBezTo>
                    <a:pt x="712" y="2482"/>
                    <a:pt x="767" y="2637"/>
                    <a:pt x="846" y="2782"/>
                  </a:cubicBezTo>
                  <a:cubicBezTo>
                    <a:pt x="1001" y="3071"/>
                    <a:pt x="1201" y="3338"/>
                    <a:pt x="1446" y="3549"/>
                  </a:cubicBezTo>
                  <a:lnTo>
                    <a:pt x="1457" y="3538"/>
                  </a:lnTo>
                  <a:cubicBezTo>
                    <a:pt x="1279" y="3271"/>
                    <a:pt x="1123" y="2993"/>
                    <a:pt x="990" y="2704"/>
                  </a:cubicBezTo>
                  <a:cubicBezTo>
                    <a:pt x="856" y="2426"/>
                    <a:pt x="734" y="2126"/>
                    <a:pt x="656" y="1825"/>
                  </a:cubicBezTo>
                  <a:cubicBezTo>
                    <a:pt x="567" y="1514"/>
                    <a:pt x="500" y="1202"/>
                    <a:pt x="401" y="891"/>
                  </a:cubicBezTo>
                  <a:cubicBezTo>
                    <a:pt x="312" y="579"/>
                    <a:pt x="189" y="279"/>
                    <a:pt x="11"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3"/>
            <p:cNvSpPr/>
            <p:nvPr/>
          </p:nvSpPr>
          <p:spPr>
            <a:xfrm>
              <a:off x="2214178" y="4350793"/>
              <a:ext cx="76473" cy="95103"/>
            </a:xfrm>
            <a:custGeom>
              <a:avLst/>
              <a:gdLst/>
              <a:ahLst/>
              <a:cxnLst/>
              <a:rect l="l" t="t" r="r" b="b"/>
              <a:pathLst>
                <a:path w="2192" h="2726" extrusionOk="0">
                  <a:moveTo>
                    <a:pt x="0" y="0"/>
                  </a:moveTo>
                  <a:lnTo>
                    <a:pt x="0" y="12"/>
                  </a:lnTo>
                  <a:cubicBezTo>
                    <a:pt x="234" y="190"/>
                    <a:pt x="401" y="434"/>
                    <a:pt x="546" y="690"/>
                  </a:cubicBezTo>
                  <a:cubicBezTo>
                    <a:pt x="690" y="934"/>
                    <a:pt x="813" y="1201"/>
                    <a:pt x="969" y="1457"/>
                  </a:cubicBezTo>
                  <a:cubicBezTo>
                    <a:pt x="1113" y="1713"/>
                    <a:pt x="1291" y="1958"/>
                    <a:pt x="1502" y="2158"/>
                  </a:cubicBezTo>
                  <a:cubicBezTo>
                    <a:pt x="1713" y="2369"/>
                    <a:pt x="1947" y="2547"/>
                    <a:pt x="2192" y="2725"/>
                  </a:cubicBezTo>
                  <a:lnTo>
                    <a:pt x="2192" y="2714"/>
                  </a:lnTo>
                  <a:cubicBezTo>
                    <a:pt x="1980" y="2514"/>
                    <a:pt x="1758" y="2313"/>
                    <a:pt x="1558" y="2103"/>
                  </a:cubicBezTo>
                  <a:cubicBezTo>
                    <a:pt x="1357" y="1902"/>
                    <a:pt x="1169" y="1680"/>
                    <a:pt x="1024" y="1424"/>
                  </a:cubicBezTo>
                  <a:cubicBezTo>
                    <a:pt x="868" y="1179"/>
                    <a:pt x="734" y="912"/>
                    <a:pt x="579" y="667"/>
                  </a:cubicBezTo>
                  <a:cubicBezTo>
                    <a:pt x="423" y="412"/>
                    <a:pt x="245" y="178"/>
                    <a:pt x="0"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3"/>
            <p:cNvSpPr/>
            <p:nvPr/>
          </p:nvSpPr>
          <p:spPr>
            <a:xfrm>
              <a:off x="2217667" y="4345734"/>
              <a:ext cx="81148" cy="84637"/>
            </a:xfrm>
            <a:custGeom>
              <a:avLst/>
              <a:gdLst/>
              <a:ahLst/>
              <a:cxnLst/>
              <a:rect l="l" t="t" r="r" b="b"/>
              <a:pathLst>
                <a:path w="2326" h="2426" extrusionOk="0">
                  <a:moveTo>
                    <a:pt x="1" y="1"/>
                  </a:moveTo>
                  <a:lnTo>
                    <a:pt x="1" y="1"/>
                  </a:lnTo>
                  <a:cubicBezTo>
                    <a:pt x="223" y="167"/>
                    <a:pt x="401" y="390"/>
                    <a:pt x="568" y="612"/>
                  </a:cubicBezTo>
                  <a:cubicBezTo>
                    <a:pt x="735" y="846"/>
                    <a:pt x="891" y="1079"/>
                    <a:pt x="1057" y="1302"/>
                  </a:cubicBezTo>
                  <a:cubicBezTo>
                    <a:pt x="1235" y="1524"/>
                    <a:pt x="1425" y="1747"/>
                    <a:pt x="1635" y="1936"/>
                  </a:cubicBezTo>
                  <a:cubicBezTo>
                    <a:pt x="1847" y="2114"/>
                    <a:pt x="2080" y="2292"/>
                    <a:pt x="2325" y="2426"/>
                  </a:cubicBezTo>
                  <a:lnTo>
                    <a:pt x="2325" y="2414"/>
                  </a:lnTo>
                  <a:cubicBezTo>
                    <a:pt x="2114" y="2236"/>
                    <a:pt x="1902" y="2047"/>
                    <a:pt x="1702" y="1858"/>
                  </a:cubicBezTo>
                  <a:cubicBezTo>
                    <a:pt x="1502" y="1658"/>
                    <a:pt x="1302" y="1469"/>
                    <a:pt x="1124" y="1257"/>
                  </a:cubicBezTo>
                  <a:cubicBezTo>
                    <a:pt x="946" y="1035"/>
                    <a:pt x="780" y="802"/>
                    <a:pt x="612" y="579"/>
                  </a:cubicBezTo>
                  <a:cubicBezTo>
                    <a:pt x="434" y="367"/>
                    <a:pt x="234" y="157"/>
                    <a:pt x="1"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3"/>
            <p:cNvSpPr/>
            <p:nvPr/>
          </p:nvSpPr>
          <p:spPr>
            <a:xfrm>
              <a:off x="2174998" y="4307950"/>
              <a:ext cx="75322" cy="72601"/>
            </a:xfrm>
            <a:custGeom>
              <a:avLst/>
              <a:gdLst/>
              <a:ahLst/>
              <a:cxnLst/>
              <a:rect l="l" t="t" r="r" b="b"/>
              <a:pathLst>
                <a:path w="2159" h="2081" extrusionOk="0">
                  <a:moveTo>
                    <a:pt x="1104" y="0"/>
                  </a:moveTo>
                  <a:cubicBezTo>
                    <a:pt x="1077" y="0"/>
                    <a:pt x="1050" y="8"/>
                    <a:pt x="1034" y="16"/>
                  </a:cubicBezTo>
                  <a:cubicBezTo>
                    <a:pt x="1012" y="27"/>
                    <a:pt x="1002" y="49"/>
                    <a:pt x="979" y="49"/>
                  </a:cubicBezTo>
                  <a:cubicBezTo>
                    <a:pt x="975" y="51"/>
                    <a:pt x="971" y="52"/>
                    <a:pt x="966" y="52"/>
                  </a:cubicBezTo>
                  <a:cubicBezTo>
                    <a:pt x="948" y="52"/>
                    <a:pt x="928" y="36"/>
                    <a:pt x="901" y="27"/>
                  </a:cubicBezTo>
                  <a:cubicBezTo>
                    <a:pt x="857" y="27"/>
                    <a:pt x="824" y="38"/>
                    <a:pt x="790" y="71"/>
                  </a:cubicBezTo>
                  <a:cubicBezTo>
                    <a:pt x="768" y="105"/>
                    <a:pt x="735" y="127"/>
                    <a:pt x="701" y="138"/>
                  </a:cubicBezTo>
                  <a:cubicBezTo>
                    <a:pt x="696" y="143"/>
                    <a:pt x="690" y="146"/>
                    <a:pt x="683" y="146"/>
                  </a:cubicBezTo>
                  <a:cubicBezTo>
                    <a:pt x="673" y="146"/>
                    <a:pt x="663" y="140"/>
                    <a:pt x="656" y="127"/>
                  </a:cubicBezTo>
                  <a:cubicBezTo>
                    <a:pt x="641" y="119"/>
                    <a:pt x="614" y="111"/>
                    <a:pt x="587" y="111"/>
                  </a:cubicBezTo>
                  <a:cubicBezTo>
                    <a:pt x="577" y="111"/>
                    <a:pt x="566" y="113"/>
                    <a:pt x="557" y="116"/>
                  </a:cubicBezTo>
                  <a:cubicBezTo>
                    <a:pt x="501" y="138"/>
                    <a:pt x="490" y="183"/>
                    <a:pt x="478" y="239"/>
                  </a:cubicBezTo>
                  <a:cubicBezTo>
                    <a:pt x="474" y="230"/>
                    <a:pt x="467" y="226"/>
                    <a:pt x="458" y="226"/>
                  </a:cubicBezTo>
                  <a:cubicBezTo>
                    <a:pt x="443" y="226"/>
                    <a:pt x="425" y="236"/>
                    <a:pt x="412" y="249"/>
                  </a:cubicBezTo>
                  <a:cubicBezTo>
                    <a:pt x="389" y="272"/>
                    <a:pt x="345" y="272"/>
                    <a:pt x="300" y="283"/>
                  </a:cubicBezTo>
                  <a:cubicBezTo>
                    <a:pt x="278" y="294"/>
                    <a:pt x="245" y="305"/>
                    <a:pt x="223" y="316"/>
                  </a:cubicBezTo>
                  <a:cubicBezTo>
                    <a:pt x="189" y="350"/>
                    <a:pt x="178" y="383"/>
                    <a:pt x="178" y="417"/>
                  </a:cubicBezTo>
                  <a:cubicBezTo>
                    <a:pt x="167" y="427"/>
                    <a:pt x="156" y="439"/>
                    <a:pt x="145" y="461"/>
                  </a:cubicBezTo>
                  <a:cubicBezTo>
                    <a:pt x="122" y="494"/>
                    <a:pt x="145" y="538"/>
                    <a:pt x="134" y="583"/>
                  </a:cubicBezTo>
                  <a:cubicBezTo>
                    <a:pt x="122" y="650"/>
                    <a:pt x="33" y="672"/>
                    <a:pt x="45" y="750"/>
                  </a:cubicBezTo>
                  <a:cubicBezTo>
                    <a:pt x="56" y="783"/>
                    <a:pt x="90" y="805"/>
                    <a:pt x="112" y="828"/>
                  </a:cubicBezTo>
                  <a:cubicBezTo>
                    <a:pt x="122" y="839"/>
                    <a:pt x="122" y="850"/>
                    <a:pt x="122" y="861"/>
                  </a:cubicBezTo>
                  <a:cubicBezTo>
                    <a:pt x="112" y="872"/>
                    <a:pt x="78" y="884"/>
                    <a:pt x="67" y="894"/>
                  </a:cubicBezTo>
                  <a:cubicBezTo>
                    <a:pt x="45" y="917"/>
                    <a:pt x="33" y="939"/>
                    <a:pt x="45" y="973"/>
                  </a:cubicBezTo>
                  <a:cubicBezTo>
                    <a:pt x="56" y="1017"/>
                    <a:pt x="45" y="1039"/>
                    <a:pt x="23" y="1072"/>
                  </a:cubicBezTo>
                  <a:cubicBezTo>
                    <a:pt x="11" y="1106"/>
                    <a:pt x="1" y="1139"/>
                    <a:pt x="1" y="1173"/>
                  </a:cubicBezTo>
                  <a:cubicBezTo>
                    <a:pt x="23" y="1217"/>
                    <a:pt x="56" y="1240"/>
                    <a:pt x="78" y="1284"/>
                  </a:cubicBezTo>
                  <a:cubicBezTo>
                    <a:pt x="100" y="1329"/>
                    <a:pt x="100" y="1384"/>
                    <a:pt x="122" y="1428"/>
                  </a:cubicBezTo>
                  <a:cubicBezTo>
                    <a:pt x="145" y="1484"/>
                    <a:pt x="178" y="1529"/>
                    <a:pt x="201" y="1584"/>
                  </a:cubicBezTo>
                  <a:cubicBezTo>
                    <a:pt x="245" y="1662"/>
                    <a:pt x="300" y="1751"/>
                    <a:pt x="367" y="1806"/>
                  </a:cubicBezTo>
                  <a:cubicBezTo>
                    <a:pt x="412" y="1840"/>
                    <a:pt x="445" y="1851"/>
                    <a:pt x="478" y="1885"/>
                  </a:cubicBezTo>
                  <a:cubicBezTo>
                    <a:pt x="512" y="1918"/>
                    <a:pt x="545" y="1929"/>
                    <a:pt x="579" y="1951"/>
                  </a:cubicBezTo>
                  <a:cubicBezTo>
                    <a:pt x="623" y="1962"/>
                    <a:pt x="634" y="2007"/>
                    <a:pt x="668" y="2029"/>
                  </a:cubicBezTo>
                  <a:cubicBezTo>
                    <a:pt x="687" y="2042"/>
                    <a:pt x="707" y="2047"/>
                    <a:pt x="727" y="2047"/>
                  </a:cubicBezTo>
                  <a:cubicBezTo>
                    <a:pt x="740" y="2047"/>
                    <a:pt x="754" y="2045"/>
                    <a:pt x="768" y="2040"/>
                  </a:cubicBezTo>
                  <a:cubicBezTo>
                    <a:pt x="796" y="2026"/>
                    <a:pt x="815" y="2012"/>
                    <a:pt x="837" y="2012"/>
                  </a:cubicBezTo>
                  <a:cubicBezTo>
                    <a:pt x="849" y="2012"/>
                    <a:pt x="863" y="2017"/>
                    <a:pt x="879" y="2029"/>
                  </a:cubicBezTo>
                  <a:cubicBezTo>
                    <a:pt x="913" y="2051"/>
                    <a:pt x="945" y="2073"/>
                    <a:pt x="990" y="2073"/>
                  </a:cubicBezTo>
                  <a:cubicBezTo>
                    <a:pt x="1007" y="2078"/>
                    <a:pt x="1024" y="2080"/>
                    <a:pt x="1040" y="2080"/>
                  </a:cubicBezTo>
                  <a:cubicBezTo>
                    <a:pt x="1101" y="2080"/>
                    <a:pt x="1158" y="2051"/>
                    <a:pt x="1202" y="2007"/>
                  </a:cubicBezTo>
                  <a:cubicBezTo>
                    <a:pt x="1222" y="1987"/>
                    <a:pt x="1250" y="1983"/>
                    <a:pt x="1279" y="1983"/>
                  </a:cubicBezTo>
                  <a:cubicBezTo>
                    <a:pt x="1298" y="1983"/>
                    <a:pt x="1318" y="1984"/>
                    <a:pt x="1335" y="1984"/>
                  </a:cubicBezTo>
                  <a:cubicBezTo>
                    <a:pt x="1380" y="1974"/>
                    <a:pt x="1424" y="1951"/>
                    <a:pt x="1469" y="1940"/>
                  </a:cubicBezTo>
                  <a:cubicBezTo>
                    <a:pt x="1558" y="1885"/>
                    <a:pt x="1647" y="1829"/>
                    <a:pt x="1724" y="1762"/>
                  </a:cubicBezTo>
                  <a:cubicBezTo>
                    <a:pt x="1758" y="1717"/>
                    <a:pt x="1791" y="1684"/>
                    <a:pt x="1835" y="1651"/>
                  </a:cubicBezTo>
                  <a:cubicBezTo>
                    <a:pt x="1869" y="1618"/>
                    <a:pt x="1914" y="1595"/>
                    <a:pt x="1936" y="1539"/>
                  </a:cubicBezTo>
                  <a:cubicBezTo>
                    <a:pt x="1958" y="1507"/>
                    <a:pt x="1958" y="1462"/>
                    <a:pt x="1980" y="1418"/>
                  </a:cubicBezTo>
                  <a:cubicBezTo>
                    <a:pt x="2003" y="1373"/>
                    <a:pt x="2047" y="1339"/>
                    <a:pt x="2069" y="1284"/>
                  </a:cubicBezTo>
                  <a:cubicBezTo>
                    <a:pt x="2092" y="1262"/>
                    <a:pt x="2102" y="1217"/>
                    <a:pt x="2102" y="1184"/>
                  </a:cubicBezTo>
                  <a:cubicBezTo>
                    <a:pt x="2092" y="1161"/>
                    <a:pt x="2092" y="1151"/>
                    <a:pt x="2080" y="1128"/>
                  </a:cubicBezTo>
                  <a:cubicBezTo>
                    <a:pt x="2069" y="1095"/>
                    <a:pt x="2058" y="1095"/>
                    <a:pt x="2080" y="1072"/>
                  </a:cubicBezTo>
                  <a:cubicBezTo>
                    <a:pt x="2158" y="1006"/>
                    <a:pt x="2114" y="928"/>
                    <a:pt x="2069" y="850"/>
                  </a:cubicBezTo>
                  <a:cubicBezTo>
                    <a:pt x="2013" y="761"/>
                    <a:pt x="2047" y="650"/>
                    <a:pt x="2003" y="561"/>
                  </a:cubicBezTo>
                  <a:cubicBezTo>
                    <a:pt x="1991" y="550"/>
                    <a:pt x="1980" y="528"/>
                    <a:pt x="1958" y="516"/>
                  </a:cubicBezTo>
                  <a:cubicBezTo>
                    <a:pt x="1946" y="506"/>
                    <a:pt x="1914" y="494"/>
                    <a:pt x="1902" y="483"/>
                  </a:cubicBezTo>
                  <a:cubicBezTo>
                    <a:pt x="1869" y="439"/>
                    <a:pt x="1891" y="372"/>
                    <a:pt x="1869" y="338"/>
                  </a:cubicBezTo>
                  <a:cubicBezTo>
                    <a:pt x="1835" y="272"/>
                    <a:pt x="1769" y="249"/>
                    <a:pt x="1702" y="239"/>
                  </a:cubicBezTo>
                  <a:cubicBezTo>
                    <a:pt x="1680" y="239"/>
                    <a:pt x="1669" y="239"/>
                    <a:pt x="1657" y="216"/>
                  </a:cubicBezTo>
                  <a:cubicBezTo>
                    <a:pt x="1647" y="194"/>
                    <a:pt x="1624" y="160"/>
                    <a:pt x="1591" y="150"/>
                  </a:cubicBezTo>
                  <a:cubicBezTo>
                    <a:pt x="1568" y="138"/>
                    <a:pt x="1546" y="127"/>
                    <a:pt x="1513" y="127"/>
                  </a:cubicBezTo>
                  <a:cubicBezTo>
                    <a:pt x="1504" y="127"/>
                    <a:pt x="1474" y="141"/>
                    <a:pt x="1451" y="141"/>
                  </a:cubicBezTo>
                  <a:cubicBezTo>
                    <a:pt x="1445" y="141"/>
                    <a:pt x="1439" y="140"/>
                    <a:pt x="1435" y="138"/>
                  </a:cubicBezTo>
                  <a:cubicBezTo>
                    <a:pt x="1435" y="138"/>
                    <a:pt x="1424" y="116"/>
                    <a:pt x="1424" y="105"/>
                  </a:cubicBezTo>
                  <a:cubicBezTo>
                    <a:pt x="1413" y="94"/>
                    <a:pt x="1413" y="83"/>
                    <a:pt x="1402" y="71"/>
                  </a:cubicBezTo>
                  <a:cubicBezTo>
                    <a:pt x="1380" y="61"/>
                    <a:pt x="1346" y="38"/>
                    <a:pt x="1324" y="38"/>
                  </a:cubicBezTo>
                  <a:cubicBezTo>
                    <a:pt x="1301" y="27"/>
                    <a:pt x="1268" y="27"/>
                    <a:pt x="1246" y="27"/>
                  </a:cubicBezTo>
                  <a:cubicBezTo>
                    <a:pt x="1238" y="27"/>
                    <a:pt x="1188" y="51"/>
                    <a:pt x="1162" y="51"/>
                  </a:cubicBezTo>
                  <a:cubicBezTo>
                    <a:pt x="1152" y="51"/>
                    <a:pt x="1146" y="47"/>
                    <a:pt x="1146" y="38"/>
                  </a:cubicBezTo>
                  <a:cubicBezTo>
                    <a:pt x="1157" y="27"/>
                    <a:pt x="1146" y="16"/>
                    <a:pt x="1135" y="5"/>
                  </a:cubicBezTo>
                  <a:cubicBezTo>
                    <a:pt x="1125" y="1"/>
                    <a:pt x="1114" y="0"/>
                    <a:pt x="1104" y="0"/>
                  </a:cubicBezTo>
                  <a:close/>
                </a:path>
              </a:pathLst>
            </a:custGeom>
            <a:solidFill>
              <a:srgbClr val="3B34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3"/>
            <p:cNvSpPr/>
            <p:nvPr/>
          </p:nvSpPr>
          <p:spPr>
            <a:xfrm>
              <a:off x="2179255" y="4331779"/>
              <a:ext cx="71066" cy="48773"/>
            </a:xfrm>
            <a:custGeom>
              <a:avLst/>
              <a:gdLst/>
              <a:ahLst/>
              <a:cxnLst/>
              <a:rect l="l" t="t" r="r" b="b"/>
              <a:pathLst>
                <a:path w="2037" h="1398" extrusionOk="0">
                  <a:moveTo>
                    <a:pt x="1913" y="0"/>
                  </a:moveTo>
                  <a:cubicBezTo>
                    <a:pt x="1903" y="0"/>
                    <a:pt x="1891" y="11"/>
                    <a:pt x="1891" y="33"/>
                  </a:cubicBezTo>
                  <a:cubicBezTo>
                    <a:pt x="1869" y="67"/>
                    <a:pt x="1881" y="122"/>
                    <a:pt x="1858" y="156"/>
                  </a:cubicBezTo>
                  <a:cubicBezTo>
                    <a:pt x="1847" y="178"/>
                    <a:pt x="1824" y="178"/>
                    <a:pt x="1802" y="189"/>
                  </a:cubicBezTo>
                  <a:cubicBezTo>
                    <a:pt x="1747" y="234"/>
                    <a:pt x="1725" y="312"/>
                    <a:pt x="1758" y="379"/>
                  </a:cubicBezTo>
                  <a:cubicBezTo>
                    <a:pt x="1725" y="379"/>
                    <a:pt x="1703" y="379"/>
                    <a:pt x="1680" y="401"/>
                  </a:cubicBezTo>
                  <a:cubicBezTo>
                    <a:pt x="1647" y="423"/>
                    <a:pt x="1658" y="478"/>
                    <a:pt x="1614" y="501"/>
                  </a:cubicBezTo>
                  <a:cubicBezTo>
                    <a:pt x="1611" y="503"/>
                    <a:pt x="1608" y="504"/>
                    <a:pt x="1605" y="504"/>
                  </a:cubicBezTo>
                  <a:cubicBezTo>
                    <a:pt x="1596" y="504"/>
                    <a:pt x="1584" y="498"/>
                    <a:pt x="1571" y="498"/>
                  </a:cubicBezTo>
                  <a:cubicBezTo>
                    <a:pt x="1567" y="498"/>
                    <a:pt x="1562" y="498"/>
                    <a:pt x="1558" y="501"/>
                  </a:cubicBezTo>
                  <a:cubicBezTo>
                    <a:pt x="1525" y="523"/>
                    <a:pt x="1525" y="545"/>
                    <a:pt x="1525" y="579"/>
                  </a:cubicBezTo>
                  <a:cubicBezTo>
                    <a:pt x="1525" y="634"/>
                    <a:pt x="1525" y="678"/>
                    <a:pt x="1458" y="678"/>
                  </a:cubicBezTo>
                  <a:cubicBezTo>
                    <a:pt x="1446" y="678"/>
                    <a:pt x="1446" y="656"/>
                    <a:pt x="1436" y="656"/>
                  </a:cubicBezTo>
                  <a:cubicBezTo>
                    <a:pt x="1424" y="656"/>
                    <a:pt x="1413" y="668"/>
                    <a:pt x="1402" y="668"/>
                  </a:cubicBezTo>
                  <a:lnTo>
                    <a:pt x="1335" y="701"/>
                  </a:lnTo>
                  <a:cubicBezTo>
                    <a:pt x="1329" y="675"/>
                    <a:pt x="1314" y="665"/>
                    <a:pt x="1297" y="665"/>
                  </a:cubicBezTo>
                  <a:cubicBezTo>
                    <a:pt x="1255" y="665"/>
                    <a:pt x="1195" y="722"/>
                    <a:pt x="1179" y="745"/>
                  </a:cubicBezTo>
                  <a:cubicBezTo>
                    <a:pt x="1169" y="779"/>
                    <a:pt x="1169" y="834"/>
                    <a:pt x="1157" y="856"/>
                  </a:cubicBezTo>
                  <a:cubicBezTo>
                    <a:pt x="1151" y="860"/>
                    <a:pt x="1146" y="861"/>
                    <a:pt x="1141" y="861"/>
                  </a:cubicBezTo>
                  <a:cubicBezTo>
                    <a:pt x="1129" y="861"/>
                    <a:pt x="1121" y="850"/>
                    <a:pt x="1113" y="834"/>
                  </a:cubicBezTo>
                  <a:cubicBezTo>
                    <a:pt x="1080" y="834"/>
                    <a:pt x="1057" y="868"/>
                    <a:pt x="1024" y="879"/>
                  </a:cubicBezTo>
                  <a:cubicBezTo>
                    <a:pt x="1007" y="887"/>
                    <a:pt x="995" y="889"/>
                    <a:pt x="985" y="889"/>
                  </a:cubicBezTo>
                  <a:cubicBezTo>
                    <a:pt x="974" y="889"/>
                    <a:pt x="966" y="887"/>
                    <a:pt x="955" y="887"/>
                  </a:cubicBezTo>
                  <a:cubicBezTo>
                    <a:pt x="949" y="887"/>
                    <a:pt x="943" y="888"/>
                    <a:pt x="935" y="890"/>
                  </a:cubicBezTo>
                  <a:cubicBezTo>
                    <a:pt x="835" y="901"/>
                    <a:pt x="902" y="957"/>
                    <a:pt x="857" y="1001"/>
                  </a:cubicBezTo>
                  <a:cubicBezTo>
                    <a:pt x="846" y="1024"/>
                    <a:pt x="823" y="1034"/>
                    <a:pt x="791" y="1034"/>
                  </a:cubicBezTo>
                  <a:cubicBezTo>
                    <a:pt x="768" y="1024"/>
                    <a:pt x="768" y="1012"/>
                    <a:pt x="757" y="1001"/>
                  </a:cubicBezTo>
                  <a:cubicBezTo>
                    <a:pt x="740" y="990"/>
                    <a:pt x="729" y="987"/>
                    <a:pt x="716" y="987"/>
                  </a:cubicBezTo>
                  <a:cubicBezTo>
                    <a:pt x="703" y="987"/>
                    <a:pt x="690" y="990"/>
                    <a:pt x="668" y="990"/>
                  </a:cubicBezTo>
                  <a:cubicBezTo>
                    <a:pt x="635" y="990"/>
                    <a:pt x="601" y="945"/>
                    <a:pt x="568" y="945"/>
                  </a:cubicBezTo>
                  <a:cubicBezTo>
                    <a:pt x="524" y="945"/>
                    <a:pt x="512" y="979"/>
                    <a:pt x="479" y="990"/>
                  </a:cubicBezTo>
                  <a:cubicBezTo>
                    <a:pt x="445" y="990"/>
                    <a:pt x="390" y="979"/>
                    <a:pt x="356" y="979"/>
                  </a:cubicBezTo>
                  <a:cubicBezTo>
                    <a:pt x="312" y="968"/>
                    <a:pt x="267" y="935"/>
                    <a:pt x="223" y="912"/>
                  </a:cubicBezTo>
                  <a:cubicBezTo>
                    <a:pt x="178" y="879"/>
                    <a:pt x="134" y="856"/>
                    <a:pt x="89" y="824"/>
                  </a:cubicBezTo>
                  <a:cubicBezTo>
                    <a:pt x="56" y="801"/>
                    <a:pt x="34" y="767"/>
                    <a:pt x="0" y="745"/>
                  </a:cubicBezTo>
                  <a:lnTo>
                    <a:pt x="0" y="745"/>
                  </a:lnTo>
                  <a:cubicBezTo>
                    <a:pt x="23" y="801"/>
                    <a:pt x="56" y="846"/>
                    <a:pt x="79" y="901"/>
                  </a:cubicBezTo>
                  <a:cubicBezTo>
                    <a:pt x="123" y="979"/>
                    <a:pt x="178" y="1068"/>
                    <a:pt x="245" y="1123"/>
                  </a:cubicBezTo>
                  <a:cubicBezTo>
                    <a:pt x="290" y="1157"/>
                    <a:pt x="323" y="1168"/>
                    <a:pt x="356" y="1202"/>
                  </a:cubicBezTo>
                  <a:cubicBezTo>
                    <a:pt x="390" y="1235"/>
                    <a:pt x="423" y="1246"/>
                    <a:pt x="457" y="1268"/>
                  </a:cubicBezTo>
                  <a:cubicBezTo>
                    <a:pt x="501" y="1279"/>
                    <a:pt x="512" y="1324"/>
                    <a:pt x="546" y="1346"/>
                  </a:cubicBezTo>
                  <a:cubicBezTo>
                    <a:pt x="565" y="1359"/>
                    <a:pt x="585" y="1364"/>
                    <a:pt x="605" y="1364"/>
                  </a:cubicBezTo>
                  <a:cubicBezTo>
                    <a:pt x="618" y="1364"/>
                    <a:pt x="632" y="1362"/>
                    <a:pt x="646" y="1357"/>
                  </a:cubicBezTo>
                  <a:cubicBezTo>
                    <a:pt x="674" y="1343"/>
                    <a:pt x="693" y="1329"/>
                    <a:pt x="715" y="1329"/>
                  </a:cubicBezTo>
                  <a:cubicBezTo>
                    <a:pt x="727" y="1329"/>
                    <a:pt x="741" y="1334"/>
                    <a:pt x="757" y="1346"/>
                  </a:cubicBezTo>
                  <a:cubicBezTo>
                    <a:pt x="791" y="1368"/>
                    <a:pt x="823" y="1390"/>
                    <a:pt x="868" y="1390"/>
                  </a:cubicBezTo>
                  <a:cubicBezTo>
                    <a:pt x="885" y="1395"/>
                    <a:pt x="902" y="1397"/>
                    <a:pt x="918" y="1397"/>
                  </a:cubicBezTo>
                  <a:cubicBezTo>
                    <a:pt x="979" y="1397"/>
                    <a:pt x="1036" y="1368"/>
                    <a:pt x="1080" y="1324"/>
                  </a:cubicBezTo>
                  <a:cubicBezTo>
                    <a:pt x="1100" y="1304"/>
                    <a:pt x="1128" y="1300"/>
                    <a:pt x="1157" y="1300"/>
                  </a:cubicBezTo>
                  <a:cubicBezTo>
                    <a:pt x="1176" y="1300"/>
                    <a:pt x="1196" y="1301"/>
                    <a:pt x="1213" y="1301"/>
                  </a:cubicBezTo>
                  <a:cubicBezTo>
                    <a:pt x="1258" y="1291"/>
                    <a:pt x="1302" y="1268"/>
                    <a:pt x="1347" y="1257"/>
                  </a:cubicBezTo>
                  <a:cubicBezTo>
                    <a:pt x="1436" y="1202"/>
                    <a:pt x="1525" y="1146"/>
                    <a:pt x="1602" y="1079"/>
                  </a:cubicBezTo>
                  <a:cubicBezTo>
                    <a:pt x="1636" y="1034"/>
                    <a:pt x="1669" y="1001"/>
                    <a:pt x="1713" y="968"/>
                  </a:cubicBezTo>
                  <a:cubicBezTo>
                    <a:pt x="1747" y="935"/>
                    <a:pt x="1792" y="912"/>
                    <a:pt x="1814" y="856"/>
                  </a:cubicBezTo>
                  <a:cubicBezTo>
                    <a:pt x="1836" y="824"/>
                    <a:pt x="1836" y="779"/>
                    <a:pt x="1858" y="735"/>
                  </a:cubicBezTo>
                  <a:cubicBezTo>
                    <a:pt x="1881" y="690"/>
                    <a:pt x="1925" y="656"/>
                    <a:pt x="1947" y="601"/>
                  </a:cubicBezTo>
                  <a:cubicBezTo>
                    <a:pt x="1970" y="579"/>
                    <a:pt x="1980" y="534"/>
                    <a:pt x="1980" y="501"/>
                  </a:cubicBezTo>
                  <a:cubicBezTo>
                    <a:pt x="1970" y="478"/>
                    <a:pt x="1970" y="468"/>
                    <a:pt x="1958" y="445"/>
                  </a:cubicBezTo>
                  <a:cubicBezTo>
                    <a:pt x="1947" y="412"/>
                    <a:pt x="1936" y="412"/>
                    <a:pt x="1958" y="389"/>
                  </a:cubicBezTo>
                  <a:cubicBezTo>
                    <a:pt x="2036" y="323"/>
                    <a:pt x="1992" y="245"/>
                    <a:pt x="1947" y="167"/>
                  </a:cubicBezTo>
                  <a:cubicBezTo>
                    <a:pt x="1913" y="112"/>
                    <a:pt x="1913" y="56"/>
                    <a:pt x="1913"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3"/>
            <p:cNvSpPr/>
            <p:nvPr/>
          </p:nvSpPr>
          <p:spPr>
            <a:xfrm>
              <a:off x="2192059" y="4322742"/>
              <a:ext cx="34190" cy="31957"/>
            </a:xfrm>
            <a:custGeom>
              <a:avLst/>
              <a:gdLst/>
              <a:ahLst/>
              <a:cxnLst/>
              <a:rect l="l" t="t" r="r" b="b"/>
              <a:pathLst>
                <a:path w="980" h="916" extrusionOk="0">
                  <a:moveTo>
                    <a:pt x="681" y="0"/>
                  </a:moveTo>
                  <a:cubicBezTo>
                    <a:pt x="649" y="0"/>
                    <a:pt x="617" y="11"/>
                    <a:pt x="624" y="37"/>
                  </a:cubicBezTo>
                  <a:cubicBezTo>
                    <a:pt x="590" y="48"/>
                    <a:pt x="579" y="48"/>
                    <a:pt x="557" y="70"/>
                  </a:cubicBezTo>
                  <a:cubicBezTo>
                    <a:pt x="529" y="61"/>
                    <a:pt x="493" y="20"/>
                    <a:pt x="456" y="20"/>
                  </a:cubicBezTo>
                  <a:cubicBezTo>
                    <a:pt x="449" y="20"/>
                    <a:pt x="441" y="22"/>
                    <a:pt x="434" y="25"/>
                  </a:cubicBezTo>
                  <a:cubicBezTo>
                    <a:pt x="439" y="46"/>
                    <a:pt x="435" y="53"/>
                    <a:pt x="428" y="53"/>
                  </a:cubicBezTo>
                  <a:cubicBezTo>
                    <a:pt x="416" y="53"/>
                    <a:pt x="393" y="33"/>
                    <a:pt x="379" y="25"/>
                  </a:cubicBezTo>
                  <a:cubicBezTo>
                    <a:pt x="368" y="25"/>
                    <a:pt x="323" y="37"/>
                    <a:pt x="312" y="48"/>
                  </a:cubicBezTo>
                  <a:cubicBezTo>
                    <a:pt x="256" y="70"/>
                    <a:pt x="256" y="126"/>
                    <a:pt x="256" y="181"/>
                  </a:cubicBezTo>
                  <a:cubicBezTo>
                    <a:pt x="179" y="203"/>
                    <a:pt x="78" y="304"/>
                    <a:pt x="112" y="393"/>
                  </a:cubicBezTo>
                  <a:cubicBezTo>
                    <a:pt x="68" y="415"/>
                    <a:pt x="23" y="470"/>
                    <a:pt x="12" y="515"/>
                  </a:cubicBezTo>
                  <a:cubicBezTo>
                    <a:pt x="1" y="582"/>
                    <a:pt x="23" y="582"/>
                    <a:pt x="68" y="604"/>
                  </a:cubicBezTo>
                  <a:cubicBezTo>
                    <a:pt x="123" y="648"/>
                    <a:pt x="101" y="671"/>
                    <a:pt x="90" y="727"/>
                  </a:cubicBezTo>
                  <a:cubicBezTo>
                    <a:pt x="78" y="782"/>
                    <a:pt x="112" y="882"/>
                    <a:pt x="167" y="905"/>
                  </a:cubicBezTo>
                  <a:cubicBezTo>
                    <a:pt x="190" y="915"/>
                    <a:pt x="246" y="915"/>
                    <a:pt x="256" y="915"/>
                  </a:cubicBezTo>
                  <a:cubicBezTo>
                    <a:pt x="312" y="915"/>
                    <a:pt x="335" y="882"/>
                    <a:pt x="368" y="860"/>
                  </a:cubicBezTo>
                  <a:cubicBezTo>
                    <a:pt x="390" y="848"/>
                    <a:pt x="424" y="848"/>
                    <a:pt x="434" y="838"/>
                  </a:cubicBezTo>
                  <a:cubicBezTo>
                    <a:pt x="456" y="826"/>
                    <a:pt x="468" y="771"/>
                    <a:pt x="490" y="771"/>
                  </a:cubicBezTo>
                  <a:cubicBezTo>
                    <a:pt x="501" y="771"/>
                    <a:pt x="513" y="793"/>
                    <a:pt x="523" y="793"/>
                  </a:cubicBezTo>
                  <a:cubicBezTo>
                    <a:pt x="557" y="816"/>
                    <a:pt x="579" y="816"/>
                    <a:pt x="612" y="816"/>
                  </a:cubicBezTo>
                  <a:cubicBezTo>
                    <a:pt x="646" y="804"/>
                    <a:pt x="668" y="793"/>
                    <a:pt x="701" y="782"/>
                  </a:cubicBezTo>
                  <a:cubicBezTo>
                    <a:pt x="746" y="760"/>
                    <a:pt x="757" y="749"/>
                    <a:pt x="757" y="704"/>
                  </a:cubicBezTo>
                  <a:cubicBezTo>
                    <a:pt x="768" y="682"/>
                    <a:pt x="757" y="648"/>
                    <a:pt x="779" y="626"/>
                  </a:cubicBezTo>
                  <a:cubicBezTo>
                    <a:pt x="802" y="604"/>
                    <a:pt x="857" y="604"/>
                    <a:pt x="891" y="571"/>
                  </a:cubicBezTo>
                  <a:cubicBezTo>
                    <a:pt x="946" y="537"/>
                    <a:pt x="980" y="504"/>
                    <a:pt x="957" y="437"/>
                  </a:cubicBezTo>
                  <a:cubicBezTo>
                    <a:pt x="946" y="393"/>
                    <a:pt x="913" y="359"/>
                    <a:pt x="879" y="337"/>
                  </a:cubicBezTo>
                  <a:cubicBezTo>
                    <a:pt x="924" y="270"/>
                    <a:pt x="980" y="193"/>
                    <a:pt x="913" y="126"/>
                  </a:cubicBezTo>
                  <a:cubicBezTo>
                    <a:pt x="891" y="92"/>
                    <a:pt x="868" y="82"/>
                    <a:pt x="835" y="82"/>
                  </a:cubicBezTo>
                  <a:cubicBezTo>
                    <a:pt x="817" y="82"/>
                    <a:pt x="793" y="96"/>
                    <a:pt x="778" y="96"/>
                  </a:cubicBezTo>
                  <a:cubicBezTo>
                    <a:pt x="774" y="96"/>
                    <a:pt x="770" y="95"/>
                    <a:pt x="768" y="92"/>
                  </a:cubicBezTo>
                  <a:cubicBezTo>
                    <a:pt x="723" y="82"/>
                    <a:pt x="757" y="37"/>
                    <a:pt x="735" y="15"/>
                  </a:cubicBezTo>
                  <a:cubicBezTo>
                    <a:pt x="726" y="6"/>
                    <a:pt x="703" y="0"/>
                    <a:pt x="681" y="0"/>
                  </a:cubicBez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0774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125"/>
        <p:cNvGrpSpPr/>
        <p:nvPr/>
      </p:nvGrpSpPr>
      <p:grpSpPr>
        <a:xfrm>
          <a:off x="0" y="0"/>
          <a:ext cx="0" cy="0"/>
          <a:chOff x="0" y="0"/>
          <a:chExt cx="0" cy="0"/>
        </a:xfrm>
      </p:grpSpPr>
      <p:grpSp>
        <p:nvGrpSpPr>
          <p:cNvPr id="12126" name="Google Shape;12126;p16"/>
          <p:cNvGrpSpPr/>
          <p:nvPr/>
        </p:nvGrpSpPr>
        <p:grpSpPr>
          <a:xfrm>
            <a:off x="237700" y="236800"/>
            <a:ext cx="11716400" cy="6384400"/>
            <a:chOff x="178275" y="177600"/>
            <a:chExt cx="8787300" cy="4788300"/>
          </a:xfrm>
        </p:grpSpPr>
        <p:sp>
          <p:nvSpPr>
            <p:cNvPr id="12127" name="Google Shape;12127;p16"/>
            <p:cNvSpPr/>
            <p:nvPr/>
          </p:nvSpPr>
          <p:spPr>
            <a:xfrm>
              <a:off x="178275" y="177600"/>
              <a:ext cx="8787300" cy="4788300"/>
            </a:xfrm>
            <a:prstGeom prst="round2DiagRect">
              <a:avLst>
                <a:gd name="adj1" fmla="val 9845"/>
                <a:gd name="adj2" fmla="val 0"/>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8" name="Google Shape;12128;p16"/>
            <p:cNvSpPr/>
            <p:nvPr/>
          </p:nvSpPr>
          <p:spPr>
            <a:xfrm>
              <a:off x="288825" y="294900"/>
              <a:ext cx="8566500" cy="4551600"/>
            </a:xfrm>
            <a:prstGeom prst="round2DiagRect">
              <a:avLst>
                <a:gd name="adj1" fmla="val 8839"/>
                <a:gd name="adj2" fmla="val 0"/>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29" name="Google Shape;12129;p16"/>
          <p:cNvGrpSpPr/>
          <p:nvPr/>
        </p:nvGrpSpPr>
        <p:grpSpPr>
          <a:xfrm>
            <a:off x="-1121885" y="719896"/>
            <a:ext cx="3221472" cy="636825"/>
            <a:chOff x="3508294" y="1816922"/>
            <a:chExt cx="659669" cy="130412"/>
          </a:xfrm>
        </p:grpSpPr>
        <p:sp>
          <p:nvSpPr>
            <p:cNvPr id="12130" name="Google Shape;12130;p16"/>
            <p:cNvSpPr/>
            <p:nvPr/>
          </p:nvSpPr>
          <p:spPr>
            <a:xfrm>
              <a:off x="4060055" y="1925181"/>
              <a:ext cx="35" cy="35"/>
            </a:xfrm>
            <a:custGeom>
              <a:avLst/>
              <a:gdLst/>
              <a:ahLst/>
              <a:cxnLst/>
              <a:rect l="l" t="t" r="r" b="b"/>
              <a:pathLst>
                <a:path w="1" h="1" extrusionOk="0">
                  <a:moveTo>
                    <a:pt x="1" y="1"/>
                  </a:moveTo>
                  <a:lnTo>
                    <a:pt x="1" y="1"/>
                  </a:lnTo>
                  <a:close/>
                </a:path>
              </a:pathLst>
            </a:custGeom>
            <a:solidFill>
              <a:srgbClr val="7A7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1" name="Google Shape;12131;p16"/>
            <p:cNvSpPr/>
            <p:nvPr/>
          </p:nvSpPr>
          <p:spPr>
            <a:xfrm>
              <a:off x="3508294" y="1848741"/>
              <a:ext cx="629405" cy="63286"/>
            </a:xfrm>
            <a:custGeom>
              <a:avLst/>
              <a:gdLst/>
              <a:ahLst/>
              <a:cxnLst/>
              <a:rect l="l" t="t" r="r" b="b"/>
              <a:pathLst>
                <a:path w="18041" h="1814" extrusionOk="0">
                  <a:moveTo>
                    <a:pt x="14415" y="0"/>
                  </a:moveTo>
                  <a:cubicBezTo>
                    <a:pt x="14381" y="101"/>
                    <a:pt x="14336" y="200"/>
                    <a:pt x="14281" y="279"/>
                  </a:cubicBezTo>
                  <a:cubicBezTo>
                    <a:pt x="14247" y="323"/>
                    <a:pt x="14214" y="356"/>
                    <a:pt x="14181" y="390"/>
                  </a:cubicBezTo>
                  <a:cubicBezTo>
                    <a:pt x="14158" y="401"/>
                    <a:pt x="14136" y="423"/>
                    <a:pt x="14114" y="434"/>
                  </a:cubicBezTo>
                  <a:lnTo>
                    <a:pt x="14047" y="467"/>
                  </a:lnTo>
                  <a:lnTo>
                    <a:pt x="13503" y="801"/>
                  </a:lnTo>
                  <a:lnTo>
                    <a:pt x="13469" y="801"/>
                  </a:lnTo>
                  <a:cubicBezTo>
                    <a:pt x="13436" y="801"/>
                    <a:pt x="13391" y="801"/>
                    <a:pt x="13358" y="813"/>
                  </a:cubicBezTo>
                  <a:cubicBezTo>
                    <a:pt x="13280" y="813"/>
                    <a:pt x="13202" y="823"/>
                    <a:pt x="13124" y="845"/>
                  </a:cubicBezTo>
                  <a:cubicBezTo>
                    <a:pt x="13047" y="833"/>
                    <a:pt x="12969" y="827"/>
                    <a:pt x="12892" y="827"/>
                  </a:cubicBezTo>
                  <a:cubicBezTo>
                    <a:pt x="12836" y="827"/>
                    <a:pt x="12780" y="830"/>
                    <a:pt x="12724" y="835"/>
                  </a:cubicBezTo>
                  <a:cubicBezTo>
                    <a:pt x="12657" y="845"/>
                    <a:pt x="12579" y="857"/>
                    <a:pt x="12512" y="890"/>
                  </a:cubicBezTo>
                  <a:cubicBezTo>
                    <a:pt x="12502" y="890"/>
                    <a:pt x="12479" y="901"/>
                    <a:pt x="12457" y="901"/>
                  </a:cubicBezTo>
                  <a:cubicBezTo>
                    <a:pt x="12479" y="890"/>
                    <a:pt x="12502" y="868"/>
                    <a:pt x="12524" y="857"/>
                  </a:cubicBezTo>
                  <a:cubicBezTo>
                    <a:pt x="12591" y="790"/>
                    <a:pt x="12657" y="724"/>
                    <a:pt x="12712" y="645"/>
                  </a:cubicBezTo>
                  <a:cubicBezTo>
                    <a:pt x="12746" y="612"/>
                    <a:pt x="12779" y="579"/>
                    <a:pt x="12791" y="523"/>
                  </a:cubicBezTo>
                  <a:cubicBezTo>
                    <a:pt x="12813" y="479"/>
                    <a:pt x="12824" y="423"/>
                    <a:pt x="12824" y="378"/>
                  </a:cubicBezTo>
                  <a:cubicBezTo>
                    <a:pt x="12813" y="279"/>
                    <a:pt x="12779" y="178"/>
                    <a:pt x="12724" y="89"/>
                  </a:cubicBezTo>
                  <a:lnTo>
                    <a:pt x="12657" y="145"/>
                  </a:lnTo>
                  <a:cubicBezTo>
                    <a:pt x="12702" y="212"/>
                    <a:pt x="12735" y="301"/>
                    <a:pt x="12746" y="378"/>
                  </a:cubicBezTo>
                  <a:cubicBezTo>
                    <a:pt x="12746" y="467"/>
                    <a:pt x="12712" y="534"/>
                    <a:pt x="12657" y="612"/>
                  </a:cubicBezTo>
                  <a:cubicBezTo>
                    <a:pt x="12568" y="734"/>
                    <a:pt x="12457" y="835"/>
                    <a:pt x="12334" y="934"/>
                  </a:cubicBezTo>
                  <a:cubicBezTo>
                    <a:pt x="12090" y="968"/>
                    <a:pt x="11834" y="979"/>
                    <a:pt x="11590" y="979"/>
                  </a:cubicBezTo>
                  <a:cubicBezTo>
                    <a:pt x="11545" y="979"/>
                    <a:pt x="11511" y="968"/>
                    <a:pt x="11478" y="968"/>
                  </a:cubicBezTo>
                  <a:lnTo>
                    <a:pt x="11467" y="979"/>
                  </a:lnTo>
                  <a:cubicBezTo>
                    <a:pt x="11234" y="979"/>
                    <a:pt x="10989" y="957"/>
                    <a:pt x="10755" y="924"/>
                  </a:cubicBezTo>
                  <a:cubicBezTo>
                    <a:pt x="10488" y="890"/>
                    <a:pt x="10221" y="845"/>
                    <a:pt x="9966" y="801"/>
                  </a:cubicBezTo>
                  <a:lnTo>
                    <a:pt x="9966" y="790"/>
                  </a:lnTo>
                  <a:lnTo>
                    <a:pt x="9954" y="790"/>
                  </a:lnTo>
                  <a:lnTo>
                    <a:pt x="5617" y="534"/>
                  </a:lnTo>
                  <a:lnTo>
                    <a:pt x="5606" y="534"/>
                  </a:lnTo>
                  <a:lnTo>
                    <a:pt x="5038" y="645"/>
                  </a:lnTo>
                  <a:lnTo>
                    <a:pt x="5027" y="645"/>
                  </a:lnTo>
                  <a:lnTo>
                    <a:pt x="5016" y="657"/>
                  </a:lnTo>
                  <a:cubicBezTo>
                    <a:pt x="4649" y="857"/>
                    <a:pt x="4237" y="1001"/>
                    <a:pt x="3826" y="1090"/>
                  </a:cubicBezTo>
                  <a:cubicBezTo>
                    <a:pt x="3414" y="1191"/>
                    <a:pt x="3003" y="1235"/>
                    <a:pt x="2569" y="1235"/>
                  </a:cubicBezTo>
                  <a:cubicBezTo>
                    <a:pt x="2362" y="1246"/>
                    <a:pt x="2152" y="1249"/>
                    <a:pt x="1942" y="1249"/>
                  </a:cubicBezTo>
                  <a:cubicBezTo>
                    <a:pt x="1724" y="1249"/>
                    <a:pt x="1506" y="1246"/>
                    <a:pt x="1290" y="1246"/>
                  </a:cubicBezTo>
                  <a:cubicBezTo>
                    <a:pt x="868" y="1235"/>
                    <a:pt x="434" y="1213"/>
                    <a:pt x="11" y="1179"/>
                  </a:cubicBezTo>
                  <a:lnTo>
                    <a:pt x="0" y="1446"/>
                  </a:lnTo>
                  <a:cubicBezTo>
                    <a:pt x="145" y="1450"/>
                    <a:pt x="288" y="1451"/>
                    <a:pt x="431" y="1451"/>
                  </a:cubicBezTo>
                  <a:cubicBezTo>
                    <a:pt x="717" y="1451"/>
                    <a:pt x="1001" y="1446"/>
                    <a:pt x="1290" y="1446"/>
                  </a:cubicBezTo>
                  <a:cubicBezTo>
                    <a:pt x="1713" y="1446"/>
                    <a:pt x="2146" y="1424"/>
                    <a:pt x="2581" y="1402"/>
                  </a:cubicBezTo>
                  <a:cubicBezTo>
                    <a:pt x="2791" y="1379"/>
                    <a:pt x="3003" y="1369"/>
                    <a:pt x="3226" y="1335"/>
                  </a:cubicBezTo>
                  <a:cubicBezTo>
                    <a:pt x="3437" y="1313"/>
                    <a:pt x="3648" y="1268"/>
                    <a:pt x="3859" y="1224"/>
                  </a:cubicBezTo>
                  <a:cubicBezTo>
                    <a:pt x="4071" y="1168"/>
                    <a:pt x="4282" y="1102"/>
                    <a:pt x="4482" y="1035"/>
                  </a:cubicBezTo>
                  <a:cubicBezTo>
                    <a:pt x="4682" y="957"/>
                    <a:pt x="4882" y="879"/>
                    <a:pt x="5072" y="768"/>
                  </a:cubicBezTo>
                  <a:lnTo>
                    <a:pt x="5617" y="635"/>
                  </a:lnTo>
                  <a:lnTo>
                    <a:pt x="9954" y="901"/>
                  </a:lnTo>
                  <a:cubicBezTo>
                    <a:pt x="10210" y="946"/>
                    <a:pt x="10477" y="990"/>
                    <a:pt x="10744" y="1023"/>
                  </a:cubicBezTo>
                  <a:cubicBezTo>
                    <a:pt x="11011" y="1068"/>
                    <a:pt x="11278" y="1079"/>
                    <a:pt x="11545" y="1079"/>
                  </a:cubicBezTo>
                  <a:lnTo>
                    <a:pt x="11723" y="1079"/>
                  </a:lnTo>
                  <a:cubicBezTo>
                    <a:pt x="11756" y="1079"/>
                    <a:pt x="11800" y="1090"/>
                    <a:pt x="11834" y="1090"/>
                  </a:cubicBezTo>
                  <a:cubicBezTo>
                    <a:pt x="11945" y="1112"/>
                    <a:pt x="12067" y="1157"/>
                    <a:pt x="12156" y="1213"/>
                  </a:cubicBezTo>
                  <a:cubicBezTo>
                    <a:pt x="12257" y="1268"/>
                    <a:pt x="12334" y="1357"/>
                    <a:pt x="12401" y="1458"/>
                  </a:cubicBezTo>
                  <a:cubicBezTo>
                    <a:pt x="12423" y="1513"/>
                    <a:pt x="12446" y="1557"/>
                    <a:pt x="12457" y="1613"/>
                  </a:cubicBezTo>
                  <a:cubicBezTo>
                    <a:pt x="12457" y="1646"/>
                    <a:pt x="12457" y="1668"/>
                    <a:pt x="12446" y="1691"/>
                  </a:cubicBezTo>
                  <a:cubicBezTo>
                    <a:pt x="12446" y="1713"/>
                    <a:pt x="12435" y="1747"/>
                    <a:pt x="12423" y="1757"/>
                  </a:cubicBezTo>
                  <a:lnTo>
                    <a:pt x="12490" y="1814"/>
                  </a:lnTo>
                  <a:cubicBezTo>
                    <a:pt x="12591" y="1680"/>
                    <a:pt x="12546" y="1524"/>
                    <a:pt x="12479" y="1413"/>
                  </a:cubicBezTo>
                  <a:cubicBezTo>
                    <a:pt x="12413" y="1302"/>
                    <a:pt x="12324" y="1201"/>
                    <a:pt x="12201" y="1135"/>
                  </a:cubicBezTo>
                  <a:cubicBezTo>
                    <a:pt x="12146" y="1102"/>
                    <a:pt x="12090" y="1079"/>
                    <a:pt x="12034" y="1068"/>
                  </a:cubicBezTo>
                  <a:cubicBezTo>
                    <a:pt x="12146" y="1057"/>
                    <a:pt x="12245" y="1046"/>
                    <a:pt x="12346" y="1035"/>
                  </a:cubicBezTo>
                  <a:cubicBezTo>
                    <a:pt x="12413" y="1023"/>
                    <a:pt x="12490" y="1001"/>
                    <a:pt x="12557" y="979"/>
                  </a:cubicBezTo>
                  <a:cubicBezTo>
                    <a:pt x="12613" y="957"/>
                    <a:pt x="12668" y="934"/>
                    <a:pt x="12735" y="924"/>
                  </a:cubicBezTo>
                  <a:cubicBezTo>
                    <a:pt x="12796" y="918"/>
                    <a:pt x="12860" y="915"/>
                    <a:pt x="12926" y="915"/>
                  </a:cubicBezTo>
                  <a:cubicBezTo>
                    <a:pt x="12991" y="915"/>
                    <a:pt x="13058" y="918"/>
                    <a:pt x="13124" y="924"/>
                  </a:cubicBezTo>
                  <a:lnTo>
                    <a:pt x="13135" y="924"/>
                  </a:lnTo>
                  <a:cubicBezTo>
                    <a:pt x="13213" y="901"/>
                    <a:pt x="13291" y="890"/>
                    <a:pt x="13358" y="879"/>
                  </a:cubicBezTo>
                  <a:cubicBezTo>
                    <a:pt x="13402" y="879"/>
                    <a:pt x="13436" y="879"/>
                    <a:pt x="13480" y="868"/>
                  </a:cubicBezTo>
                  <a:cubicBezTo>
                    <a:pt x="13513" y="868"/>
                    <a:pt x="13547" y="868"/>
                    <a:pt x="13580" y="879"/>
                  </a:cubicBezTo>
                  <a:cubicBezTo>
                    <a:pt x="13647" y="890"/>
                    <a:pt x="13713" y="924"/>
                    <a:pt x="13770" y="979"/>
                  </a:cubicBezTo>
                  <a:cubicBezTo>
                    <a:pt x="13836" y="1023"/>
                    <a:pt x="13881" y="1079"/>
                    <a:pt x="13936" y="1135"/>
                  </a:cubicBezTo>
                  <a:lnTo>
                    <a:pt x="13936" y="1146"/>
                  </a:lnTo>
                  <a:lnTo>
                    <a:pt x="13958" y="1146"/>
                  </a:lnTo>
                  <a:lnTo>
                    <a:pt x="14125" y="1168"/>
                  </a:lnTo>
                  <a:lnTo>
                    <a:pt x="14158" y="1179"/>
                  </a:lnTo>
                  <a:lnTo>
                    <a:pt x="14181" y="1146"/>
                  </a:lnTo>
                  <a:lnTo>
                    <a:pt x="14392" y="845"/>
                  </a:lnTo>
                  <a:cubicBezTo>
                    <a:pt x="14403" y="835"/>
                    <a:pt x="14415" y="835"/>
                    <a:pt x="14437" y="835"/>
                  </a:cubicBezTo>
                  <a:lnTo>
                    <a:pt x="14737" y="857"/>
                  </a:lnTo>
                  <a:cubicBezTo>
                    <a:pt x="14826" y="868"/>
                    <a:pt x="14926" y="890"/>
                    <a:pt x="15015" y="924"/>
                  </a:cubicBezTo>
                  <a:cubicBezTo>
                    <a:pt x="15093" y="968"/>
                    <a:pt x="15182" y="1001"/>
                    <a:pt x="15260" y="1057"/>
                  </a:cubicBezTo>
                  <a:cubicBezTo>
                    <a:pt x="15327" y="1102"/>
                    <a:pt x="15382" y="1179"/>
                    <a:pt x="15416" y="1257"/>
                  </a:cubicBezTo>
                  <a:cubicBezTo>
                    <a:pt x="15460" y="1335"/>
                    <a:pt x="15482" y="1435"/>
                    <a:pt x="15493" y="1513"/>
                  </a:cubicBezTo>
                  <a:lnTo>
                    <a:pt x="15616" y="1502"/>
                  </a:lnTo>
                  <a:cubicBezTo>
                    <a:pt x="15594" y="1391"/>
                    <a:pt x="15571" y="1302"/>
                    <a:pt x="15515" y="1213"/>
                  </a:cubicBezTo>
                  <a:cubicBezTo>
                    <a:pt x="15471" y="1124"/>
                    <a:pt x="15404" y="1035"/>
                    <a:pt x="15315" y="979"/>
                  </a:cubicBezTo>
                  <a:cubicBezTo>
                    <a:pt x="15215" y="924"/>
                    <a:pt x="15126" y="890"/>
                    <a:pt x="15037" y="857"/>
                  </a:cubicBezTo>
                  <a:cubicBezTo>
                    <a:pt x="14948" y="823"/>
                    <a:pt x="14848" y="801"/>
                    <a:pt x="14748" y="790"/>
                  </a:cubicBezTo>
                  <a:lnTo>
                    <a:pt x="14682" y="790"/>
                  </a:lnTo>
                  <a:cubicBezTo>
                    <a:pt x="14771" y="779"/>
                    <a:pt x="14859" y="756"/>
                    <a:pt x="14937" y="746"/>
                  </a:cubicBezTo>
                  <a:cubicBezTo>
                    <a:pt x="15126" y="724"/>
                    <a:pt x="15315" y="701"/>
                    <a:pt x="15505" y="701"/>
                  </a:cubicBezTo>
                  <a:cubicBezTo>
                    <a:pt x="15516" y="701"/>
                    <a:pt x="15528" y="700"/>
                    <a:pt x="15540" y="700"/>
                  </a:cubicBezTo>
                  <a:cubicBezTo>
                    <a:pt x="15706" y="700"/>
                    <a:pt x="15870" y="775"/>
                    <a:pt x="16005" y="879"/>
                  </a:cubicBezTo>
                  <a:cubicBezTo>
                    <a:pt x="16160" y="979"/>
                    <a:pt x="16294" y="1124"/>
                    <a:pt x="16394" y="1268"/>
                  </a:cubicBezTo>
                  <a:lnTo>
                    <a:pt x="16405" y="1280"/>
                  </a:lnTo>
                  <a:lnTo>
                    <a:pt x="16417" y="1290"/>
                  </a:lnTo>
                  <a:lnTo>
                    <a:pt x="17151" y="1547"/>
                  </a:lnTo>
                  <a:lnTo>
                    <a:pt x="17173" y="1547"/>
                  </a:lnTo>
                  <a:lnTo>
                    <a:pt x="17184" y="1535"/>
                  </a:lnTo>
                  <a:lnTo>
                    <a:pt x="18040" y="1124"/>
                  </a:lnTo>
                  <a:lnTo>
                    <a:pt x="17974" y="1001"/>
                  </a:lnTo>
                  <a:lnTo>
                    <a:pt x="17161" y="1468"/>
                  </a:lnTo>
                  <a:lnTo>
                    <a:pt x="16472" y="1191"/>
                  </a:lnTo>
                  <a:cubicBezTo>
                    <a:pt x="16361" y="1035"/>
                    <a:pt x="16227" y="901"/>
                    <a:pt x="16061" y="790"/>
                  </a:cubicBezTo>
                  <a:cubicBezTo>
                    <a:pt x="15982" y="734"/>
                    <a:pt x="15893" y="690"/>
                    <a:pt x="15804" y="657"/>
                  </a:cubicBezTo>
                  <a:cubicBezTo>
                    <a:pt x="15705" y="623"/>
                    <a:pt x="15604" y="612"/>
                    <a:pt x="15505" y="612"/>
                  </a:cubicBezTo>
                  <a:cubicBezTo>
                    <a:pt x="15304" y="612"/>
                    <a:pt x="15115" y="635"/>
                    <a:pt x="14926" y="667"/>
                  </a:cubicBezTo>
                  <a:lnTo>
                    <a:pt x="14359" y="768"/>
                  </a:lnTo>
                  <a:lnTo>
                    <a:pt x="14348" y="768"/>
                  </a:lnTo>
                  <a:lnTo>
                    <a:pt x="14336" y="779"/>
                  </a:lnTo>
                  <a:lnTo>
                    <a:pt x="14092" y="1057"/>
                  </a:lnTo>
                  <a:lnTo>
                    <a:pt x="13970" y="1068"/>
                  </a:lnTo>
                  <a:cubicBezTo>
                    <a:pt x="13925" y="1013"/>
                    <a:pt x="13881" y="968"/>
                    <a:pt x="13825" y="912"/>
                  </a:cubicBezTo>
                  <a:cubicBezTo>
                    <a:pt x="13770" y="868"/>
                    <a:pt x="13703" y="835"/>
                    <a:pt x="13624" y="813"/>
                  </a:cubicBezTo>
                  <a:lnTo>
                    <a:pt x="14092" y="546"/>
                  </a:lnTo>
                  <a:lnTo>
                    <a:pt x="14158" y="501"/>
                  </a:lnTo>
                  <a:cubicBezTo>
                    <a:pt x="14181" y="490"/>
                    <a:pt x="14214" y="479"/>
                    <a:pt x="14237" y="457"/>
                  </a:cubicBezTo>
                  <a:cubicBezTo>
                    <a:pt x="14281" y="423"/>
                    <a:pt x="14314" y="378"/>
                    <a:pt x="14348" y="334"/>
                  </a:cubicBezTo>
                  <a:cubicBezTo>
                    <a:pt x="14415" y="234"/>
                    <a:pt x="14459" y="145"/>
                    <a:pt x="14504" y="34"/>
                  </a:cubicBezTo>
                  <a:lnTo>
                    <a:pt x="14415" y="0"/>
                  </a:ln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2" name="Google Shape;12132;p16"/>
            <p:cNvSpPr/>
            <p:nvPr/>
          </p:nvSpPr>
          <p:spPr>
            <a:xfrm>
              <a:off x="4023980" y="1816922"/>
              <a:ext cx="15176" cy="17269"/>
            </a:xfrm>
            <a:custGeom>
              <a:avLst/>
              <a:gdLst/>
              <a:ahLst/>
              <a:cxnLst/>
              <a:rect l="l" t="t" r="r" b="b"/>
              <a:pathLst>
                <a:path w="435" h="495" extrusionOk="0">
                  <a:moveTo>
                    <a:pt x="223" y="0"/>
                  </a:moveTo>
                  <a:cubicBezTo>
                    <a:pt x="200" y="0"/>
                    <a:pt x="190" y="12"/>
                    <a:pt x="167" y="12"/>
                  </a:cubicBezTo>
                  <a:lnTo>
                    <a:pt x="101" y="45"/>
                  </a:lnTo>
                  <a:lnTo>
                    <a:pt x="89" y="56"/>
                  </a:lnTo>
                  <a:lnTo>
                    <a:pt x="56" y="89"/>
                  </a:lnTo>
                  <a:cubicBezTo>
                    <a:pt x="45" y="101"/>
                    <a:pt x="34" y="123"/>
                    <a:pt x="34" y="134"/>
                  </a:cubicBezTo>
                  <a:cubicBezTo>
                    <a:pt x="22" y="145"/>
                    <a:pt x="22" y="167"/>
                    <a:pt x="12" y="178"/>
                  </a:cubicBezTo>
                  <a:lnTo>
                    <a:pt x="12" y="190"/>
                  </a:lnTo>
                  <a:cubicBezTo>
                    <a:pt x="0" y="234"/>
                    <a:pt x="0" y="267"/>
                    <a:pt x="12" y="301"/>
                  </a:cubicBezTo>
                  <a:cubicBezTo>
                    <a:pt x="12" y="312"/>
                    <a:pt x="22" y="323"/>
                    <a:pt x="22" y="334"/>
                  </a:cubicBezTo>
                  <a:lnTo>
                    <a:pt x="45" y="368"/>
                  </a:lnTo>
                  <a:cubicBezTo>
                    <a:pt x="56" y="378"/>
                    <a:pt x="56" y="390"/>
                    <a:pt x="67" y="401"/>
                  </a:cubicBezTo>
                  <a:cubicBezTo>
                    <a:pt x="78" y="401"/>
                    <a:pt x="78" y="412"/>
                    <a:pt x="78" y="412"/>
                  </a:cubicBezTo>
                  <a:cubicBezTo>
                    <a:pt x="89" y="434"/>
                    <a:pt x="111" y="445"/>
                    <a:pt x="123" y="457"/>
                  </a:cubicBezTo>
                  <a:lnTo>
                    <a:pt x="190" y="490"/>
                  </a:lnTo>
                  <a:cubicBezTo>
                    <a:pt x="197" y="490"/>
                    <a:pt x="209" y="495"/>
                    <a:pt x="223" y="495"/>
                  </a:cubicBezTo>
                  <a:cubicBezTo>
                    <a:pt x="230" y="495"/>
                    <a:pt x="237" y="493"/>
                    <a:pt x="245" y="490"/>
                  </a:cubicBezTo>
                  <a:lnTo>
                    <a:pt x="289" y="490"/>
                  </a:lnTo>
                  <a:cubicBezTo>
                    <a:pt x="312" y="479"/>
                    <a:pt x="323" y="467"/>
                    <a:pt x="334" y="467"/>
                  </a:cubicBezTo>
                  <a:cubicBezTo>
                    <a:pt x="345" y="457"/>
                    <a:pt x="368" y="434"/>
                    <a:pt x="368" y="423"/>
                  </a:cubicBezTo>
                  <a:cubicBezTo>
                    <a:pt x="378" y="412"/>
                    <a:pt x="390" y="401"/>
                    <a:pt x="401" y="378"/>
                  </a:cubicBezTo>
                  <a:cubicBezTo>
                    <a:pt x="401" y="378"/>
                    <a:pt x="401" y="368"/>
                    <a:pt x="412" y="368"/>
                  </a:cubicBezTo>
                  <a:cubicBezTo>
                    <a:pt x="412" y="345"/>
                    <a:pt x="423" y="334"/>
                    <a:pt x="423" y="312"/>
                  </a:cubicBezTo>
                  <a:cubicBezTo>
                    <a:pt x="423" y="267"/>
                    <a:pt x="434" y="234"/>
                    <a:pt x="423" y="200"/>
                  </a:cubicBezTo>
                  <a:cubicBezTo>
                    <a:pt x="423" y="178"/>
                    <a:pt x="412" y="156"/>
                    <a:pt x="401" y="145"/>
                  </a:cubicBezTo>
                  <a:lnTo>
                    <a:pt x="401" y="123"/>
                  </a:lnTo>
                  <a:cubicBezTo>
                    <a:pt x="390" y="111"/>
                    <a:pt x="378" y="101"/>
                    <a:pt x="368" y="78"/>
                  </a:cubicBezTo>
                  <a:lnTo>
                    <a:pt x="334" y="45"/>
                  </a:lnTo>
                  <a:cubicBezTo>
                    <a:pt x="323" y="34"/>
                    <a:pt x="301" y="22"/>
                    <a:pt x="289" y="22"/>
                  </a:cubicBezTo>
                  <a:cubicBezTo>
                    <a:pt x="289" y="12"/>
                    <a:pt x="279" y="12"/>
                    <a:pt x="279" y="12"/>
                  </a:cubicBezTo>
                  <a:cubicBezTo>
                    <a:pt x="256" y="12"/>
                    <a:pt x="245" y="0"/>
                    <a:pt x="223"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3" name="Google Shape;12133;p16"/>
            <p:cNvSpPr/>
            <p:nvPr/>
          </p:nvSpPr>
          <p:spPr>
            <a:xfrm>
              <a:off x="4023980" y="1816922"/>
              <a:ext cx="11652" cy="17095"/>
            </a:xfrm>
            <a:custGeom>
              <a:avLst/>
              <a:gdLst/>
              <a:ahLst/>
              <a:cxnLst/>
              <a:rect l="l" t="t" r="r" b="b"/>
              <a:pathLst>
                <a:path w="334" h="490" extrusionOk="0">
                  <a:moveTo>
                    <a:pt x="223" y="0"/>
                  </a:moveTo>
                  <a:cubicBezTo>
                    <a:pt x="200" y="0"/>
                    <a:pt x="190" y="12"/>
                    <a:pt x="167" y="12"/>
                  </a:cubicBezTo>
                  <a:lnTo>
                    <a:pt x="101" y="45"/>
                  </a:lnTo>
                  <a:lnTo>
                    <a:pt x="89" y="56"/>
                  </a:lnTo>
                  <a:lnTo>
                    <a:pt x="56" y="89"/>
                  </a:lnTo>
                  <a:cubicBezTo>
                    <a:pt x="45" y="101"/>
                    <a:pt x="34" y="123"/>
                    <a:pt x="34" y="134"/>
                  </a:cubicBezTo>
                  <a:cubicBezTo>
                    <a:pt x="22" y="145"/>
                    <a:pt x="22" y="167"/>
                    <a:pt x="12" y="178"/>
                  </a:cubicBezTo>
                  <a:lnTo>
                    <a:pt x="12" y="190"/>
                  </a:lnTo>
                  <a:cubicBezTo>
                    <a:pt x="0" y="234"/>
                    <a:pt x="0" y="267"/>
                    <a:pt x="12" y="301"/>
                  </a:cubicBezTo>
                  <a:cubicBezTo>
                    <a:pt x="12" y="312"/>
                    <a:pt x="22" y="323"/>
                    <a:pt x="22" y="334"/>
                  </a:cubicBezTo>
                  <a:lnTo>
                    <a:pt x="45" y="368"/>
                  </a:lnTo>
                  <a:cubicBezTo>
                    <a:pt x="56" y="378"/>
                    <a:pt x="56" y="390"/>
                    <a:pt x="67" y="401"/>
                  </a:cubicBezTo>
                  <a:cubicBezTo>
                    <a:pt x="78" y="401"/>
                    <a:pt x="78" y="412"/>
                    <a:pt x="78" y="412"/>
                  </a:cubicBezTo>
                  <a:cubicBezTo>
                    <a:pt x="89" y="434"/>
                    <a:pt x="111" y="445"/>
                    <a:pt x="123" y="457"/>
                  </a:cubicBezTo>
                  <a:lnTo>
                    <a:pt x="190" y="490"/>
                  </a:lnTo>
                  <a:lnTo>
                    <a:pt x="234" y="490"/>
                  </a:lnTo>
                  <a:cubicBezTo>
                    <a:pt x="245" y="479"/>
                    <a:pt x="245" y="457"/>
                    <a:pt x="234" y="445"/>
                  </a:cubicBezTo>
                  <a:cubicBezTo>
                    <a:pt x="212" y="434"/>
                    <a:pt x="200" y="423"/>
                    <a:pt x="190" y="412"/>
                  </a:cubicBezTo>
                  <a:cubicBezTo>
                    <a:pt x="178" y="401"/>
                    <a:pt x="167" y="390"/>
                    <a:pt x="156" y="390"/>
                  </a:cubicBezTo>
                  <a:lnTo>
                    <a:pt x="156" y="378"/>
                  </a:lnTo>
                  <a:lnTo>
                    <a:pt x="145" y="368"/>
                  </a:lnTo>
                  <a:lnTo>
                    <a:pt x="134" y="356"/>
                  </a:lnTo>
                  <a:lnTo>
                    <a:pt x="134" y="345"/>
                  </a:lnTo>
                  <a:lnTo>
                    <a:pt x="123" y="334"/>
                  </a:lnTo>
                  <a:lnTo>
                    <a:pt x="123" y="312"/>
                  </a:lnTo>
                  <a:lnTo>
                    <a:pt x="123" y="279"/>
                  </a:lnTo>
                  <a:cubicBezTo>
                    <a:pt x="123" y="267"/>
                    <a:pt x="134" y="256"/>
                    <a:pt x="134" y="245"/>
                  </a:cubicBezTo>
                  <a:cubicBezTo>
                    <a:pt x="145" y="212"/>
                    <a:pt x="167" y="190"/>
                    <a:pt x="200" y="178"/>
                  </a:cubicBezTo>
                  <a:cubicBezTo>
                    <a:pt x="212" y="167"/>
                    <a:pt x="212" y="145"/>
                    <a:pt x="200" y="134"/>
                  </a:cubicBezTo>
                  <a:cubicBezTo>
                    <a:pt x="234" y="123"/>
                    <a:pt x="256" y="101"/>
                    <a:pt x="289" y="89"/>
                  </a:cubicBezTo>
                  <a:lnTo>
                    <a:pt x="301" y="89"/>
                  </a:lnTo>
                  <a:cubicBezTo>
                    <a:pt x="323" y="89"/>
                    <a:pt x="334" y="67"/>
                    <a:pt x="334" y="45"/>
                  </a:cubicBezTo>
                  <a:cubicBezTo>
                    <a:pt x="323" y="34"/>
                    <a:pt x="301" y="22"/>
                    <a:pt x="289" y="22"/>
                  </a:cubicBezTo>
                  <a:cubicBezTo>
                    <a:pt x="289" y="12"/>
                    <a:pt x="279" y="12"/>
                    <a:pt x="279" y="12"/>
                  </a:cubicBezTo>
                  <a:cubicBezTo>
                    <a:pt x="256" y="12"/>
                    <a:pt x="245" y="0"/>
                    <a:pt x="223"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4" name="Google Shape;12134;p16"/>
            <p:cNvSpPr/>
            <p:nvPr/>
          </p:nvSpPr>
          <p:spPr>
            <a:xfrm>
              <a:off x="3991778" y="1827005"/>
              <a:ext cx="42702" cy="44656"/>
            </a:xfrm>
            <a:custGeom>
              <a:avLst/>
              <a:gdLst/>
              <a:ahLst/>
              <a:cxnLst/>
              <a:rect l="l" t="t" r="r" b="b"/>
              <a:pathLst>
                <a:path w="1224" h="1280" extrusionOk="0">
                  <a:moveTo>
                    <a:pt x="534" y="0"/>
                  </a:moveTo>
                  <a:cubicBezTo>
                    <a:pt x="478" y="12"/>
                    <a:pt x="434" y="23"/>
                    <a:pt x="401" y="56"/>
                  </a:cubicBezTo>
                  <a:cubicBezTo>
                    <a:pt x="345" y="101"/>
                    <a:pt x="312" y="156"/>
                    <a:pt x="300" y="212"/>
                  </a:cubicBezTo>
                  <a:cubicBezTo>
                    <a:pt x="290" y="234"/>
                    <a:pt x="290" y="257"/>
                    <a:pt x="290" y="267"/>
                  </a:cubicBezTo>
                  <a:lnTo>
                    <a:pt x="278" y="267"/>
                  </a:lnTo>
                  <a:cubicBezTo>
                    <a:pt x="256" y="257"/>
                    <a:pt x="234" y="257"/>
                    <a:pt x="211" y="257"/>
                  </a:cubicBezTo>
                  <a:lnTo>
                    <a:pt x="156" y="257"/>
                  </a:lnTo>
                  <a:cubicBezTo>
                    <a:pt x="134" y="267"/>
                    <a:pt x="122" y="279"/>
                    <a:pt x="112" y="289"/>
                  </a:cubicBezTo>
                  <a:cubicBezTo>
                    <a:pt x="89" y="301"/>
                    <a:pt x="67" y="312"/>
                    <a:pt x="56" y="334"/>
                  </a:cubicBezTo>
                  <a:cubicBezTo>
                    <a:pt x="33" y="368"/>
                    <a:pt x="23" y="401"/>
                    <a:pt x="11" y="445"/>
                  </a:cubicBezTo>
                  <a:cubicBezTo>
                    <a:pt x="0" y="467"/>
                    <a:pt x="0" y="490"/>
                    <a:pt x="0" y="501"/>
                  </a:cubicBezTo>
                  <a:lnTo>
                    <a:pt x="0" y="512"/>
                  </a:lnTo>
                  <a:cubicBezTo>
                    <a:pt x="0" y="534"/>
                    <a:pt x="0" y="556"/>
                    <a:pt x="11" y="568"/>
                  </a:cubicBezTo>
                  <a:cubicBezTo>
                    <a:pt x="11" y="601"/>
                    <a:pt x="33" y="645"/>
                    <a:pt x="56" y="679"/>
                  </a:cubicBezTo>
                  <a:cubicBezTo>
                    <a:pt x="67" y="690"/>
                    <a:pt x="78" y="701"/>
                    <a:pt x="100" y="712"/>
                  </a:cubicBezTo>
                  <a:cubicBezTo>
                    <a:pt x="112" y="724"/>
                    <a:pt x="122" y="734"/>
                    <a:pt x="145" y="734"/>
                  </a:cubicBezTo>
                  <a:cubicBezTo>
                    <a:pt x="167" y="757"/>
                    <a:pt x="178" y="757"/>
                    <a:pt x="201" y="768"/>
                  </a:cubicBezTo>
                  <a:cubicBezTo>
                    <a:pt x="189" y="801"/>
                    <a:pt x="201" y="813"/>
                    <a:pt x="201" y="846"/>
                  </a:cubicBezTo>
                  <a:cubicBezTo>
                    <a:pt x="201" y="868"/>
                    <a:pt x="211" y="879"/>
                    <a:pt x="211" y="902"/>
                  </a:cubicBezTo>
                  <a:cubicBezTo>
                    <a:pt x="223" y="902"/>
                    <a:pt x="223" y="912"/>
                    <a:pt x="223" y="912"/>
                  </a:cubicBezTo>
                  <a:cubicBezTo>
                    <a:pt x="234" y="935"/>
                    <a:pt x="245" y="946"/>
                    <a:pt x="256" y="968"/>
                  </a:cubicBezTo>
                  <a:lnTo>
                    <a:pt x="290" y="1001"/>
                  </a:lnTo>
                  <a:cubicBezTo>
                    <a:pt x="300" y="1013"/>
                    <a:pt x="312" y="1024"/>
                    <a:pt x="323" y="1024"/>
                  </a:cubicBezTo>
                  <a:cubicBezTo>
                    <a:pt x="334" y="1024"/>
                    <a:pt x="334" y="1035"/>
                    <a:pt x="345" y="1035"/>
                  </a:cubicBezTo>
                  <a:lnTo>
                    <a:pt x="389" y="1035"/>
                  </a:lnTo>
                  <a:cubicBezTo>
                    <a:pt x="401" y="1035"/>
                    <a:pt x="412" y="1024"/>
                    <a:pt x="423" y="1013"/>
                  </a:cubicBezTo>
                  <a:cubicBezTo>
                    <a:pt x="434" y="1013"/>
                    <a:pt x="434" y="1001"/>
                    <a:pt x="445" y="991"/>
                  </a:cubicBezTo>
                  <a:cubicBezTo>
                    <a:pt x="456" y="979"/>
                    <a:pt x="468" y="957"/>
                    <a:pt x="468" y="935"/>
                  </a:cubicBezTo>
                  <a:cubicBezTo>
                    <a:pt x="478" y="924"/>
                    <a:pt x="478" y="912"/>
                    <a:pt x="478" y="902"/>
                  </a:cubicBezTo>
                  <a:lnTo>
                    <a:pt x="490" y="912"/>
                  </a:lnTo>
                  <a:cubicBezTo>
                    <a:pt x="512" y="912"/>
                    <a:pt x="523" y="924"/>
                    <a:pt x="534" y="924"/>
                  </a:cubicBezTo>
                  <a:cubicBezTo>
                    <a:pt x="523" y="935"/>
                    <a:pt x="512" y="957"/>
                    <a:pt x="512" y="979"/>
                  </a:cubicBezTo>
                  <a:cubicBezTo>
                    <a:pt x="501" y="991"/>
                    <a:pt x="501" y="1001"/>
                    <a:pt x="501" y="1024"/>
                  </a:cubicBezTo>
                  <a:cubicBezTo>
                    <a:pt x="490" y="1057"/>
                    <a:pt x="490" y="1090"/>
                    <a:pt x="501" y="1124"/>
                  </a:cubicBezTo>
                  <a:cubicBezTo>
                    <a:pt x="501" y="1135"/>
                    <a:pt x="512" y="1157"/>
                    <a:pt x="512" y="1169"/>
                  </a:cubicBezTo>
                  <a:cubicBezTo>
                    <a:pt x="523" y="1179"/>
                    <a:pt x="523" y="1191"/>
                    <a:pt x="534" y="1202"/>
                  </a:cubicBezTo>
                  <a:cubicBezTo>
                    <a:pt x="534" y="1213"/>
                    <a:pt x="534" y="1213"/>
                    <a:pt x="545" y="1213"/>
                  </a:cubicBezTo>
                  <a:cubicBezTo>
                    <a:pt x="545" y="1224"/>
                    <a:pt x="557" y="1235"/>
                    <a:pt x="567" y="1246"/>
                  </a:cubicBezTo>
                  <a:lnTo>
                    <a:pt x="579" y="1246"/>
                  </a:lnTo>
                  <a:cubicBezTo>
                    <a:pt x="590" y="1258"/>
                    <a:pt x="601" y="1258"/>
                    <a:pt x="612" y="1268"/>
                  </a:cubicBezTo>
                  <a:lnTo>
                    <a:pt x="623" y="1268"/>
                  </a:lnTo>
                  <a:cubicBezTo>
                    <a:pt x="634" y="1280"/>
                    <a:pt x="646" y="1280"/>
                    <a:pt x="656" y="1280"/>
                  </a:cubicBezTo>
                  <a:lnTo>
                    <a:pt x="679" y="1280"/>
                  </a:lnTo>
                  <a:cubicBezTo>
                    <a:pt x="690" y="1268"/>
                    <a:pt x="701" y="1268"/>
                    <a:pt x="701" y="1268"/>
                  </a:cubicBezTo>
                  <a:lnTo>
                    <a:pt x="712" y="1268"/>
                  </a:lnTo>
                  <a:cubicBezTo>
                    <a:pt x="723" y="1258"/>
                    <a:pt x="735" y="1258"/>
                    <a:pt x="745" y="1246"/>
                  </a:cubicBezTo>
                  <a:lnTo>
                    <a:pt x="779" y="1213"/>
                  </a:lnTo>
                  <a:cubicBezTo>
                    <a:pt x="790" y="1202"/>
                    <a:pt x="801" y="1191"/>
                    <a:pt x="801" y="1169"/>
                  </a:cubicBezTo>
                  <a:cubicBezTo>
                    <a:pt x="824" y="1146"/>
                    <a:pt x="824" y="1102"/>
                    <a:pt x="824" y="1068"/>
                  </a:cubicBezTo>
                  <a:lnTo>
                    <a:pt x="824" y="1024"/>
                  </a:lnTo>
                  <a:lnTo>
                    <a:pt x="824" y="1013"/>
                  </a:lnTo>
                  <a:cubicBezTo>
                    <a:pt x="812" y="1001"/>
                    <a:pt x="812" y="991"/>
                    <a:pt x="812" y="968"/>
                  </a:cubicBezTo>
                  <a:lnTo>
                    <a:pt x="801" y="968"/>
                  </a:lnTo>
                  <a:cubicBezTo>
                    <a:pt x="801" y="957"/>
                    <a:pt x="790" y="935"/>
                    <a:pt x="779" y="935"/>
                  </a:cubicBezTo>
                  <a:lnTo>
                    <a:pt x="779" y="924"/>
                  </a:lnTo>
                  <a:lnTo>
                    <a:pt x="757" y="902"/>
                  </a:lnTo>
                  <a:cubicBezTo>
                    <a:pt x="757" y="902"/>
                    <a:pt x="745" y="902"/>
                    <a:pt x="745" y="890"/>
                  </a:cubicBezTo>
                  <a:cubicBezTo>
                    <a:pt x="735" y="890"/>
                    <a:pt x="723" y="879"/>
                    <a:pt x="712" y="879"/>
                  </a:cubicBezTo>
                  <a:lnTo>
                    <a:pt x="712" y="868"/>
                  </a:lnTo>
                  <a:cubicBezTo>
                    <a:pt x="712" y="868"/>
                    <a:pt x="712" y="857"/>
                    <a:pt x="723" y="857"/>
                  </a:cubicBezTo>
                  <a:cubicBezTo>
                    <a:pt x="735" y="846"/>
                    <a:pt x="735" y="835"/>
                    <a:pt x="745" y="823"/>
                  </a:cubicBezTo>
                  <a:cubicBezTo>
                    <a:pt x="767" y="790"/>
                    <a:pt x="779" y="757"/>
                    <a:pt x="790" y="712"/>
                  </a:cubicBezTo>
                  <a:cubicBezTo>
                    <a:pt x="801" y="679"/>
                    <a:pt x="801" y="657"/>
                    <a:pt x="801" y="635"/>
                  </a:cubicBezTo>
                  <a:lnTo>
                    <a:pt x="801" y="645"/>
                  </a:lnTo>
                  <a:lnTo>
                    <a:pt x="834" y="712"/>
                  </a:lnTo>
                  <a:cubicBezTo>
                    <a:pt x="846" y="724"/>
                    <a:pt x="856" y="734"/>
                    <a:pt x="879" y="746"/>
                  </a:cubicBezTo>
                  <a:cubicBezTo>
                    <a:pt x="879" y="757"/>
                    <a:pt x="879" y="757"/>
                    <a:pt x="890" y="757"/>
                  </a:cubicBezTo>
                  <a:cubicBezTo>
                    <a:pt x="901" y="768"/>
                    <a:pt x="923" y="779"/>
                    <a:pt x="935" y="790"/>
                  </a:cubicBezTo>
                  <a:lnTo>
                    <a:pt x="979" y="790"/>
                  </a:lnTo>
                  <a:cubicBezTo>
                    <a:pt x="987" y="794"/>
                    <a:pt x="995" y="795"/>
                    <a:pt x="1004" y="795"/>
                  </a:cubicBezTo>
                  <a:cubicBezTo>
                    <a:pt x="1021" y="795"/>
                    <a:pt x="1038" y="790"/>
                    <a:pt x="1046" y="790"/>
                  </a:cubicBezTo>
                  <a:lnTo>
                    <a:pt x="1113" y="757"/>
                  </a:lnTo>
                  <a:cubicBezTo>
                    <a:pt x="1113" y="757"/>
                    <a:pt x="1123" y="757"/>
                    <a:pt x="1123" y="746"/>
                  </a:cubicBezTo>
                  <a:lnTo>
                    <a:pt x="1157" y="712"/>
                  </a:lnTo>
                  <a:lnTo>
                    <a:pt x="1168" y="712"/>
                  </a:lnTo>
                  <a:cubicBezTo>
                    <a:pt x="1190" y="679"/>
                    <a:pt x="1202" y="645"/>
                    <a:pt x="1212" y="601"/>
                  </a:cubicBezTo>
                  <a:lnTo>
                    <a:pt x="1212" y="590"/>
                  </a:lnTo>
                  <a:lnTo>
                    <a:pt x="1212" y="579"/>
                  </a:lnTo>
                  <a:cubicBezTo>
                    <a:pt x="1224" y="534"/>
                    <a:pt x="1224" y="501"/>
                    <a:pt x="1212" y="457"/>
                  </a:cubicBezTo>
                  <a:cubicBezTo>
                    <a:pt x="1212" y="423"/>
                    <a:pt x="1190" y="390"/>
                    <a:pt x="1168" y="356"/>
                  </a:cubicBezTo>
                  <a:cubicBezTo>
                    <a:pt x="1146" y="323"/>
                    <a:pt x="1113" y="289"/>
                    <a:pt x="1068" y="279"/>
                  </a:cubicBezTo>
                  <a:lnTo>
                    <a:pt x="1057" y="279"/>
                  </a:lnTo>
                  <a:cubicBezTo>
                    <a:pt x="1046" y="279"/>
                    <a:pt x="1024" y="267"/>
                    <a:pt x="1012" y="267"/>
                  </a:cubicBezTo>
                  <a:cubicBezTo>
                    <a:pt x="990" y="267"/>
                    <a:pt x="968" y="279"/>
                    <a:pt x="945" y="279"/>
                  </a:cubicBezTo>
                  <a:cubicBezTo>
                    <a:pt x="923" y="279"/>
                    <a:pt x="913" y="289"/>
                    <a:pt x="901" y="301"/>
                  </a:cubicBezTo>
                  <a:cubicBezTo>
                    <a:pt x="890" y="301"/>
                    <a:pt x="879" y="312"/>
                    <a:pt x="879" y="312"/>
                  </a:cubicBezTo>
                  <a:lnTo>
                    <a:pt x="856" y="334"/>
                  </a:lnTo>
                  <a:cubicBezTo>
                    <a:pt x="846" y="334"/>
                    <a:pt x="834" y="323"/>
                    <a:pt x="834" y="312"/>
                  </a:cubicBezTo>
                  <a:cubicBezTo>
                    <a:pt x="824" y="312"/>
                    <a:pt x="812" y="301"/>
                    <a:pt x="812" y="301"/>
                  </a:cubicBezTo>
                  <a:lnTo>
                    <a:pt x="801" y="301"/>
                  </a:lnTo>
                  <a:cubicBezTo>
                    <a:pt x="801" y="289"/>
                    <a:pt x="790" y="289"/>
                    <a:pt x="779" y="279"/>
                  </a:cubicBezTo>
                  <a:cubicBezTo>
                    <a:pt x="779" y="257"/>
                    <a:pt x="779" y="234"/>
                    <a:pt x="767" y="212"/>
                  </a:cubicBezTo>
                  <a:cubicBezTo>
                    <a:pt x="767" y="178"/>
                    <a:pt x="745" y="134"/>
                    <a:pt x="723" y="101"/>
                  </a:cubicBezTo>
                  <a:cubicBezTo>
                    <a:pt x="723" y="101"/>
                    <a:pt x="712" y="89"/>
                    <a:pt x="712" y="79"/>
                  </a:cubicBezTo>
                  <a:cubicBezTo>
                    <a:pt x="690" y="67"/>
                    <a:pt x="679" y="56"/>
                    <a:pt x="668" y="45"/>
                  </a:cubicBezTo>
                  <a:cubicBezTo>
                    <a:pt x="646" y="34"/>
                    <a:pt x="623" y="12"/>
                    <a:pt x="601" y="12"/>
                  </a:cubicBezTo>
                  <a:cubicBezTo>
                    <a:pt x="579" y="12"/>
                    <a:pt x="557" y="0"/>
                    <a:pt x="534"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5" name="Google Shape;12135;p16"/>
            <p:cNvSpPr/>
            <p:nvPr/>
          </p:nvSpPr>
          <p:spPr>
            <a:xfrm>
              <a:off x="4009641" y="1856451"/>
              <a:ext cx="8931" cy="10571"/>
            </a:xfrm>
            <a:custGeom>
              <a:avLst/>
              <a:gdLst/>
              <a:ahLst/>
              <a:cxnLst/>
              <a:rect l="l" t="t" r="r" b="b"/>
              <a:pathLst>
                <a:path w="256" h="303" extrusionOk="0">
                  <a:moveTo>
                    <a:pt x="131" y="1"/>
                  </a:moveTo>
                  <a:cubicBezTo>
                    <a:pt x="116" y="1"/>
                    <a:pt x="102" y="5"/>
                    <a:pt x="89" y="13"/>
                  </a:cubicBezTo>
                  <a:cubicBezTo>
                    <a:pt x="55" y="24"/>
                    <a:pt x="33" y="35"/>
                    <a:pt x="22" y="68"/>
                  </a:cubicBezTo>
                  <a:lnTo>
                    <a:pt x="11" y="68"/>
                  </a:lnTo>
                  <a:lnTo>
                    <a:pt x="11" y="80"/>
                  </a:lnTo>
                  <a:lnTo>
                    <a:pt x="22" y="80"/>
                  </a:lnTo>
                  <a:cubicBezTo>
                    <a:pt x="11" y="91"/>
                    <a:pt x="11" y="113"/>
                    <a:pt x="0" y="124"/>
                  </a:cubicBezTo>
                  <a:cubicBezTo>
                    <a:pt x="0" y="147"/>
                    <a:pt x="0" y="157"/>
                    <a:pt x="11" y="180"/>
                  </a:cubicBezTo>
                  <a:lnTo>
                    <a:pt x="11" y="191"/>
                  </a:lnTo>
                  <a:lnTo>
                    <a:pt x="11" y="236"/>
                  </a:lnTo>
                  <a:cubicBezTo>
                    <a:pt x="11" y="258"/>
                    <a:pt x="22" y="280"/>
                    <a:pt x="33" y="291"/>
                  </a:cubicBezTo>
                  <a:cubicBezTo>
                    <a:pt x="33" y="302"/>
                    <a:pt x="45" y="302"/>
                    <a:pt x="55" y="302"/>
                  </a:cubicBezTo>
                  <a:cubicBezTo>
                    <a:pt x="67" y="291"/>
                    <a:pt x="67" y="280"/>
                    <a:pt x="78" y="269"/>
                  </a:cubicBezTo>
                  <a:lnTo>
                    <a:pt x="78" y="258"/>
                  </a:lnTo>
                  <a:lnTo>
                    <a:pt x="78" y="236"/>
                  </a:lnTo>
                  <a:lnTo>
                    <a:pt x="78" y="224"/>
                  </a:lnTo>
                  <a:lnTo>
                    <a:pt x="78" y="213"/>
                  </a:lnTo>
                  <a:lnTo>
                    <a:pt x="89" y="202"/>
                  </a:lnTo>
                  <a:lnTo>
                    <a:pt x="89" y="191"/>
                  </a:lnTo>
                  <a:lnTo>
                    <a:pt x="100" y="180"/>
                  </a:lnTo>
                  <a:lnTo>
                    <a:pt x="100" y="169"/>
                  </a:lnTo>
                  <a:lnTo>
                    <a:pt x="122" y="169"/>
                  </a:lnTo>
                  <a:lnTo>
                    <a:pt x="122" y="157"/>
                  </a:lnTo>
                  <a:cubicBezTo>
                    <a:pt x="134" y="157"/>
                    <a:pt x="144" y="147"/>
                    <a:pt x="156" y="147"/>
                  </a:cubicBezTo>
                  <a:lnTo>
                    <a:pt x="200" y="147"/>
                  </a:lnTo>
                  <a:lnTo>
                    <a:pt x="211" y="157"/>
                  </a:lnTo>
                  <a:cubicBezTo>
                    <a:pt x="233" y="157"/>
                    <a:pt x="245" y="147"/>
                    <a:pt x="255" y="124"/>
                  </a:cubicBezTo>
                  <a:cubicBezTo>
                    <a:pt x="255" y="113"/>
                    <a:pt x="245" y="102"/>
                    <a:pt x="233" y="91"/>
                  </a:cubicBezTo>
                  <a:cubicBezTo>
                    <a:pt x="245" y="80"/>
                    <a:pt x="245" y="68"/>
                    <a:pt x="245" y="58"/>
                  </a:cubicBezTo>
                  <a:cubicBezTo>
                    <a:pt x="245" y="58"/>
                    <a:pt x="233" y="58"/>
                    <a:pt x="233" y="46"/>
                  </a:cubicBezTo>
                  <a:cubicBezTo>
                    <a:pt x="223" y="46"/>
                    <a:pt x="211" y="35"/>
                    <a:pt x="200" y="35"/>
                  </a:cubicBezTo>
                  <a:lnTo>
                    <a:pt x="200" y="24"/>
                  </a:lnTo>
                  <a:cubicBezTo>
                    <a:pt x="180" y="10"/>
                    <a:pt x="155" y="1"/>
                    <a:pt x="131"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6" name="Google Shape;12136;p16"/>
            <p:cNvSpPr/>
            <p:nvPr/>
          </p:nvSpPr>
          <p:spPr>
            <a:xfrm>
              <a:off x="3997988" y="1832064"/>
              <a:ext cx="29515" cy="29515"/>
            </a:xfrm>
            <a:custGeom>
              <a:avLst/>
              <a:gdLst/>
              <a:ahLst/>
              <a:cxnLst/>
              <a:rect l="l" t="t" r="r" b="b"/>
              <a:pathLst>
                <a:path w="846" h="846" extrusionOk="0">
                  <a:moveTo>
                    <a:pt x="545" y="0"/>
                  </a:moveTo>
                  <a:cubicBezTo>
                    <a:pt x="534" y="0"/>
                    <a:pt x="523" y="0"/>
                    <a:pt x="523" y="11"/>
                  </a:cubicBezTo>
                  <a:cubicBezTo>
                    <a:pt x="501" y="89"/>
                    <a:pt x="490" y="167"/>
                    <a:pt x="434" y="223"/>
                  </a:cubicBezTo>
                  <a:cubicBezTo>
                    <a:pt x="412" y="245"/>
                    <a:pt x="379" y="256"/>
                    <a:pt x="345" y="256"/>
                  </a:cubicBezTo>
                  <a:cubicBezTo>
                    <a:pt x="312" y="256"/>
                    <a:pt x="278" y="256"/>
                    <a:pt x="256" y="245"/>
                  </a:cubicBezTo>
                  <a:cubicBezTo>
                    <a:pt x="256" y="233"/>
                    <a:pt x="245" y="233"/>
                    <a:pt x="245" y="233"/>
                  </a:cubicBezTo>
                  <a:lnTo>
                    <a:pt x="223" y="233"/>
                  </a:lnTo>
                  <a:cubicBezTo>
                    <a:pt x="223" y="211"/>
                    <a:pt x="211" y="189"/>
                    <a:pt x="189" y="167"/>
                  </a:cubicBezTo>
                  <a:cubicBezTo>
                    <a:pt x="178" y="144"/>
                    <a:pt x="167" y="134"/>
                    <a:pt x="156" y="122"/>
                  </a:cubicBezTo>
                  <a:cubicBezTo>
                    <a:pt x="147" y="113"/>
                    <a:pt x="139" y="110"/>
                    <a:pt x="133" y="110"/>
                  </a:cubicBezTo>
                  <a:cubicBezTo>
                    <a:pt x="124" y="110"/>
                    <a:pt x="118" y="116"/>
                    <a:pt x="112" y="122"/>
                  </a:cubicBezTo>
                  <a:lnTo>
                    <a:pt x="112" y="134"/>
                  </a:lnTo>
                  <a:cubicBezTo>
                    <a:pt x="100" y="122"/>
                    <a:pt x="89" y="122"/>
                    <a:pt x="78" y="112"/>
                  </a:cubicBezTo>
                  <a:lnTo>
                    <a:pt x="67" y="112"/>
                  </a:lnTo>
                  <a:cubicBezTo>
                    <a:pt x="56" y="112"/>
                    <a:pt x="56" y="144"/>
                    <a:pt x="67" y="144"/>
                  </a:cubicBezTo>
                  <a:cubicBezTo>
                    <a:pt x="89" y="156"/>
                    <a:pt x="100" y="167"/>
                    <a:pt x="122" y="189"/>
                  </a:cubicBezTo>
                  <a:cubicBezTo>
                    <a:pt x="122" y="201"/>
                    <a:pt x="134" y="201"/>
                    <a:pt x="134" y="211"/>
                  </a:cubicBezTo>
                  <a:cubicBezTo>
                    <a:pt x="156" y="245"/>
                    <a:pt x="167" y="278"/>
                    <a:pt x="167" y="312"/>
                  </a:cubicBezTo>
                  <a:cubicBezTo>
                    <a:pt x="167" y="367"/>
                    <a:pt x="134" y="411"/>
                    <a:pt x="100" y="445"/>
                  </a:cubicBezTo>
                  <a:cubicBezTo>
                    <a:pt x="100" y="445"/>
                    <a:pt x="89" y="456"/>
                    <a:pt x="89" y="467"/>
                  </a:cubicBezTo>
                  <a:lnTo>
                    <a:pt x="78" y="467"/>
                  </a:lnTo>
                  <a:cubicBezTo>
                    <a:pt x="78" y="478"/>
                    <a:pt x="67" y="478"/>
                    <a:pt x="67" y="478"/>
                  </a:cubicBezTo>
                  <a:cubicBezTo>
                    <a:pt x="56" y="478"/>
                    <a:pt x="56" y="478"/>
                    <a:pt x="45" y="490"/>
                  </a:cubicBezTo>
                  <a:lnTo>
                    <a:pt x="33" y="490"/>
                  </a:lnTo>
                  <a:cubicBezTo>
                    <a:pt x="23" y="490"/>
                    <a:pt x="11" y="500"/>
                    <a:pt x="11" y="512"/>
                  </a:cubicBezTo>
                  <a:cubicBezTo>
                    <a:pt x="0" y="534"/>
                    <a:pt x="0" y="556"/>
                    <a:pt x="23" y="567"/>
                  </a:cubicBezTo>
                  <a:lnTo>
                    <a:pt x="45" y="567"/>
                  </a:lnTo>
                  <a:lnTo>
                    <a:pt x="33" y="579"/>
                  </a:lnTo>
                  <a:cubicBezTo>
                    <a:pt x="23" y="589"/>
                    <a:pt x="23" y="601"/>
                    <a:pt x="11" y="623"/>
                  </a:cubicBezTo>
                  <a:lnTo>
                    <a:pt x="23" y="623"/>
                  </a:lnTo>
                  <a:cubicBezTo>
                    <a:pt x="11" y="656"/>
                    <a:pt x="23" y="668"/>
                    <a:pt x="23" y="701"/>
                  </a:cubicBezTo>
                  <a:cubicBezTo>
                    <a:pt x="23" y="723"/>
                    <a:pt x="33" y="734"/>
                    <a:pt x="33" y="757"/>
                  </a:cubicBezTo>
                  <a:cubicBezTo>
                    <a:pt x="45" y="757"/>
                    <a:pt x="45" y="767"/>
                    <a:pt x="45" y="767"/>
                  </a:cubicBezTo>
                  <a:cubicBezTo>
                    <a:pt x="56" y="790"/>
                    <a:pt x="67" y="801"/>
                    <a:pt x="78" y="823"/>
                  </a:cubicBezTo>
                  <a:lnTo>
                    <a:pt x="100" y="846"/>
                  </a:lnTo>
                  <a:cubicBezTo>
                    <a:pt x="112" y="846"/>
                    <a:pt x="122" y="846"/>
                    <a:pt x="122" y="834"/>
                  </a:cubicBezTo>
                  <a:cubicBezTo>
                    <a:pt x="134" y="823"/>
                    <a:pt x="134" y="801"/>
                    <a:pt x="134" y="790"/>
                  </a:cubicBezTo>
                  <a:cubicBezTo>
                    <a:pt x="122" y="779"/>
                    <a:pt x="112" y="757"/>
                    <a:pt x="112" y="745"/>
                  </a:cubicBezTo>
                  <a:cubicBezTo>
                    <a:pt x="112" y="734"/>
                    <a:pt x="112" y="734"/>
                    <a:pt x="100" y="734"/>
                  </a:cubicBezTo>
                  <a:lnTo>
                    <a:pt x="100" y="723"/>
                  </a:lnTo>
                  <a:lnTo>
                    <a:pt x="100" y="712"/>
                  </a:lnTo>
                  <a:lnTo>
                    <a:pt x="100" y="701"/>
                  </a:lnTo>
                  <a:cubicBezTo>
                    <a:pt x="112" y="701"/>
                    <a:pt x="122" y="701"/>
                    <a:pt x="134" y="678"/>
                  </a:cubicBezTo>
                  <a:cubicBezTo>
                    <a:pt x="145" y="668"/>
                    <a:pt x="145" y="656"/>
                    <a:pt x="145" y="645"/>
                  </a:cubicBezTo>
                  <a:lnTo>
                    <a:pt x="145" y="623"/>
                  </a:lnTo>
                  <a:lnTo>
                    <a:pt x="145" y="612"/>
                  </a:lnTo>
                  <a:cubicBezTo>
                    <a:pt x="156" y="601"/>
                    <a:pt x="178" y="589"/>
                    <a:pt x="189" y="589"/>
                  </a:cubicBezTo>
                  <a:lnTo>
                    <a:pt x="201" y="589"/>
                  </a:lnTo>
                  <a:lnTo>
                    <a:pt x="211" y="601"/>
                  </a:lnTo>
                  <a:cubicBezTo>
                    <a:pt x="223" y="612"/>
                    <a:pt x="234" y="612"/>
                    <a:pt x="245" y="623"/>
                  </a:cubicBezTo>
                  <a:cubicBezTo>
                    <a:pt x="248" y="626"/>
                    <a:pt x="251" y="628"/>
                    <a:pt x="255" y="628"/>
                  </a:cubicBezTo>
                  <a:cubicBezTo>
                    <a:pt x="262" y="628"/>
                    <a:pt x="270" y="620"/>
                    <a:pt x="278" y="612"/>
                  </a:cubicBezTo>
                  <a:lnTo>
                    <a:pt x="278" y="579"/>
                  </a:lnTo>
                  <a:cubicBezTo>
                    <a:pt x="290" y="579"/>
                    <a:pt x="290" y="589"/>
                    <a:pt x="300" y="601"/>
                  </a:cubicBezTo>
                  <a:cubicBezTo>
                    <a:pt x="312" y="601"/>
                    <a:pt x="323" y="601"/>
                    <a:pt x="334" y="589"/>
                  </a:cubicBezTo>
                  <a:cubicBezTo>
                    <a:pt x="334" y="589"/>
                    <a:pt x="339" y="595"/>
                    <a:pt x="345" y="595"/>
                  </a:cubicBezTo>
                  <a:cubicBezTo>
                    <a:pt x="349" y="595"/>
                    <a:pt x="353" y="593"/>
                    <a:pt x="356" y="589"/>
                  </a:cubicBezTo>
                  <a:lnTo>
                    <a:pt x="356" y="601"/>
                  </a:lnTo>
                  <a:cubicBezTo>
                    <a:pt x="356" y="612"/>
                    <a:pt x="379" y="623"/>
                    <a:pt x="389" y="623"/>
                  </a:cubicBezTo>
                  <a:cubicBezTo>
                    <a:pt x="401" y="612"/>
                    <a:pt x="412" y="601"/>
                    <a:pt x="412" y="579"/>
                  </a:cubicBezTo>
                  <a:lnTo>
                    <a:pt x="412" y="567"/>
                  </a:lnTo>
                  <a:lnTo>
                    <a:pt x="412" y="534"/>
                  </a:lnTo>
                  <a:lnTo>
                    <a:pt x="412" y="523"/>
                  </a:lnTo>
                  <a:cubicBezTo>
                    <a:pt x="412" y="512"/>
                    <a:pt x="423" y="500"/>
                    <a:pt x="423" y="500"/>
                  </a:cubicBezTo>
                  <a:lnTo>
                    <a:pt x="423" y="490"/>
                  </a:lnTo>
                  <a:lnTo>
                    <a:pt x="423" y="478"/>
                  </a:lnTo>
                  <a:cubicBezTo>
                    <a:pt x="434" y="478"/>
                    <a:pt x="434" y="467"/>
                    <a:pt x="434" y="467"/>
                  </a:cubicBezTo>
                  <a:cubicBezTo>
                    <a:pt x="434" y="456"/>
                    <a:pt x="445" y="456"/>
                    <a:pt x="434" y="456"/>
                  </a:cubicBezTo>
                  <a:cubicBezTo>
                    <a:pt x="445" y="456"/>
                    <a:pt x="445" y="445"/>
                    <a:pt x="445" y="445"/>
                  </a:cubicBezTo>
                  <a:cubicBezTo>
                    <a:pt x="445" y="445"/>
                    <a:pt x="456" y="434"/>
                    <a:pt x="456" y="423"/>
                  </a:cubicBezTo>
                  <a:cubicBezTo>
                    <a:pt x="478" y="411"/>
                    <a:pt x="501" y="389"/>
                    <a:pt x="523" y="378"/>
                  </a:cubicBezTo>
                  <a:cubicBezTo>
                    <a:pt x="545" y="367"/>
                    <a:pt x="579" y="356"/>
                    <a:pt x="612" y="356"/>
                  </a:cubicBezTo>
                  <a:cubicBezTo>
                    <a:pt x="601" y="401"/>
                    <a:pt x="601" y="445"/>
                    <a:pt x="612" y="490"/>
                  </a:cubicBezTo>
                  <a:lnTo>
                    <a:pt x="612" y="523"/>
                  </a:lnTo>
                  <a:lnTo>
                    <a:pt x="612" y="534"/>
                  </a:lnTo>
                  <a:cubicBezTo>
                    <a:pt x="623" y="523"/>
                    <a:pt x="623" y="500"/>
                    <a:pt x="623" y="490"/>
                  </a:cubicBezTo>
                  <a:lnTo>
                    <a:pt x="623" y="500"/>
                  </a:lnTo>
                  <a:lnTo>
                    <a:pt x="656" y="567"/>
                  </a:lnTo>
                  <a:cubicBezTo>
                    <a:pt x="668" y="579"/>
                    <a:pt x="678" y="589"/>
                    <a:pt x="701" y="601"/>
                  </a:cubicBezTo>
                  <a:cubicBezTo>
                    <a:pt x="701" y="612"/>
                    <a:pt x="701" y="612"/>
                    <a:pt x="712" y="612"/>
                  </a:cubicBezTo>
                  <a:lnTo>
                    <a:pt x="723" y="601"/>
                  </a:lnTo>
                  <a:cubicBezTo>
                    <a:pt x="735" y="601"/>
                    <a:pt x="745" y="589"/>
                    <a:pt x="745" y="579"/>
                  </a:cubicBezTo>
                  <a:cubicBezTo>
                    <a:pt x="757" y="567"/>
                    <a:pt x="757" y="556"/>
                    <a:pt x="745" y="545"/>
                  </a:cubicBezTo>
                  <a:cubicBezTo>
                    <a:pt x="757" y="545"/>
                    <a:pt x="757" y="523"/>
                    <a:pt x="745" y="523"/>
                  </a:cubicBezTo>
                  <a:cubicBezTo>
                    <a:pt x="723" y="467"/>
                    <a:pt x="712" y="411"/>
                    <a:pt x="723" y="356"/>
                  </a:cubicBezTo>
                  <a:cubicBezTo>
                    <a:pt x="735" y="334"/>
                    <a:pt x="745" y="300"/>
                    <a:pt x="757" y="278"/>
                  </a:cubicBezTo>
                  <a:lnTo>
                    <a:pt x="790" y="245"/>
                  </a:lnTo>
                  <a:cubicBezTo>
                    <a:pt x="801" y="233"/>
                    <a:pt x="812" y="233"/>
                    <a:pt x="823" y="233"/>
                  </a:cubicBezTo>
                  <a:cubicBezTo>
                    <a:pt x="846" y="223"/>
                    <a:pt x="846" y="201"/>
                    <a:pt x="834" y="189"/>
                  </a:cubicBezTo>
                  <a:cubicBezTo>
                    <a:pt x="823" y="189"/>
                    <a:pt x="812" y="189"/>
                    <a:pt x="801" y="178"/>
                  </a:cubicBezTo>
                  <a:cubicBezTo>
                    <a:pt x="812" y="178"/>
                    <a:pt x="812" y="167"/>
                    <a:pt x="812" y="156"/>
                  </a:cubicBezTo>
                  <a:lnTo>
                    <a:pt x="812" y="144"/>
                  </a:lnTo>
                  <a:cubicBezTo>
                    <a:pt x="823" y="144"/>
                    <a:pt x="823" y="144"/>
                    <a:pt x="823" y="134"/>
                  </a:cubicBezTo>
                  <a:cubicBezTo>
                    <a:pt x="812" y="134"/>
                    <a:pt x="812" y="134"/>
                    <a:pt x="812" y="122"/>
                  </a:cubicBezTo>
                  <a:cubicBezTo>
                    <a:pt x="801" y="122"/>
                    <a:pt x="779" y="134"/>
                    <a:pt x="767" y="134"/>
                  </a:cubicBezTo>
                  <a:cubicBezTo>
                    <a:pt x="745" y="134"/>
                    <a:pt x="735" y="144"/>
                    <a:pt x="723" y="156"/>
                  </a:cubicBezTo>
                  <a:cubicBezTo>
                    <a:pt x="712" y="156"/>
                    <a:pt x="701" y="167"/>
                    <a:pt x="701" y="167"/>
                  </a:cubicBezTo>
                  <a:lnTo>
                    <a:pt x="678" y="189"/>
                  </a:lnTo>
                  <a:cubicBezTo>
                    <a:pt x="668" y="189"/>
                    <a:pt x="656" y="178"/>
                    <a:pt x="656" y="167"/>
                  </a:cubicBezTo>
                  <a:cubicBezTo>
                    <a:pt x="646" y="167"/>
                    <a:pt x="634" y="156"/>
                    <a:pt x="634" y="156"/>
                  </a:cubicBezTo>
                  <a:lnTo>
                    <a:pt x="623" y="156"/>
                  </a:lnTo>
                  <a:cubicBezTo>
                    <a:pt x="612" y="144"/>
                    <a:pt x="601" y="144"/>
                    <a:pt x="579" y="144"/>
                  </a:cubicBezTo>
                  <a:lnTo>
                    <a:pt x="579" y="112"/>
                  </a:lnTo>
                  <a:cubicBezTo>
                    <a:pt x="579" y="100"/>
                    <a:pt x="567" y="100"/>
                    <a:pt x="567" y="100"/>
                  </a:cubicBezTo>
                  <a:cubicBezTo>
                    <a:pt x="557" y="100"/>
                    <a:pt x="557" y="100"/>
                    <a:pt x="557" y="112"/>
                  </a:cubicBezTo>
                  <a:cubicBezTo>
                    <a:pt x="557" y="100"/>
                    <a:pt x="545" y="89"/>
                    <a:pt x="545" y="89"/>
                  </a:cubicBezTo>
                  <a:cubicBezTo>
                    <a:pt x="545" y="67"/>
                    <a:pt x="545" y="45"/>
                    <a:pt x="557" y="23"/>
                  </a:cubicBezTo>
                  <a:cubicBezTo>
                    <a:pt x="557" y="11"/>
                    <a:pt x="557" y="0"/>
                    <a:pt x="545"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7" name="Google Shape;12137;p16"/>
            <p:cNvSpPr/>
            <p:nvPr/>
          </p:nvSpPr>
          <p:spPr>
            <a:xfrm>
              <a:off x="4149334" y="1849334"/>
              <a:ext cx="12420" cy="14967"/>
            </a:xfrm>
            <a:custGeom>
              <a:avLst/>
              <a:gdLst/>
              <a:ahLst/>
              <a:cxnLst/>
              <a:rect l="l" t="t" r="r" b="b"/>
              <a:pathLst>
                <a:path w="356" h="429" extrusionOk="0">
                  <a:moveTo>
                    <a:pt x="156" y="1"/>
                  </a:moveTo>
                  <a:cubicBezTo>
                    <a:pt x="141" y="1"/>
                    <a:pt x="126" y="5"/>
                    <a:pt x="111" y="5"/>
                  </a:cubicBezTo>
                  <a:lnTo>
                    <a:pt x="100" y="17"/>
                  </a:lnTo>
                  <a:cubicBezTo>
                    <a:pt x="100" y="17"/>
                    <a:pt x="89" y="17"/>
                    <a:pt x="78" y="28"/>
                  </a:cubicBezTo>
                  <a:cubicBezTo>
                    <a:pt x="67" y="28"/>
                    <a:pt x="55" y="39"/>
                    <a:pt x="55" y="50"/>
                  </a:cubicBezTo>
                  <a:cubicBezTo>
                    <a:pt x="45" y="61"/>
                    <a:pt x="33" y="61"/>
                    <a:pt x="33" y="72"/>
                  </a:cubicBezTo>
                  <a:cubicBezTo>
                    <a:pt x="22" y="84"/>
                    <a:pt x="11" y="94"/>
                    <a:pt x="11" y="117"/>
                  </a:cubicBezTo>
                  <a:cubicBezTo>
                    <a:pt x="11" y="128"/>
                    <a:pt x="0" y="128"/>
                    <a:pt x="0" y="139"/>
                  </a:cubicBezTo>
                  <a:lnTo>
                    <a:pt x="0" y="173"/>
                  </a:lnTo>
                  <a:cubicBezTo>
                    <a:pt x="0" y="195"/>
                    <a:pt x="0" y="217"/>
                    <a:pt x="11" y="239"/>
                  </a:cubicBezTo>
                  <a:cubicBezTo>
                    <a:pt x="22" y="250"/>
                    <a:pt x="22" y="262"/>
                    <a:pt x="33" y="262"/>
                  </a:cubicBezTo>
                  <a:lnTo>
                    <a:pt x="33" y="284"/>
                  </a:lnTo>
                  <a:cubicBezTo>
                    <a:pt x="33" y="295"/>
                    <a:pt x="33" y="306"/>
                    <a:pt x="45" y="317"/>
                  </a:cubicBezTo>
                  <a:cubicBezTo>
                    <a:pt x="45" y="317"/>
                    <a:pt x="45" y="328"/>
                    <a:pt x="55" y="339"/>
                  </a:cubicBezTo>
                  <a:cubicBezTo>
                    <a:pt x="67" y="361"/>
                    <a:pt x="78" y="384"/>
                    <a:pt x="100" y="395"/>
                  </a:cubicBezTo>
                  <a:cubicBezTo>
                    <a:pt x="100" y="406"/>
                    <a:pt x="122" y="406"/>
                    <a:pt x="122" y="417"/>
                  </a:cubicBezTo>
                  <a:lnTo>
                    <a:pt x="144" y="417"/>
                  </a:lnTo>
                  <a:cubicBezTo>
                    <a:pt x="156" y="428"/>
                    <a:pt x="166" y="428"/>
                    <a:pt x="178" y="428"/>
                  </a:cubicBezTo>
                  <a:lnTo>
                    <a:pt x="189" y="428"/>
                  </a:lnTo>
                  <a:cubicBezTo>
                    <a:pt x="200" y="428"/>
                    <a:pt x="211" y="428"/>
                    <a:pt x="223" y="417"/>
                  </a:cubicBezTo>
                  <a:lnTo>
                    <a:pt x="233" y="417"/>
                  </a:lnTo>
                  <a:cubicBezTo>
                    <a:pt x="245" y="417"/>
                    <a:pt x="255" y="406"/>
                    <a:pt x="255" y="406"/>
                  </a:cubicBezTo>
                  <a:cubicBezTo>
                    <a:pt x="267" y="406"/>
                    <a:pt x="278" y="395"/>
                    <a:pt x="278" y="395"/>
                  </a:cubicBezTo>
                  <a:lnTo>
                    <a:pt x="312" y="361"/>
                  </a:lnTo>
                  <a:lnTo>
                    <a:pt x="322" y="351"/>
                  </a:lnTo>
                  <a:cubicBezTo>
                    <a:pt x="334" y="328"/>
                    <a:pt x="344" y="306"/>
                    <a:pt x="356" y="272"/>
                  </a:cubicBezTo>
                  <a:cubicBezTo>
                    <a:pt x="356" y="228"/>
                    <a:pt x="356" y="173"/>
                    <a:pt x="334" y="117"/>
                  </a:cubicBezTo>
                  <a:cubicBezTo>
                    <a:pt x="322" y="106"/>
                    <a:pt x="322" y="94"/>
                    <a:pt x="312" y="84"/>
                  </a:cubicBezTo>
                  <a:lnTo>
                    <a:pt x="300" y="72"/>
                  </a:lnTo>
                  <a:cubicBezTo>
                    <a:pt x="289" y="61"/>
                    <a:pt x="278" y="39"/>
                    <a:pt x="255" y="28"/>
                  </a:cubicBezTo>
                  <a:cubicBezTo>
                    <a:pt x="245" y="28"/>
                    <a:pt x="233" y="17"/>
                    <a:pt x="223" y="5"/>
                  </a:cubicBezTo>
                  <a:lnTo>
                    <a:pt x="178" y="5"/>
                  </a:lnTo>
                  <a:cubicBezTo>
                    <a:pt x="171" y="2"/>
                    <a:pt x="163" y="1"/>
                    <a:pt x="156" y="1"/>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8" name="Google Shape;12138;p16"/>
            <p:cNvSpPr/>
            <p:nvPr/>
          </p:nvSpPr>
          <p:spPr>
            <a:xfrm>
              <a:off x="4149334" y="1849892"/>
              <a:ext cx="8164" cy="13920"/>
            </a:xfrm>
            <a:custGeom>
              <a:avLst/>
              <a:gdLst/>
              <a:ahLst/>
              <a:cxnLst/>
              <a:rect l="l" t="t" r="r" b="b"/>
              <a:pathLst>
                <a:path w="234" h="399" extrusionOk="0">
                  <a:moveTo>
                    <a:pt x="100" y="1"/>
                  </a:moveTo>
                  <a:cubicBezTo>
                    <a:pt x="67" y="12"/>
                    <a:pt x="33" y="45"/>
                    <a:pt x="22" y="78"/>
                  </a:cubicBezTo>
                  <a:cubicBezTo>
                    <a:pt x="11" y="101"/>
                    <a:pt x="0" y="112"/>
                    <a:pt x="0" y="134"/>
                  </a:cubicBezTo>
                  <a:lnTo>
                    <a:pt x="0" y="157"/>
                  </a:lnTo>
                  <a:cubicBezTo>
                    <a:pt x="0" y="179"/>
                    <a:pt x="0" y="201"/>
                    <a:pt x="11" y="223"/>
                  </a:cubicBezTo>
                  <a:cubicBezTo>
                    <a:pt x="22" y="234"/>
                    <a:pt x="22" y="246"/>
                    <a:pt x="33" y="246"/>
                  </a:cubicBezTo>
                  <a:lnTo>
                    <a:pt x="33" y="268"/>
                  </a:lnTo>
                  <a:cubicBezTo>
                    <a:pt x="33" y="279"/>
                    <a:pt x="33" y="290"/>
                    <a:pt x="45" y="301"/>
                  </a:cubicBezTo>
                  <a:cubicBezTo>
                    <a:pt x="45" y="301"/>
                    <a:pt x="45" y="312"/>
                    <a:pt x="55" y="323"/>
                  </a:cubicBezTo>
                  <a:cubicBezTo>
                    <a:pt x="67" y="345"/>
                    <a:pt x="78" y="368"/>
                    <a:pt x="100" y="379"/>
                  </a:cubicBezTo>
                  <a:cubicBezTo>
                    <a:pt x="100" y="390"/>
                    <a:pt x="111" y="390"/>
                    <a:pt x="111" y="390"/>
                  </a:cubicBezTo>
                  <a:cubicBezTo>
                    <a:pt x="122" y="396"/>
                    <a:pt x="131" y="398"/>
                    <a:pt x="139" y="398"/>
                  </a:cubicBezTo>
                  <a:cubicBezTo>
                    <a:pt x="147" y="398"/>
                    <a:pt x="155" y="396"/>
                    <a:pt x="166" y="390"/>
                  </a:cubicBezTo>
                  <a:cubicBezTo>
                    <a:pt x="178" y="390"/>
                    <a:pt x="178" y="379"/>
                    <a:pt x="178" y="368"/>
                  </a:cubicBezTo>
                  <a:cubicBezTo>
                    <a:pt x="189" y="357"/>
                    <a:pt x="189" y="357"/>
                    <a:pt x="189" y="345"/>
                  </a:cubicBezTo>
                  <a:cubicBezTo>
                    <a:pt x="189" y="335"/>
                    <a:pt x="189" y="323"/>
                    <a:pt x="178" y="312"/>
                  </a:cubicBezTo>
                  <a:lnTo>
                    <a:pt x="156" y="312"/>
                  </a:lnTo>
                  <a:cubicBezTo>
                    <a:pt x="144" y="301"/>
                    <a:pt x="144" y="301"/>
                    <a:pt x="134" y="301"/>
                  </a:cubicBezTo>
                  <a:cubicBezTo>
                    <a:pt x="134" y="301"/>
                    <a:pt x="122" y="290"/>
                    <a:pt x="111" y="290"/>
                  </a:cubicBezTo>
                  <a:cubicBezTo>
                    <a:pt x="122" y="279"/>
                    <a:pt x="122" y="268"/>
                    <a:pt x="122" y="268"/>
                  </a:cubicBezTo>
                  <a:cubicBezTo>
                    <a:pt x="111" y="246"/>
                    <a:pt x="111" y="234"/>
                    <a:pt x="111" y="223"/>
                  </a:cubicBezTo>
                  <a:cubicBezTo>
                    <a:pt x="100" y="212"/>
                    <a:pt x="100" y="201"/>
                    <a:pt x="100" y="201"/>
                  </a:cubicBezTo>
                  <a:lnTo>
                    <a:pt x="100" y="190"/>
                  </a:lnTo>
                  <a:lnTo>
                    <a:pt x="100" y="179"/>
                  </a:lnTo>
                  <a:cubicBezTo>
                    <a:pt x="100" y="167"/>
                    <a:pt x="111" y="157"/>
                    <a:pt x="111" y="145"/>
                  </a:cubicBezTo>
                  <a:lnTo>
                    <a:pt x="144" y="78"/>
                  </a:lnTo>
                  <a:lnTo>
                    <a:pt x="156" y="78"/>
                  </a:lnTo>
                  <a:cubicBezTo>
                    <a:pt x="156" y="78"/>
                    <a:pt x="166" y="68"/>
                    <a:pt x="178" y="68"/>
                  </a:cubicBezTo>
                  <a:lnTo>
                    <a:pt x="223" y="68"/>
                  </a:lnTo>
                  <a:cubicBezTo>
                    <a:pt x="223" y="68"/>
                    <a:pt x="233" y="56"/>
                    <a:pt x="233" y="45"/>
                  </a:cubicBezTo>
                  <a:cubicBezTo>
                    <a:pt x="223" y="45"/>
                    <a:pt x="223" y="34"/>
                    <a:pt x="223" y="34"/>
                  </a:cubicBezTo>
                  <a:cubicBezTo>
                    <a:pt x="223" y="23"/>
                    <a:pt x="223" y="23"/>
                    <a:pt x="211" y="12"/>
                  </a:cubicBezTo>
                  <a:cubicBezTo>
                    <a:pt x="178" y="1"/>
                    <a:pt x="144" y="1"/>
                    <a:pt x="100"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9" name="Google Shape;12139;p16"/>
            <p:cNvSpPr/>
            <p:nvPr/>
          </p:nvSpPr>
          <p:spPr>
            <a:xfrm>
              <a:off x="4161336" y="1887641"/>
              <a:ext cx="5861" cy="7291"/>
            </a:xfrm>
            <a:custGeom>
              <a:avLst/>
              <a:gdLst/>
              <a:ahLst/>
              <a:cxnLst/>
              <a:rect l="l" t="t" r="r" b="b"/>
              <a:pathLst>
                <a:path w="168" h="209" extrusionOk="0">
                  <a:moveTo>
                    <a:pt x="84" y="0"/>
                  </a:moveTo>
                  <a:cubicBezTo>
                    <a:pt x="42" y="0"/>
                    <a:pt x="0" y="37"/>
                    <a:pt x="0" y="109"/>
                  </a:cubicBezTo>
                  <a:cubicBezTo>
                    <a:pt x="0" y="175"/>
                    <a:pt x="42" y="209"/>
                    <a:pt x="84" y="209"/>
                  </a:cubicBezTo>
                  <a:cubicBezTo>
                    <a:pt x="126" y="209"/>
                    <a:pt x="168" y="175"/>
                    <a:pt x="168" y="109"/>
                  </a:cubicBezTo>
                  <a:cubicBezTo>
                    <a:pt x="168" y="37"/>
                    <a:pt x="126" y="0"/>
                    <a:pt x="84"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0" name="Google Shape;12140;p16"/>
            <p:cNvSpPr/>
            <p:nvPr/>
          </p:nvSpPr>
          <p:spPr>
            <a:xfrm>
              <a:off x="4161336" y="1887571"/>
              <a:ext cx="5094" cy="6210"/>
            </a:xfrm>
            <a:custGeom>
              <a:avLst/>
              <a:gdLst/>
              <a:ahLst/>
              <a:cxnLst/>
              <a:rect l="l" t="t" r="r" b="b"/>
              <a:pathLst>
                <a:path w="146" h="178" extrusionOk="0">
                  <a:moveTo>
                    <a:pt x="91" y="0"/>
                  </a:moveTo>
                  <a:cubicBezTo>
                    <a:pt x="47" y="0"/>
                    <a:pt x="0" y="35"/>
                    <a:pt x="0" y="111"/>
                  </a:cubicBezTo>
                  <a:cubicBezTo>
                    <a:pt x="0" y="144"/>
                    <a:pt x="12" y="167"/>
                    <a:pt x="34" y="177"/>
                  </a:cubicBezTo>
                  <a:lnTo>
                    <a:pt x="45" y="177"/>
                  </a:lnTo>
                  <a:cubicBezTo>
                    <a:pt x="56" y="167"/>
                    <a:pt x="56" y="155"/>
                    <a:pt x="56" y="144"/>
                  </a:cubicBezTo>
                  <a:lnTo>
                    <a:pt x="56" y="133"/>
                  </a:lnTo>
                  <a:cubicBezTo>
                    <a:pt x="67" y="133"/>
                    <a:pt x="67" y="122"/>
                    <a:pt x="67" y="122"/>
                  </a:cubicBezTo>
                  <a:cubicBezTo>
                    <a:pt x="79" y="111"/>
                    <a:pt x="67" y="100"/>
                    <a:pt x="67" y="100"/>
                  </a:cubicBezTo>
                  <a:lnTo>
                    <a:pt x="67" y="88"/>
                  </a:lnTo>
                  <a:lnTo>
                    <a:pt x="79" y="88"/>
                  </a:lnTo>
                  <a:lnTo>
                    <a:pt x="79" y="78"/>
                  </a:lnTo>
                  <a:lnTo>
                    <a:pt x="134" y="78"/>
                  </a:lnTo>
                  <a:cubicBezTo>
                    <a:pt x="134" y="66"/>
                    <a:pt x="145" y="66"/>
                    <a:pt x="145" y="55"/>
                  </a:cubicBezTo>
                  <a:lnTo>
                    <a:pt x="145" y="22"/>
                  </a:lnTo>
                  <a:cubicBezTo>
                    <a:pt x="131" y="8"/>
                    <a:pt x="112" y="0"/>
                    <a:pt x="91"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1" name="Google Shape;12141;p16"/>
            <p:cNvSpPr/>
            <p:nvPr/>
          </p:nvSpPr>
          <p:spPr>
            <a:xfrm>
              <a:off x="4117097" y="1861161"/>
              <a:ext cx="50866" cy="49331"/>
            </a:xfrm>
            <a:custGeom>
              <a:avLst/>
              <a:gdLst/>
              <a:ahLst/>
              <a:cxnLst/>
              <a:rect l="l" t="t" r="r" b="b"/>
              <a:pathLst>
                <a:path w="1458" h="1414" extrusionOk="0">
                  <a:moveTo>
                    <a:pt x="468" y="0"/>
                  </a:moveTo>
                  <a:cubicBezTo>
                    <a:pt x="445" y="0"/>
                    <a:pt x="435" y="0"/>
                    <a:pt x="412" y="12"/>
                  </a:cubicBezTo>
                  <a:cubicBezTo>
                    <a:pt x="401" y="12"/>
                    <a:pt x="379" y="22"/>
                    <a:pt x="368" y="34"/>
                  </a:cubicBezTo>
                  <a:lnTo>
                    <a:pt x="356" y="34"/>
                  </a:lnTo>
                  <a:cubicBezTo>
                    <a:pt x="346" y="45"/>
                    <a:pt x="334" y="56"/>
                    <a:pt x="334" y="67"/>
                  </a:cubicBezTo>
                  <a:cubicBezTo>
                    <a:pt x="334" y="67"/>
                    <a:pt x="323" y="67"/>
                    <a:pt x="323" y="78"/>
                  </a:cubicBezTo>
                  <a:cubicBezTo>
                    <a:pt x="323" y="89"/>
                    <a:pt x="312" y="101"/>
                    <a:pt x="301" y="111"/>
                  </a:cubicBezTo>
                  <a:cubicBezTo>
                    <a:pt x="301" y="134"/>
                    <a:pt x="290" y="156"/>
                    <a:pt x="290" y="167"/>
                  </a:cubicBezTo>
                  <a:lnTo>
                    <a:pt x="279" y="167"/>
                  </a:lnTo>
                  <a:lnTo>
                    <a:pt x="279" y="156"/>
                  </a:lnTo>
                  <a:lnTo>
                    <a:pt x="267" y="145"/>
                  </a:lnTo>
                  <a:lnTo>
                    <a:pt x="257" y="134"/>
                  </a:lnTo>
                  <a:lnTo>
                    <a:pt x="245" y="134"/>
                  </a:lnTo>
                  <a:lnTo>
                    <a:pt x="235" y="123"/>
                  </a:lnTo>
                  <a:lnTo>
                    <a:pt x="223" y="123"/>
                  </a:lnTo>
                  <a:cubicBezTo>
                    <a:pt x="223" y="123"/>
                    <a:pt x="212" y="123"/>
                    <a:pt x="201" y="111"/>
                  </a:cubicBezTo>
                  <a:lnTo>
                    <a:pt x="190" y="111"/>
                  </a:lnTo>
                  <a:cubicBezTo>
                    <a:pt x="190" y="123"/>
                    <a:pt x="168" y="123"/>
                    <a:pt x="168" y="123"/>
                  </a:cubicBezTo>
                  <a:lnTo>
                    <a:pt x="156" y="123"/>
                  </a:lnTo>
                  <a:cubicBezTo>
                    <a:pt x="156" y="123"/>
                    <a:pt x="146" y="134"/>
                    <a:pt x="134" y="134"/>
                  </a:cubicBezTo>
                  <a:lnTo>
                    <a:pt x="134" y="145"/>
                  </a:lnTo>
                  <a:lnTo>
                    <a:pt x="112" y="156"/>
                  </a:lnTo>
                  <a:lnTo>
                    <a:pt x="112" y="167"/>
                  </a:lnTo>
                  <a:cubicBezTo>
                    <a:pt x="101" y="167"/>
                    <a:pt x="101" y="178"/>
                    <a:pt x="89" y="190"/>
                  </a:cubicBezTo>
                  <a:cubicBezTo>
                    <a:pt x="89" y="200"/>
                    <a:pt x="89" y="212"/>
                    <a:pt x="79" y="223"/>
                  </a:cubicBezTo>
                  <a:lnTo>
                    <a:pt x="79" y="234"/>
                  </a:lnTo>
                  <a:lnTo>
                    <a:pt x="79" y="245"/>
                  </a:lnTo>
                  <a:lnTo>
                    <a:pt x="79" y="267"/>
                  </a:lnTo>
                  <a:lnTo>
                    <a:pt x="79" y="279"/>
                  </a:lnTo>
                  <a:cubicBezTo>
                    <a:pt x="79" y="301"/>
                    <a:pt x="79" y="323"/>
                    <a:pt x="89" y="334"/>
                  </a:cubicBezTo>
                  <a:cubicBezTo>
                    <a:pt x="89" y="356"/>
                    <a:pt x="101" y="368"/>
                    <a:pt x="112" y="390"/>
                  </a:cubicBezTo>
                  <a:lnTo>
                    <a:pt x="134" y="412"/>
                  </a:lnTo>
                  <a:cubicBezTo>
                    <a:pt x="89" y="434"/>
                    <a:pt x="45" y="467"/>
                    <a:pt x="23" y="523"/>
                  </a:cubicBezTo>
                  <a:cubicBezTo>
                    <a:pt x="12" y="556"/>
                    <a:pt x="12" y="590"/>
                    <a:pt x="1" y="623"/>
                  </a:cubicBezTo>
                  <a:cubicBezTo>
                    <a:pt x="1" y="634"/>
                    <a:pt x="1" y="634"/>
                    <a:pt x="12" y="645"/>
                  </a:cubicBezTo>
                  <a:cubicBezTo>
                    <a:pt x="1" y="690"/>
                    <a:pt x="1" y="723"/>
                    <a:pt x="1" y="768"/>
                  </a:cubicBezTo>
                  <a:cubicBezTo>
                    <a:pt x="1" y="768"/>
                    <a:pt x="1" y="779"/>
                    <a:pt x="12" y="790"/>
                  </a:cubicBezTo>
                  <a:cubicBezTo>
                    <a:pt x="12" y="801"/>
                    <a:pt x="23" y="823"/>
                    <a:pt x="23" y="845"/>
                  </a:cubicBezTo>
                  <a:cubicBezTo>
                    <a:pt x="45" y="879"/>
                    <a:pt x="67" y="901"/>
                    <a:pt x="89" y="924"/>
                  </a:cubicBezTo>
                  <a:cubicBezTo>
                    <a:pt x="101" y="934"/>
                    <a:pt x="123" y="946"/>
                    <a:pt x="134" y="957"/>
                  </a:cubicBezTo>
                  <a:cubicBezTo>
                    <a:pt x="146" y="957"/>
                    <a:pt x="168" y="968"/>
                    <a:pt x="190" y="968"/>
                  </a:cubicBezTo>
                  <a:cubicBezTo>
                    <a:pt x="201" y="968"/>
                    <a:pt x="212" y="968"/>
                    <a:pt x="223" y="957"/>
                  </a:cubicBezTo>
                  <a:lnTo>
                    <a:pt x="257" y="957"/>
                  </a:lnTo>
                  <a:cubicBezTo>
                    <a:pt x="290" y="934"/>
                    <a:pt x="323" y="912"/>
                    <a:pt x="346" y="879"/>
                  </a:cubicBezTo>
                  <a:cubicBezTo>
                    <a:pt x="346" y="868"/>
                    <a:pt x="356" y="868"/>
                    <a:pt x="356" y="857"/>
                  </a:cubicBezTo>
                  <a:cubicBezTo>
                    <a:pt x="356" y="868"/>
                    <a:pt x="368" y="879"/>
                    <a:pt x="368" y="890"/>
                  </a:cubicBezTo>
                  <a:lnTo>
                    <a:pt x="368" y="901"/>
                  </a:lnTo>
                  <a:cubicBezTo>
                    <a:pt x="379" y="912"/>
                    <a:pt x="390" y="924"/>
                    <a:pt x="390" y="934"/>
                  </a:cubicBezTo>
                  <a:cubicBezTo>
                    <a:pt x="368" y="934"/>
                    <a:pt x="334" y="934"/>
                    <a:pt x="312" y="946"/>
                  </a:cubicBezTo>
                  <a:lnTo>
                    <a:pt x="301" y="946"/>
                  </a:lnTo>
                  <a:cubicBezTo>
                    <a:pt x="290" y="946"/>
                    <a:pt x="279" y="957"/>
                    <a:pt x="267" y="968"/>
                  </a:cubicBezTo>
                  <a:lnTo>
                    <a:pt x="257" y="968"/>
                  </a:lnTo>
                  <a:cubicBezTo>
                    <a:pt x="257" y="979"/>
                    <a:pt x="235" y="990"/>
                    <a:pt x="223" y="1001"/>
                  </a:cubicBezTo>
                  <a:cubicBezTo>
                    <a:pt x="212" y="1035"/>
                    <a:pt x="201" y="1046"/>
                    <a:pt x="190" y="1090"/>
                  </a:cubicBezTo>
                  <a:lnTo>
                    <a:pt x="190" y="1102"/>
                  </a:lnTo>
                  <a:cubicBezTo>
                    <a:pt x="190" y="1124"/>
                    <a:pt x="178" y="1146"/>
                    <a:pt x="190" y="1157"/>
                  </a:cubicBezTo>
                  <a:cubicBezTo>
                    <a:pt x="190" y="1201"/>
                    <a:pt x="190" y="1235"/>
                    <a:pt x="212" y="1268"/>
                  </a:cubicBezTo>
                  <a:lnTo>
                    <a:pt x="212" y="1290"/>
                  </a:lnTo>
                  <a:cubicBezTo>
                    <a:pt x="223" y="1302"/>
                    <a:pt x="235" y="1324"/>
                    <a:pt x="245" y="1335"/>
                  </a:cubicBezTo>
                  <a:cubicBezTo>
                    <a:pt x="257" y="1346"/>
                    <a:pt x="267" y="1369"/>
                    <a:pt x="290" y="1379"/>
                  </a:cubicBezTo>
                  <a:cubicBezTo>
                    <a:pt x="301" y="1379"/>
                    <a:pt x="312" y="1391"/>
                    <a:pt x="334" y="1401"/>
                  </a:cubicBezTo>
                  <a:cubicBezTo>
                    <a:pt x="346" y="1401"/>
                    <a:pt x="368" y="1401"/>
                    <a:pt x="379" y="1413"/>
                  </a:cubicBezTo>
                  <a:lnTo>
                    <a:pt x="390" y="1413"/>
                  </a:lnTo>
                  <a:cubicBezTo>
                    <a:pt x="401" y="1401"/>
                    <a:pt x="423" y="1401"/>
                    <a:pt x="435" y="1401"/>
                  </a:cubicBezTo>
                  <a:cubicBezTo>
                    <a:pt x="445" y="1401"/>
                    <a:pt x="445" y="1401"/>
                    <a:pt x="445" y="1391"/>
                  </a:cubicBezTo>
                  <a:cubicBezTo>
                    <a:pt x="457" y="1391"/>
                    <a:pt x="468" y="1379"/>
                    <a:pt x="479" y="1379"/>
                  </a:cubicBezTo>
                  <a:lnTo>
                    <a:pt x="490" y="1369"/>
                  </a:lnTo>
                  <a:lnTo>
                    <a:pt x="524" y="1335"/>
                  </a:lnTo>
                  <a:cubicBezTo>
                    <a:pt x="524" y="1335"/>
                    <a:pt x="524" y="1324"/>
                    <a:pt x="534" y="1324"/>
                  </a:cubicBezTo>
                  <a:cubicBezTo>
                    <a:pt x="534" y="1312"/>
                    <a:pt x="546" y="1302"/>
                    <a:pt x="557" y="1290"/>
                  </a:cubicBezTo>
                  <a:lnTo>
                    <a:pt x="557" y="1280"/>
                  </a:lnTo>
                  <a:cubicBezTo>
                    <a:pt x="568" y="1257"/>
                    <a:pt x="568" y="1235"/>
                    <a:pt x="579" y="1224"/>
                  </a:cubicBezTo>
                  <a:lnTo>
                    <a:pt x="579" y="1168"/>
                  </a:lnTo>
                  <a:lnTo>
                    <a:pt x="579" y="1157"/>
                  </a:lnTo>
                  <a:cubicBezTo>
                    <a:pt x="579" y="1146"/>
                    <a:pt x="579" y="1124"/>
                    <a:pt x="568" y="1102"/>
                  </a:cubicBezTo>
                  <a:cubicBezTo>
                    <a:pt x="568" y="1090"/>
                    <a:pt x="568" y="1068"/>
                    <a:pt x="557" y="1057"/>
                  </a:cubicBezTo>
                  <a:cubicBezTo>
                    <a:pt x="546" y="1046"/>
                    <a:pt x="546" y="1035"/>
                    <a:pt x="546" y="1035"/>
                  </a:cubicBezTo>
                  <a:cubicBezTo>
                    <a:pt x="568" y="1035"/>
                    <a:pt x="601" y="1023"/>
                    <a:pt x="613" y="1013"/>
                  </a:cubicBezTo>
                  <a:cubicBezTo>
                    <a:pt x="635" y="1013"/>
                    <a:pt x="646" y="1001"/>
                    <a:pt x="657" y="990"/>
                  </a:cubicBezTo>
                  <a:cubicBezTo>
                    <a:pt x="657" y="990"/>
                    <a:pt x="668" y="990"/>
                    <a:pt x="668" y="979"/>
                  </a:cubicBezTo>
                  <a:cubicBezTo>
                    <a:pt x="679" y="979"/>
                    <a:pt x="690" y="968"/>
                    <a:pt x="702" y="957"/>
                  </a:cubicBezTo>
                  <a:cubicBezTo>
                    <a:pt x="702" y="946"/>
                    <a:pt x="702" y="934"/>
                    <a:pt x="712" y="924"/>
                  </a:cubicBezTo>
                  <a:cubicBezTo>
                    <a:pt x="724" y="968"/>
                    <a:pt x="746" y="1001"/>
                    <a:pt x="779" y="1023"/>
                  </a:cubicBezTo>
                  <a:cubicBezTo>
                    <a:pt x="813" y="1046"/>
                    <a:pt x="846" y="1057"/>
                    <a:pt x="890" y="1068"/>
                  </a:cubicBezTo>
                  <a:lnTo>
                    <a:pt x="913" y="1068"/>
                  </a:lnTo>
                  <a:cubicBezTo>
                    <a:pt x="924" y="1068"/>
                    <a:pt x="935" y="1057"/>
                    <a:pt x="946" y="1057"/>
                  </a:cubicBezTo>
                  <a:lnTo>
                    <a:pt x="957" y="1057"/>
                  </a:lnTo>
                  <a:cubicBezTo>
                    <a:pt x="979" y="1057"/>
                    <a:pt x="991" y="1057"/>
                    <a:pt x="1013" y="1046"/>
                  </a:cubicBezTo>
                  <a:cubicBezTo>
                    <a:pt x="1024" y="1035"/>
                    <a:pt x="1035" y="1023"/>
                    <a:pt x="1046" y="1023"/>
                  </a:cubicBezTo>
                  <a:cubicBezTo>
                    <a:pt x="1068" y="1013"/>
                    <a:pt x="1080" y="990"/>
                    <a:pt x="1090" y="979"/>
                  </a:cubicBezTo>
                  <a:cubicBezTo>
                    <a:pt x="1102" y="968"/>
                    <a:pt x="1113" y="946"/>
                    <a:pt x="1124" y="934"/>
                  </a:cubicBezTo>
                  <a:cubicBezTo>
                    <a:pt x="1135" y="912"/>
                    <a:pt x="1135" y="890"/>
                    <a:pt x="1147" y="857"/>
                  </a:cubicBezTo>
                  <a:lnTo>
                    <a:pt x="1147" y="747"/>
                  </a:lnTo>
                  <a:lnTo>
                    <a:pt x="1147" y="747"/>
                  </a:lnTo>
                  <a:cubicBezTo>
                    <a:pt x="1162" y="750"/>
                    <a:pt x="1171" y="759"/>
                    <a:pt x="1179" y="768"/>
                  </a:cubicBezTo>
                  <a:cubicBezTo>
                    <a:pt x="1202" y="768"/>
                    <a:pt x="1213" y="768"/>
                    <a:pt x="1236" y="779"/>
                  </a:cubicBezTo>
                  <a:cubicBezTo>
                    <a:pt x="1236" y="779"/>
                    <a:pt x="1246" y="779"/>
                    <a:pt x="1258" y="768"/>
                  </a:cubicBezTo>
                  <a:lnTo>
                    <a:pt x="1302" y="768"/>
                  </a:lnTo>
                  <a:cubicBezTo>
                    <a:pt x="1313" y="756"/>
                    <a:pt x="1324" y="756"/>
                    <a:pt x="1335" y="746"/>
                  </a:cubicBezTo>
                  <a:cubicBezTo>
                    <a:pt x="1347" y="746"/>
                    <a:pt x="1357" y="734"/>
                    <a:pt x="1369" y="734"/>
                  </a:cubicBezTo>
                  <a:cubicBezTo>
                    <a:pt x="1380" y="723"/>
                    <a:pt x="1391" y="701"/>
                    <a:pt x="1402" y="690"/>
                  </a:cubicBezTo>
                  <a:cubicBezTo>
                    <a:pt x="1413" y="679"/>
                    <a:pt x="1424" y="657"/>
                    <a:pt x="1436" y="645"/>
                  </a:cubicBezTo>
                  <a:lnTo>
                    <a:pt x="1436" y="634"/>
                  </a:lnTo>
                  <a:cubicBezTo>
                    <a:pt x="1446" y="623"/>
                    <a:pt x="1446" y="601"/>
                    <a:pt x="1446" y="590"/>
                  </a:cubicBezTo>
                  <a:lnTo>
                    <a:pt x="1446" y="578"/>
                  </a:lnTo>
                  <a:cubicBezTo>
                    <a:pt x="1458" y="568"/>
                    <a:pt x="1458" y="545"/>
                    <a:pt x="1458" y="534"/>
                  </a:cubicBezTo>
                  <a:cubicBezTo>
                    <a:pt x="1458" y="512"/>
                    <a:pt x="1458" y="501"/>
                    <a:pt x="1446" y="479"/>
                  </a:cubicBezTo>
                  <a:lnTo>
                    <a:pt x="1446" y="467"/>
                  </a:lnTo>
                  <a:cubicBezTo>
                    <a:pt x="1436" y="434"/>
                    <a:pt x="1424" y="390"/>
                    <a:pt x="1402" y="368"/>
                  </a:cubicBezTo>
                  <a:cubicBezTo>
                    <a:pt x="1380" y="334"/>
                    <a:pt x="1357" y="323"/>
                    <a:pt x="1313" y="301"/>
                  </a:cubicBezTo>
                  <a:lnTo>
                    <a:pt x="1302" y="301"/>
                  </a:lnTo>
                  <a:cubicBezTo>
                    <a:pt x="1291" y="289"/>
                    <a:pt x="1268" y="289"/>
                    <a:pt x="1246" y="289"/>
                  </a:cubicBezTo>
                  <a:cubicBezTo>
                    <a:pt x="1213" y="289"/>
                    <a:pt x="1191" y="301"/>
                    <a:pt x="1157" y="323"/>
                  </a:cubicBezTo>
                  <a:cubicBezTo>
                    <a:pt x="1157" y="334"/>
                    <a:pt x="1147" y="334"/>
                    <a:pt x="1135" y="345"/>
                  </a:cubicBezTo>
                  <a:cubicBezTo>
                    <a:pt x="1135" y="356"/>
                    <a:pt x="1124" y="356"/>
                    <a:pt x="1113" y="368"/>
                  </a:cubicBezTo>
                  <a:lnTo>
                    <a:pt x="1102" y="368"/>
                  </a:lnTo>
                  <a:cubicBezTo>
                    <a:pt x="1090" y="378"/>
                    <a:pt x="1090" y="390"/>
                    <a:pt x="1080" y="400"/>
                  </a:cubicBezTo>
                  <a:cubicBezTo>
                    <a:pt x="1068" y="400"/>
                    <a:pt x="1068" y="412"/>
                    <a:pt x="1068" y="423"/>
                  </a:cubicBezTo>
                  <a:cubicBezTo>
                    <a:pt x="1058" y="423"/>
                    <a:pt x="1058" y="434"/>
                    <a:pt x="1058" y="445"/>
                  </a:cubicBezTo>
                  <a:cubicBezTo>
                    <a:pt x="1035" y="467"/>
                    <a:pt x="1035" y="501"/>
                    <a:pt x="1035" y="534"/>
                  </a:cubicBezTo>
                  <a:lnTo>
                    <a:pt x="1035" y="590"/>
                  </a:lnTo>
                  <a:cubicBezTo>
                    <a:pt x="1024" y="578"/>
                    <a:pt x="1013" y="578"/>
                    <a:pt x="1002" y="568"/>
                  </a:cubicBezTo>
                  <a:cubicBezTo>
                    <a:pt x="991" y="568"/>
                    <a:pt x="979" y="556"/>
                    <a:pt x="969" y="556"/>
                  </a:cubicBezTo>
                  <a:lnTo>
                    <a:pt x="957" y="556"/>
                  </a:lnTo>
                  <a:cubicBezTo>
                    <a:pt x="957" y="545"/>
                    <a:pt x="969" y="534"/>
                    <a:pt x="969" y="523"/>
                  </a:cubicBezTo>
                  <a:cubicBezTo>
                    <a:pt x="979" y="489"/>
                    <a:pt x="991" y="457"/>
                    <a:pt x="991" y="412"/>
                  </a:cubicBezTo>
                  <a:cubicBezTo>
                    <a:pt x="991" y="378"/>
                    <a:pt x="991" y="356"/>
                    <a:pt x="979" y="334"/>
                  </a:cubicBezTo>
                  <a:cubicBezTo>
                    <a:pt x="979" y="311"/>
                    <a:pt x="969" y="301"/>
                    <a:pt x="969" y="289"/>
                  </a:cubicBezTo>
                  <a:cubicBezTo>
                    <a:pt x="946" y="256"/>
                    <a:pt x="935" y="234"/>
                    <a:pt x="902" y="212"/>
                  </a:cubicBezTo>
                  <a:cubicBezTo>
                    <a:pt x="890" y="190"/>
                    <a:pt x="880" y="190"/>
                    <a:pt x="857" y="178"/>
                  </a:cubicBezTo>
                  <a:cubicBezTo>
                    <a:pt x="846" y="167"/>
                    <a:pt x="835" y="167"/>
                    <a:pt x="835" y="167"/>
                  </a:cubicBezTo>
                  <a:cubicBezTo>
                    <a:pt x="813" y="167"/>
                    <a:pt x="791" y="156"/>
                    <a:pt x="768" y="156"/>
                  </a:cubicBezTo>
                  <a:cubicBezTo>
                    <a:pt x="757" y="167"/>
                    <a:pt x="746" y="167"/>
                    <a:pt x="735" y="167"/>
                  </a:cubicBezTo>
                  <a:cubicBezTo>
                    <a:pt x="724" y="167"/>
                    <a:pt x="712" y="167"/>
                    <a:pt x="702" y="178"/>
                  </a:cubicBezTo>
                  <a:cubicBezTo>
                    <a:pt x="679" y="178"/>
                    <a:pt x="657" y="190"/>
                    <a:pt x="635" y="200"/>
                  </a:cubicBezTo>
                  <a:lnTo>
                    <a:pt x="635" y="156"/>
                  </a:lnTo>
                  <a:cubicBezTo>
                    <a:pt x="623" y="134"/>
                    <a:pt x="623" y="123"/>
                    <a:pt x="623" y="111"/>
                  </a:cubicBezTo>
                  <a:lnTo>
                    <a:pt x="613" y="111"/>
                  </a:lnTo>
                  <a:lnTo>
                    <a:pt x="613" y="101"/>
                  </a:lnTo>
                  <a:cubicBezTo>
                    <a:pt x="613" y="89"/>
                    <a:pt x="601" y="78"/>
                    <a:pt x="601" y="67"/>
                  </a:cubicBezTo>
                  <a:lnTo>
                    <a:pt x="590" y="67"/>
                  </a:lnTo>
                  <a:cubicBezTo>
                    <a:pt x="579" y="56"/>
                    <a:pt x="568" y="45"/>
                    <a:pt x="568" y="34"/>
                  </a:cubicBezTo>
                  <a:lnTo>
                    <a:pt x="557" y="34"/>
                  </a:lnTo>
                  <a:cubicBezTo>
                    <a:pt x="546" y="22"/>
                    <a:pt x="524" y="12"/>
                    <a:pt x="512" y="12"/>
                  </a:cubicBezTo>
                  <a:cubicBezTo>
                    <a:pt x="501" y="0"/>
                    <a:pt x="490" y="0"/>
                    <a:pt x="468"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2" name="Google Shape;12142;p16"/>
            <p:cNvSpPr/>
            <p:nvPr/>
          </p:nvSpPr>
          <p:spPr>
            <a:xfrm>
              <a:off x="4117097" y="1861161"/>
              <a:ext cx="46993" cy="46993"/>
            </a:xfrm>
            <a:custGeom>
              <a:avLst/>
              <a:gdLst/>
              <a:ahLst/>
              <a:cxnLst/>
              <a:rect l="l" t="t" r="r" b="b"/>
              <a:pathLst>
                <a:path w="1347" h="1347" extrusionOk="0">
                  <a:moveTo>
                    <a:pt x="468" y="0"/>
                  </a:moveTo>
                  <a:cubicBezTo>
                    <a:pt x="445" y="0"/>
                    <a:pt x="435" y="0"/>
                    <a:pt x="412" y="12"/>
                  </a:cubicBezTo>
                  <a:cubicBezTo>
                    <a:pt x="401" y="12"/>
                    <a:pt x="379" y="22"/>
                    <a:pt x="368" y="34"/>
                  </a:cubicBezTo>
                  <a:lnTo>
                    <a:pt x="356" y="34"/>
                  </a:lnTo>
                  <a:cubicBezTo>
                    <a:pt x="346" y="45"/>
                    <a:pt x="334" y="56"/>
                    <a:pt x="334" y="67"/>
                  </a:cubicBezTo>
                  <a:cubicBezTo>
                    <a:pt x="334" y="67"/>
                    <a:pt x="323" y="67"/>
                    <a:pt x="323" y="78"/>
                  </a:cubicBezTo>
                  <a:cubicBezTo>
                    <a:pt x="323" y="89"/>
                    <a:pt x="312" y="101"/>
                    <a:pt x="301" y="111"/>
                  </a:cubicBezTo>
                  <a:cubicBezTo>
                    <a:pt x="301" y="134"/>
                    <a:pt x="290" y="156"/>
                    <a:pt x="290" y="167"/>
                  </a:cubicBezTo>
                  <a:lnTo>
                    <a:pt x="279" y="167"/>
                  </a:lnTo>
                  <a:lnTo>
                    <a:pt x="279" y="156"/>
                  </a:lnTo>
                  <a:lnTo>
                    <a:pt x="267" y="145"/>
                  </a:lnTo>
                  <a:lnTo>
                    <a:pt x="257" y="134"/>
                  </a:lnTo>
                  <a:lnTo>
                    <a:pt x="245" y="134"/>
                  </a:lnTo>
                  <a:lnTo>
                    <a:pt x="235" y="123"/>
                  </a:lnTo>
                  <a:lnTo>
                    <a:pt x="223" y="123"/>
                  </a:lnTo>
                  <a:cubicBezTo>
                    <a:pt x="235" y="123"/>
                    <a:pt x="235" y="134"/>
                    <a:pt x="235" y="134"/>
                  </a:cubicBezTo>
                  <a:cubicBezTo>
                    <a:pt x="223" y="134"/>
                    <a:pt x="212" y="167"/>
                    <a:pt x="223" y="178"/>
                  </a:cubicBezTo>
                  <a:cubicBezTo>
                    <a:pt x="235" y="190"/>
                    <a:pt x="245" y="200"/>
                    <a:pt x="257" y="223"/>
                  </a:cubicBezTo>
                  <a:cubicBezTo>
                    <a:pt x="245" y="223"/>
                    <a:pt x="245" y="234"/>
                    <a:pt x="257" y="245"/>
                  </a:cubicBezTo>
                  <a:lnTo>
                    <a:pt x="257" y="256"/>
                  </a:lnTo>
                  <a:lnTo>
                    <a:pt x="257" y="279"/>
                  </a:lnTo>
                  <a:cubicBezTo>
                    <a:pt x="257" y="311"/>
                    <a:pt x="235" y="345"/>
                    <a:pt x="212" y="368"/>
                  </a:cubicBezTo>
                  <a:cubicBezTo>
                    <a:pt x="212" y="368"/>
                    <a:pt x="212" y="378"/>
                    <a:pt x="201" y="378"/>
                  </a:cubicBezTo>
                  <a:cubicBezTo>
                    <a:pt x="190" y="378"/>
                    <a:pt x="190" y="390"/>
                    <a:pt x="178" y="390"/>
                  </a:cubicBezTo>
                  <a:cubicBezTo>
                    <a:pt x="168" y="390"/>
                    <a:pt x="168" y="400"/>
                    <a:pt x="168" y="400"/>
                  </a:cubicBezTo>
                  <a:cubicBezTo>
                    <a:pt x="156" y="400"/>
                    <a:pt x="146" y="400"/>
                    <a:pt x="134" y="412"/>
                  </a:cubicBezTo>
                  <a:cubicBezTo>
                    <a:pt x="89" y="434"/>
                    <a:pt x="45" y="467"/>
                    <a:pt x="23" y="523"/>
                  </a:cubicBezTo>
                  <a:cubicBezTo>
                    <a:pt x="12" y="556"/>
                    <a:pt x="12" y="590"/>
                    <a:pt x="1" y="623"/>
                  </a:cubicBezTo>
                  <a:cubicBezTo>
                    <a:pt x="1" y="634"/>
                    <a:pt x="1" y="634"/>
                    <a:pt x="12" y="645"/>
                  </a:cubicBezTo>
                  <a:cubicBezTo>
                    <a:pt x="1" y="690"/>
                    <a:pt x="1" y="723"/>
                    <a:pt x="1" y="768"/>
                  </a:cubicBezTo>
                  <a:cubicBezTo>
                    <a:pt x="12" y="768"/>
                    <a:pt x="12" y="756"/>
                    <a:pt x="12" y="756"/>
                  </a:cubicBezTo>
                  <a:cubicBezTo>
                    <a:pt x="23" y="768"/>
                    <a:pt x="23" y="779"/>
                    <a:pt x="34" y="790"/>
                  </a:cubicBezTo>
                  <a:lnTo>
                    <a:pt x="45" y="790"/>
                  </a:lnTo>
                  <a:cubicBezTo>
                    <a:pt x="57" y="790"/>
                    <a:pt x="57" y="790"/>
                    <a:pt x="67" y="801"/>
                  </a:cubicBezTo>
                  <a:lnTo>
                    <a:pt x="89" y="801"/>
                  </a:lnTo>
                  <a:lnTo>
                    <a:pt x="101" y="790"/>
                  </a:lnTo>
                  <a:cubicBezTo>
                    <a:pt x="112" y="768"/>
                    <a:pt x="101" y="746"/>
                    <a:pt x="89" y="734"/>
                  </a:cubicBezTo>
                  <a:lnTo>
                    <a:pt x="89" y="723"/>
                  </a:lnTo>
                  <a:lnTo>
                    <a:pt x="101" y="712"/>
                  </a:lnTo>
                  <a:lnTo>
                    <a:pt x="101" y="701"/>
                  </a:lnTo>
                  <a:cubicBezTo>
                    <a:pt x="112" y="701"/>
                    <a:pt x="112" y="701"/>
                    <a:pt x="112" y="690"/>
                  </a:cubicBezTo>
                  <a:lnTo>
                    <a:pt x="123" y="690"/>
                  </a:lnTo>
                  <a:cubicBezTo>
                    <a:pt x="123" y="679"/>
                    <a:pt x="123" y="679"/>
                    <a:pt x="134" y="679"/>
                  </a:cubicBezTo>
                  <a:cubicBezTo>
                    <a:pt x="134" y="679"/>
                    <a:pt x="134" y="667"/>
                    <a:pt x="146" y="667"/>
                  </a:cubicBezTo>
                  <a:cubicBezTo>
                    <a:pt x="156" y="667"/>
                    <a:pt x="156" y="657"/>
                    <a:pt x="156" y="657"/>
                  </a:cubicBezTo>
                  <a:cubicBezTo>
                    <a:pt x="171" y="657"/>
                    <a:pt x="186" y="652"/>
                    <a:pt x="204" y="652"/>
                  </a:cubicBezTo>
                  <a:cubicBezTo>
                    <a:pt x="213" y="652"/>
                    <a:pt x="223" y="653"/>
                    <a:pt x="235" y="657"/>
                  </a:cubicBezTo>
                  <a:cubicBezTo>
                    <a:pt x="257" y="657"/>
                    <a:pt x="279" y="667"/>
                    <a:pt x="290" y="690"/>
                  </a:cubicBezTo>
                  <a:cubicBezTo>
                    <a:pt x="312" y="712"/>
                    <a:pt x="312" y="734"/>
                    <a:pt x="323" y="768"/>
                  </a:cubicBezTo>
                  <a:cubicBezTo>
                    <a:pt x="323" y="786"/>
                    <a:pt x="338" y="804"/>
                    <a:pt x="349" y="804"/>
                  </a:cubicBezTo>
                  <a:cubicBezTo>
                    <a:pt x="352" y="804"/>
                    <a:pt x="354" y="803"/>
                    <a:pt x="356" y="801"/>
                  </a:cubicBezTo>
                  <a:lnTo>
                    <a:pt x="368" y="801"/>
                  </a:lnTo>
                  <a:lnTo>
                    <a:pt x="368" y="812"/>
                  </a:lnTo>
                  <a:cubicBezTo>
                    <a:pt x="356" y="835"/>
                    <a:pt x="356" y="857"/>
                    <a:pt x="368" y="879"/>
                  </a:cubicBezTo>
                  <a:lnTo>
                    <a:pt x="368" y="890"/>
                  </a:lnTo>
                  <a:lnTo>
                    <a:pt x="368" y="901"/>
                  </a:lnTo>
                  <a:cubicBezTo>
                    <a:pt x="379" y="912"/>
                    <a:pt x="390" y="924"/>
                    <a:pt x="390" y="934"/>
                  </a:cubicBezTo>
                  <a:cubicBezTo>
                    <a:pt x="368" y="934"/>
                    <a:pt x="334" y="934"/>
                    <a:pt x="312" y="946"/>
                  </a:cubicBezTo>
                  <a:lnTo>
                    <a:pt x="301" y="946"/>
                  </a:lnTo>
                  <a:cubicBezTo>
                    <a:pt x="290" y="946"/>
                    <a:pt x="279" y="957"/>
                    <a:pt x="267" y="968"/>
                  </a:cubicBezTo>
                  <a:lnTo>
                    <a:pt x="257" y="968"/>
                  </a:lnTo>
                  <a:cubicBezTo>
                    <a:pt x="257" y="979"/>
                    <a:pt x="235" y="990"/>
                    <a:pt x="223" y="1001"/>
                  </a:cubicBezTo>
                  <a:cubicBezTo>
                    <a:pt x="212" y="1035"/>
                    <a:pt x="201" y="1046"/>
                    <a:pt x="190" y="1090"/>
                  </a:cubicBezTo>
                  <a:lnTo>
                    <a:pt x="190" y="1102"/>
                  </a:lnTo>
                  <a:cubicBezTo>
                    <a:pt x="190" y="1124"/>
                    <a:pt x="178" y="1146"/>
                    <a:pt x="190" y="1157"/>
                  </a:cubicBezTo>
                  <a:cubicBezTo>
                    <a:pt x="190" y="1191"/>
                    <a:pt x="190" y="1213"/>
                    <a:pt x="201" y="1246"/>
                  </a:cubicBezTo>
                  <a:cubicBezTo>
                    <a:pt x="212" y="1280"/>
                    <a:pt x="223" y="1302"/>
                    <a:pt x="257" y="1335"/>
                  </a:cubicBezTo>
                  <a:lnTo>
                    <a:pt x="279" y="1335"/>
                  </a:lnTo>
                  <a:cubicBezTo>
                    <a:pt x="290" y="1335"/>
                    <a:pt x="290" y="1346"/>
                    <a:pt x="301" y="1346"/>
                  </a:cubicBezTo>
                  <a:cubicBezTo>
                    <a:pt x="312" y="1346"/>
                    <a:pt x="323" y="1335"/>
                    <a:pt x="323" y="1324"/>
                  </a:cubicBezTo>
                  <a:cubicBezTo>
                    <a:pt x="334" y="1312"/>
                    <a:pt x="323" y="1302"/>
                    <a:pt x="312" y="1290"/>
                  </a:cubicBezTo>
                  <a:lnTo>
                    <a:pt x="279" y="1257"/>
                  </a:lnTo>
                  <a:lnTo>
                    <a:pt x="279" y="1246"/>
                  </a:lnTo>
                  <a:cubicBezTo>
                    <a:pt x="267" y="1246"/>
                    <a:pt x="267" y="1235"/>
                    <a:pt x="267" y="1235"/>
                  </a:cubicBezTo>
                  <a:lnTo>
                    <a:pt x="312" y="1235"/>
                  </a:lnTo>
                  <a:cubicBezTo>
                    <a:pt x="323" y="1235"/>
                    <a:pt x="323" y="1213"/>
                    <a:pt x="334" y="1201"/>
                  </a:cubicBezTo>
                  <a:lnTo>
                    <a:pt x="334" y="1146"/>
                  </a:lnTo>
                  <a:lnTo>
                    <a:pt x="334" y="1135"/>
                  </a:lnTo>
                  <a:lnTo>
                    <a:pt x="334" y="1112"/>
                  </a:lnTo>
                  <a:lnTo>
                    <a:pt x="334" y="1102"/>
                  </a:lnTo>
                  <a:cubicBezTo>
                    <a:pt x="346" y="1102"/>
                    <a:pt x="346" y="1102"/>
                    <a:pt x="346" y="1090"/>
                  </a:cubicBezTo>
                  <a:cubicBezTo>
                    <a:pt x="346" y="1090"/>
                    <a:pt x="346" y="1079"/>
                    <a:pt x="356" y="1079"/>
                  </a:cubicBezTo>
                  <a:lnTo>
                    <a:pt x="356" y="1068"/>
                  </a:lnTo>
                  <a:cubicBezTo>
                    <a:pt x="368" y="1068"/>
                    <a:pt x="368" y="1057"/>
                    <a:pt x="379" y="1057"/>
                  </a:cubicBezTo>
                  <a:lnTo>
                    <a:pt x="412" y="1057"/>
                  </a:lnTo>
                  <a:cubicBezTo>
                    <a:pt x="423" y="1057"/>
                    <a:pt x="435" y="1057"/>
                    <a:pt x="445" y="1068"/>
                  </a:cubicBezTo>
                  <a:cubicBezTo>
                    <a:pt x="457" y="1068"/>
                    <a:pt x="468" y="1079"/>
                    <a:pt x="479" y="1090"/>
                  </a:cubicBezTo>
                  <a:cubicBezTo>
                    <a:pt x="479" y="1098"/>
                    <a:pt x="485" y="1106"/>
                    <a:pt x="492" y="1106"/>
                  </a:cubicBezTo>
                  <a:cubicBezTo>
                    <a:pt x="495" y="1106"/>
                    <a:pt x="498" y="1105"/>
                    <a:pt x="501" y="1102"/>
                  </a:cubicBezTo>
                  <a:cubicBezTo>
                    <a:pt x="512" y="1102"/>
                    <a:pt x="524" y="1090"/>
                    <a:pt x="524" y="1079"/>
                  </a:cubicBezTo>
                  <a:cubicBezTo>
                    <a:pt x="524" y="1035"/>
                    <a:pt x="490" y="1001"/>
                    <a:pt x="457" y="979"/>
                  </a:cubicBezTo>
                  <a:cubicBezTo>
                    <a:pt x="479" y="979"/>
                    <a:pt x="490" y="946"/>
                    <a:pt x="479" y="924"/>
                  </a:cubicBezTo>
                  <a:lnTo>
                    <a:pt x="490" y="924"/>
                  </a:lnTo>
                  <a:cubicBezTo>
                    <a:pt x="501" y="924"/>
                    <a:pt x="501" y="912"/>
                    <a:pt x="501" y="901"/>
                  </a:cubicBezTo>
                  <a:cubicBezTo>
                    <a:pt x="501" y="890"/>
                    <a:pt x="512" y="879"/>
                    <a:pt x="512" y="857"/>
                  </a:cubicBezTo>
                  <a:cubicBezTo>
                    <a:pt x="501" y="845"/>
                    <a:pt x="501" y="835"/>
                    <a:pt x="501" y="812"/>
                  </a:cubicBezTo>
                  <a:lnTo>
                    <a:pt x="512" y="812"/>
                  </a:lnTo>
                  <a:lnTo>
                    <a:pt x="512" y="801"/>
                  </a:lnTo>
                  <a:lnTo>
                    <a:pt x="512" y="779"/>
                  </a:lnTo>
                  <a:lnTo>
                    <a:pt x="512" y="768"/>
                  </a:lnTo>
                  <a:cubicBezTo>
                    <a:pt x="524" y="756"/>
                    <a:pt x="524" y="756"/>
                    <a:pt x="524" y="746"/>
                  </a:cubicBezTo>
                  <a:cubicBezTo>
                    <a:pt x="534" y="734"/>
                    <a:pt x="546" y="712"/>
                    <a:pt x="568" y="701"/>
                  </a:cubicBezTo>
                  <a:cubicBezTo>
                    <a:pt x="579" y="679"/>
                    <a:pt x="601" y="667"/>
                    <a:pt x="613" y="657"/>
                  </a:cubicBezTo>
                  <a:cubicBezTo>
                    <a:pt x="623" y="667"/>
                    <a:pt x="635" y="679"/>
                    <a:pt x="657" y="690"/>
                  </a:cubicBezTo>
                  <a:cubicBezTo>
                    <a:pt x="668" y="712"/>
                    <a:pt x="668" y="734"/>
                    <a:pt x="690" y="746"/>
                  </a:cubicBezTo>
                  <a:cubicBezTo>
                    <a:pt x="698" y="753"/>
                    <a:pt x="706" y="761"/>
                    <a:pt x="714" y="761"/>
                  </a:cubicBezTo>
                  <a:cubicBezTo>
                    <a:pt x="717" y="761"/>
                    <a:pt x="720" y="760"/>
                    <a:pt x="724" y="756"/>
                  </a:cubicBezTo>
                  <a:cubicBezTo>
                    <a:pt x="735" y="756"/>
                    <a:pt x="746" y="734"/>
                    <a:pt x="746" y="723"/>
                  </a:cubicBezTo>
                  <a:cubicBezTo>
                    <a:pt x="746" y="701"/>
                    <a:pt x="735" y="679"/>
                    <a:pt x="735" y="657"/>
                  </a:cubicBezTo>
                  <a:lnTo>
                    <a:pt x="735" y="645"/>
                  </a:lnTo>
                  <a:lnTo>
                    <a:pt x="735" y="634"/>
                  </a:lnTo>
                  <a:cubicBezTo>
                    <a:pt x="746" y="645"/>
                    <a:pt x="757" y="645"/>
                    <a:pt x="768" y="645"/>
                  </a:cubicBezTo>
                  <a:lnTo>
                    <a:pt x="813" y="645"/>
                  </a:lnTo>
                  <a:cubicBezTo>
                    <a:pt x="824" y="657"/>
                    <a:pt x="824" y="657"/>
                    <a:pt x="835" y="657"/>
                  </a:cubicBezTo>
                  <a:cubicBezTo>
                    <a:pt x="846" y="645"/>
                    <a:pt x="857" y="645"/>
                    <a:pt x="868" y="645"/>
                  </a:cubicBezTo>
                  <a:lnTo>
                    <a:pt x="868" y="667"/>
                  </a:lnTo>
                  <a:cubicBezTo>
                    <a:pt x="868" y="679"/>
                    <a:pt x="890" y="690"/>
                    <a:pt x="902" y="690"/>
                  </a:cubicBezTo>
                  <a:cubicBezTo>
                    <a:pt x="913" y="690"/>
                    <a:pt x="924" y="679"/>
                    <a:pt x="935" y="667"/>
                  </a:cubicBezTo>
                  <a:lnTo>
                    <a:pt x="935" y="657"/>
                  </a:lnTo>
                  <a:lnTo>
                    <a:pt x="969" y="657"/>
                  </a:lnTo>
                  <a:cubicBezTo>
                    <a:pt x="979" y="667"/>
                    <a:pt x="979" y="667"/>
                    <a:pt x="991" y="667"/>
                  </a:cubicBezTo>
                  <a:lnTo>
                    <a:pt x="1002" y="679"/>
                  </a:lnTo>
                  <a:cubicBezTo>
                    <a:pt x="1013" y="679"/>
                    <a:pt x="1013" y="690"/>
                    <a:pt x="1024" y="690"/>
                  </a:cubicBezTo>
                  <a:lnTo>
                    <a:pt x="1024" y="701"/>
                  </a:lnTo>
                  <a:cubicBezTo>
                    <a:pt x="1035" y="701"/>
                    <a:pt x="1035" y="701"/>
                    <a:pt x="1035" y="712"/>
                  </a:cubicBezTo>
                  <a:lnTo>
                    <a:pt x="1046" y="712"/>
                  </a:lnTo>
                  <a:lnTo>
                    <a:pt x="1046" y="723"/>
                  </a:lnTo>
                  <a:lnTo>
                    <a:pt x="1046" y="746"/>
                  </a:lnTo>
                  <a:cubicBezTo>
                    <a:pt x="1058" y="746"/>
                    <a:pt x="1058" y="756"/>
                    <a:pt x="1058" y="756"/>
                  </a:cubicBezTo>
                  <a:lnTo>
                    <a:pt x="1058" y="779"/>
                  </a:lnTo>
                  <a:cubicBezTo>
                    <a:pt x="1068" y="779"/>
                    <a:pt x="1068" y="790"/>
                    <a:pt x="1068" y="790"/>
                  </a:cubicBezTo>
                  <a:cubicBezTo>
                    <a:pt x="1068" y="808"/>
                    <a:pt x="1076" y="826"/>
                    <a:pt x="1091" y="826"/>
                  </a:cubicBezTo>
                  <a:cubicBezTo>
                    <a:pt x="1094" y="826"/>
                    <a:pt x="1098" y="825"/>
                    <a:pt x="1102" y="823"/>
                  </a:cubicBezTo>
                  <a:cubicBezTo>
                    <a:pt x="1124" y="823"/>
                    <a:pt x="1135" y="801"/>
                    <a:pt x="1135" y="779"/>
                  </a:cubicBezTo>
                  <a:lnTo>
                    <a:pt x="1135" y="746"/>
                  </a:lnTo>
                  <a:cubicBezTo>
                    <a:pt x="1157" y="746"/>
                    <a:pt x="1169" y="756"/>
                    <a:pt x="1179" y="768"/>
                  </a:cubicBezTo>
                  <a:lnTo>
                    <a:pt x="1191" y="768"/>
                  </a:lnTo>
                  <a:cubicBezTo>
                    <a:pt x="1202" y="756"/>
                    <a:pt x="1202" y="746"/>
                    <a:pt x="1202" y="723"/>
                  </a:cubicBezTo>
                  <a:cubicBezTo>
                    <a:pt x="1191" y="679"/>
                    <a:pt x="1169" y="634"/>
                    <a:pt x="1157" y="590"/>
                  </a:cubicBezTo>
                  <a:cubicBezTo>
                    <a:pt x="1147" y="556"/>
                    <a:pt x="1147" y="523"/>
                    <a:pt x="1135" y="489"/>
                  </a:cubicBezTo>
                  <a:lnTo>
                    <a:pt x="1147" y="479"/>
                  </a:lnTo>
                  <a:lnTo>
                    <a:pt x="1147" y="467"/>
                  </a:lnTo>
                  <a:lnTo>
                    <a:pt x="1157" y="467"/>
                  </a:lnTo>
                  <a:cubicBezTo>
                    <a:pt x="1157" y="457"/>
                    <a:pt x="1169" y="457"/>
                    <a:pt x="1169" y="445"/>
                  </a:cubicBezTo>
                  <a:lnTo>
                    <a:pt x="1191" y="445"/>
                  </a:lnTo>
                  <a:cubicBezTo>
                    <a:pt x="1191" y="434"/>
                    <a:pt x="1202" y="434"/>
                    <a:pt x="1213" y="434"/>
                  </a:cubicBezTo>
                  <a:cubicBezTo>
                    <a:pt x="1224" y="428"/>
                    <a:pt x="1241" y="426"/>
                    <a:pt x="1258" y="426"/>
                  </a:cubicBezTo>
                  <a:cubicBezTo>
                    <a:pt x="1274" y="426"/>
                    <a:pt x="1291" y="428"/>
                    <a:pt x="1302" y="434"/>
                  </a:cubicBezTo>
                  <a:cubicBezTo>
                    <a:pt x="1324" y="434"/>
                    <a:pt x="1335" y="423"/>
                    <a:pt x="1347" y="400"/>
                  </a:cubicBezTo>
                  <a:cubicBezTo>
                    <a:pt x="1347" y="390"/>
                    <a:pt x="1347" y="368"/>
                    <a:pt x="1324" y="356"/>
                  </a:cubicBezTo>
                  <a:cubicBezTo>
                    <a:pt x="1335" y="334"/>
                    <a:pt x="1335" y="301"/>
                    <a:pt x="1313" y="301"/>
                  </a:cubicBezTo>
                  <a:cubicBezTo>
                    <a:pt x="1291" y="301"/>
                    <a:pt x="1268" y="289"/>
                    <a:pt x="1246" y="289"/>
                  </a:cubicBezTo>
                  <a:cubicBezTo>
                    <a:pt x="1213" y="289"/>
                    <a:pt x="1191" y="301"/>
                    <a:pt x="1157" y="323"/>
                  </a:cubicBezTo>
                  <a:cubicBezTo>
                    <a:pt x="1157" y="334"/>
                    <a:pt x="1147" y="334"/>
                    <a:pt x="1135" y="345"/>
                  </a:cubicBezTo>
                  <a:cubicBezTo>
                    <a:pt x="1135" y="356"/>
                    <a:pt x="1124" y="356"/>
                    <a:pt x="1113" y="368"/>
                  </a:cubicBezTo>
                  <a:lnTo>
                    <a:pt x="1102" y="368"/>
                  </a:lnTo>
                  <a:cubicBezTo>
                    <a:pt x="1090" y="378"/>
                    <a:pt x="1090" y="390"/>
                    <a:pt x="1080" y="400"/>
                  </a:cubicBezTo>
                  <a:cubicBezTo>
                    <a:pt x="1068" y="400"/>
                    <a:pt x="1068" y="412"/>
                    <a:pt x="1068" y="423"/>
                  </a:cubicBezTo>
                  <a:cubicBezTo>
                    <a:pt x="1058" y="423"/>
                    <a:pt x="1058" y="434"/>
                    <a:pt x="1058" y="445"/>
                  </a:cubicBezTo>
                  <a:cubicBezTo>
                    <a:pt x="1035" y="467"/>
                    <a:pt x="1035" y="501"/>
                    <a:pt x="1035" y="534"/>
                  </a:cubicBezTo>
                  <a:lnTo>
                    <a:pt x="1035" y="590"/>
                  </a:lnTo>
                  <a:cubicBezTo>
                    <a:pt x="1024" y="578"/>
                    <a:pt x="1013" y="578"/>
                    <a:pt x="1002" y="568"/>
                  </a:cubicBezTo>
                  <a:cubicBezTo>
                    <a:pt x="991" y="568"/>
                    <a:pt x="979" y="556"/>
                    <a:pt x="969" y="556"/>
                  </a:cubicBezTo>
                  <a:lnTo>
                    <a:pt x="957" y="556"/>
                  </a:lnTo>
                  <a:cubicBezTo>
                    <a:pt x="957" y="545"/>
                    <a:pt x="969" y="534"/>
                    <a:pt x="969" y="523"/>
                  </a:cubicBezTo>
                  <a:lnTo>
                    <a:pt x="969" y="512"/>
                  </a:lnTo>
                  <a:cubicBezTo>
                    <a:pt x="969" y="501"/>
                    <a:pt x="979" y="489"/>
                    <a:pt x="979" y="479"/>
                  </a:cubicBezTo>
                  <a:cubicBezTo>
                    <a:pt x="979" y="457"/>
                    <a:pt x="979" y="434"/>
                    <a:pt x="957" y="423"/>
                  </a:cubicBezTo>
                  <a:cubicBezTo>
                    <a:pt x="935" y="423"/>
                    <a:pt x="924" y="434"/>
                    <a:pt x="913" y="457"/>
                  </a:cubicBezTo>
                  <a:lnTo>
                    <a:pt x="913" y="467"/>
                  </a:lnTo>
                  <a:lnTo>
                    <a:pt x="913" y="479"/>
                  </a:lnTo>
                  <a:lnTo>
                    <a:pt x="902" y="489"/>
                  </a:lnTo>
                  <a:lnTo>
                    <a:pt x="902" y="501"/>
                  </a:lnTo>
                  <a:cubicBezTo>
                    <a:pt x="890" y="501"/>
                    <a:pt x="890" y="512"/>
                    <a:pt x="890" y="512"/>
                  </a:cubicBezTo>
                  <a:cubicBezTo>
                    <a:pt x="890" y="512"/>
                    <a:pt x="880" y="512"/>
                    <a:pt x="880" y="523"/>
                  </a:cubicBezTo>
                  <a:lnTo>
                    <a:pt x="868" y="523"/>
                  </a:lnTo>
                  <a:lnTo>
                    <a:pt x="868" y="534"/>
                  </a:lnTo>
                  <a:lnTo>
                    <a:pt x="857" y="534"/>
                  </a:lnTo>
                  <a:cubicBezTo>
                    <a:pt x="857" y="534"/>
                    <a:pt x="846" y="534"/>
                    <a:pt x="846" y="545"/>
                  </a:cubicBezTo>
                  <a:lnTo>
                    <a:pt x="813" y="545"/>
                  </a:lnTo>
                  <a:lnTo>
                    <a:pt x="801" y="556"/>
                  </a:lnTo>
                  <a:lnTo>
                    <a:pt x="791" y="545"/>
                  </a:lnTo>
                  <a:lnTo>
                    <a:pt x="791" y="556"/>
                  </a:lnTo>
                  <a:lnTo>
                    <a:pt x="768" y="556"/>
                  </a:lnTo>
                  <a:cubicBezTo>
                    <a:pt x="765" y="553"/>
                    <a:pt x="761" y="551"/>
                    <a:pt x="757" y="551"/>
                  </a:cubicBezTo>
                  <a:cubicBezTo>
                    <a:pt x="750" y="551"/>
                    <a:pt x="742" y="556"/>
                    <a:pt x="735" y="556"/>
                  </a:cubicBezTo>
                  <a:lnTo>
                    <a:pt x="724" y="556"/>
                  </a:lnTo>
                  <a:cubicBezTo>
                    <a:pt x="724" y="556"/>
                    <a:pt x="724" y="545"/>
                    <a:pt x="712" y="545"/>
                  </a:cubicBezTo>
                  <a:cubicBezTo>
                    <a:pt x="712" y="545"/>
                    <a:pt x="712" y="534"/>
                    <a:pt x="702" y="534"/>
                  </a:cubicBezTo>
                  <a:cubicBezTo>
                    <a:pt x="712" y="534"/>
                    <a:pt x="712" y="523"/>
                    <a:pt x="712" y="523"/>
                  </a:cubicBezTo>
                  <a:lnTo>
                    <a:pt x="712" y="512"/>
                  </a:lnTo>
                  <a:lnTo>
                    <a:pt x="712" y="501"/>
                  </a:lnTo>
                  <a:cubicBezTo>
                    <a:pt x="712" y="489"/>
                    <a:pt x="724" y="479"/>
                    <a:pt x="724" y="479"/>
                  </a:cubicBezTo>
                  <a:lnTo>
                    <a:pt x="724" y="457"/>
                  </a:lnTo>
                  <a:lnTo>
                    <a:pt x="724" y="412"/>
                  </a:lnTo>
                  <a:cubicBezTo>
                    <a:pt x="735" y="400"/>
                    <a:pt x="735" y="400"/>
                    <a:pt x="724" y="390"/>
                  </a:cubicBezTo>
                  <a:lnTo>
                    <a:pt x="724" y="378"/>
                  </a:lnTo>
                  <a:cubicBezTo>
                    <a:pt x="724" y="368"/>
                    <a:pt x="712" y="356"/>
                    <a:pt x="702" y="356"/>
                  </a:cubicBezTo>
                  <a:lnTo>
                    <a:pt x="690" y="356"/>
                  </a:lnTo>
                  <a:lnTo>
                    <a:pt x="690" y="345"/>
                  </a:lnTo>
                  <a:cubicBezTo>
                    <a:pt x="690" y="334"/>
                    <a:pt x="702" y="323"/>
                    <a:pt x="702" y="301"/>
                  </a:cubicBezTo>
                  <a:cubicBezTo>
                    <a:pt x="712" y="289"/>
                    <a:pt x="712" y="279"/>
                    <a:pt x="702" y="256"/>
                  </a:cubicBezTo>
                  <a:lnTo>
                    <a:pt x="712" y="256"/>
                  </a:lnTo>
                  <a:lnTo>
                    <a:pt x="712" y="223"/>
                  </a:lnTo>
                  <a:lnTo>
                    <a:pt x="735" y="223"/>
                  </a:lnTo>
                  <a:cubicBezTo>
                    <a:pt x="750" y="215"/>
                    <a:pt x="766" y="207"/>
                    <a:pt x="782" y="207"/>
                  </a:cubicBezTo>
                  <a:cubicBezTo>
                    <a:pt x="788" y="207"/>
                    <a:pt x="795" y="208"/>
                    <a:pt x="801" y="212"/>
                  </a:cubicBezTo>
                  <a:cubicBezTo>
                    <a:pt x="824" y="212"/>
                    <a:pt x="846" y="212"/>
                    <a:pt x="868" y="223"/>
                  </a:cubicBezTo>
                  <a:cubicBezTo>
                    <a:pt x="880" y="223"/>
                    <a:pt x="890" y="212"/>
                    <a:pt x="890" y="200"/>
                  </a:cubicBezTo>
                  <a:cubicBezTo>
                    <a:pt x="880" y="190"/>
                    <a:pt x="868" y="178"/>
                    <a:pt x="857" y="178"/>
                  </a:cubicBezTo>
                  <a:cubicBezTo>
                    <a:pt x="846" y="167"/>
                    <a:pt x="835" y="167"/>
                    <a:pt x="835" y="167"/>
                  </a:cubicBezTo>
                  <a:cubicBezTo>
                    <a:pt x="813" y="167"/>
                    <a:pt x="791" y="156"/>
                    <a:pt x="768" y="156"/>
                  </a:cubicBezTo>
                  <a:cubicBezTo>
                    <a:pt x="757" y="167"/>
                    <a:pt x="746" y="167"/>
                    <a:pt x="735" y="167"/>
                  </a:cubicBezTo>
                  <a:cubicBezTo>
                    <a:pt x="724" y="167"/>
                    <a:pt x="712" y="167"/>
                    <a:pt x="702" y="178"/>
                  </a:cubicBezTo>
                  <a:cubicBezTo>
                    <a:pt x="679" y="178"/>
                    <a:pt x="657" y="190"/>
                    <a:pt x="635" y="200"/>
                  </a:cubicBezTo>
                  <a:lnTo>
                    <a:pt x="635" y="178"/>
                  </a:lnTo>
                  <a:cubicBezTo>
                    <a:pt x="613" y="190"/>
                    <a:pt x="601" y="212"/>
                    <a:pt x="590" y="234"/>
                  </a:cubicBezTo>
                  <a:cubicBezTo>
                    <a:pt x="579" y="245"/>
                    <a:pt x="568" y="256"/>
                    <a:pt x="557" y="279"/>
                  </a:cubicBezTo>
                  <a:cubicBezTo>
                    <a:pt x="524" y="311"/>
                    <a:pt x="501" y="368"/>
                    <a:pt x="501" y="423"/>
                  </a:cubicBezTo>
                  <a:cubicBezTo>
                    <a:pt x="468" y="390"/>
                    <a:pt x="423" y="356"/>
                    <a:pt x="401" y="301"/>
                  </a:cubicBezTo>
                  <a:cubicBezTo>
                    <a:pt x="379" y="256"/>
                    <a:pt x="379" y="200"/>
                    <a:pt x="401" y="156"/>
                  </a:cubicBezTo>
                  <a:cubicBezTo>
                    <a:pt x="412" y="134"/>
                    <a:pt x="423" y="111"/>
                    <a:pt x="445" y="101"/>
                  </a:cubicBezTo>
                  <a:lnTo>
                    <a:pt x="479" y="101"/>
                  </a:lnTo>
                  <a:cubicBezTo>
                    <a:pt x="490" y="101"/>
                    <a:pt x="490" y="101"/>
                    <a:pt x="490" y="111"/>
                  </a:cubicBezTo>
                  <a:cubicBezTo>
                    <a:pt x="493" y="115"/>
                    <a:pt x="497" y="116"/>
                    <a:pt x="500" y="116"/>
                  </a:cubicBezTo>
                  <a:cubicBezTo>
                    <a:pt x="508" y="116"/>
                    <a:pt x="516" y="108"/>
                    <a:pt x="524" y="101"/>
                  </a:cubicBezTo>
                  <a:cubicBezTo>
                    <a:pt x="534" y="111"/>
                    <a:pt x="534" y="111"/>
                    <a:pt x="546" y="111"/>
                  </a:cubicBezTo>
                  <a:lnTo>
                    <a:pt x="557" y="123"/>
                  </a:lnTo>
                  <a:cubicBezTo>
                    <a:pt x="568" y="123"/>
                    <a:pt x="568" y="123"/>
                    <a:pt x="568" y="134"/>
                  </a:cubicBezTo>
                  <a:lnTo>
                    <a:pt x="579" y="134"/>
                  </a:lnTo>
                  <a:cubicBezTo>
                    <a:pt x="579" y="145"/>
                    <a:pt x="590" y="145"/>
                    <a:pt x="601" y="145"/>
                  </a:cubicBezTo>
                  <a:cubicBezTo>
                    <a:pt x="613" y="145"/>
                    <a:pt x="613" y="145"/>
                    <a:pt x="623" y="134"/>
                  </a:cubicBezTo>
                  <a:lnTo>
                    <a:pt x="623" y="111"/>
                  </a:lnTo>
                  <a:lnTo>
                    <a:pt x="613" y="111"/>
                  </a:lnTo>
                  <a:lnTo>
                    <a:pt x="613" y="101"/>
                  </a:lnTo>
                  <a:cubicBezTo>
                    <a:pt x="613" y="89"/>
                    <a:pt x="601" y="78"/>
                    <a:pt x="601" y="67"/>
                  </a:cubicBezTo>
                  <a:lnTo>
                    <a:pt x="590" y="67"/>
                  </a:lnTo>
                  <a:cubicBezTo>
                    <a:pt x="579" y="56"/>
                    <a:pt x="568" y="45"/>
                    <a:pt x="568" y="34"/>
                  </a:cubicBezTo>
                  <a:lnTo>
                    <a:pt x="557" y="34"/>
                  </a:lnTo>
                  <a:cubicBezTo>
                    <a:pt x="546" y="22"/>
                    <a:pt x="524" y="12"/>
                    <a:pt x="512" y="12"/>
                  </a:cubicBezTo>
                  <a:cubicBezTo>
                    <a:pt x="501" y="0"/>
                    <a:pt x="490" y="0"/>
                    <a:pt x="468"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3" name="Google Shape;12143;p16"/>
            <p:cNvSpPr/>
            <p:nvPr/>
          </p:nvSpPr>
          <p:spPr>
            <a:xfrm>
              <a:off x="3907174" y="1858823"/>
              <a:ext cx="27212" cy="29515"/>
            </a:xfrm>
            <a:custGeom>
              <a:avLst/>
              <a:gdLst/>
              <a:ahLst/>
              <a:cxnLst/>
              <a:rect l="l" t="t" r="r" b="b"/>
              <a:pathLst>
                <a:path w="780" h="846" extrusionOk="0">
                  <a:moveTo>
                    <a:pt x="456" y="0"/>
                  </a:moveTo>
                  <a:cubicBezTo>
                    <a:pt x="434" y="0"/>
                    <a:pt x="401" y="0"/>
                    <a:pt x="379" y="12"/>
                  </a:cubicBezTo>
                  <a:lnTo>
                    <a:pt x="367" y="23"/>
                  </a:lnTo>
                  <a:cubicBezTo>
                    <a:pt x="345" y="34"/>
                    <a:pt x="335" y="34"/>
                    <a:pt x="323" y="45"/>
                  </a:cubicBezTo>
                  <a:cubicBezTo>
                    <a:pt x="312" y="56"/>
                    <a:pt x="301" y="67"/>
                    <a:pt x="301" y="79"/>
                  </a:cubicBezTo>
                  <a:cubicBezTo>
                    <a:pt x="290" y="79"/>
                    <a:pt x="278" y="89"/>
                    <a:pt x="268" y="101"/>
                  </a:cubicBezTo>
                  <a:cubicBezTo>
                    <a:pt x="201" y="201"/>
                    <a:pt x="201" y="323"/>
                    <a:pt x="256" y="435"/>
                  </a:cubicBezTo>
                  <a:cubicBezTo>
                    <a:pt x="246" y="423"/>
                    <a:pt x="246" y="423"/>
                    <a:pt x="234" y="423"/>
                  </a:cubicBezTo>
                  <a:lnTo>
                    <a:pt x="223" y="412"/>
                  </a:lnTo>
                  <a:lnTo>
                    <a:pt x="123" y="412"/>
                  </a:lnTo>
                  <a:cubicBezTo>
                    <a:pt x="112" y="423"/>
                    <a:pt x="90" y="435"/>
                    <a:pt x="78" y="435"/>
                  </a:cubicBezTo>
                  <a:lnTo>
                    <a:pt x="78" y="445"/>
                  </a:lnTo>
                  <a:cubicBezTo>
                    <a:pt x="68" y="457"/>
                    <a:pt x="56" y="467"/>
                    <a:pt x="45" y="467"/>
                  </a:cubicBezTo>
                  <a:cubicBezTo>
                    <a:pt x="45" y="490"/>
                    <a:pt x="34" y="501"/>
                    <a:pt x="23" y="512"/>
                  </a:cubicBezTo>
                  <a:cubicBezTo>
                    <a:pt x="23" y="524"/>
                    <a:pt x="12" y="534"/>
                    <a:pt x="12" y="556"/>
                  </a:cubicBezTo>
                  <a:cubicBezTo>
                    <a:pt x="12" y="579"/>
                    <a:pt x="1" y="601"/>
                    <a:pt x="12" y="623"/>
                  </a:cubicBezTo>
                  <a:cubicBezTo>
                    <a:pt x="12" y="645"/>
                    <a:pt x="12" y="657"/>
                    <a:pt x="23" y="679"/>
                  </a:cubicBezTo>
                  <a:cubicBezTo>
                    <a:pt x="23" y="690"/>
                    <a:pt x="23" y="701"/>
                    <a:pt x="34" y="712"/>
                  </a:cubicBezTo>
                  <a:lnTo>
                    <a:pt x="68" y="746"/>
                  </a:lnTo>
                  <a:cubicBezTo>
                    <a:pt x="78" y="768"/>
                    <a:pt x="90" y="779"/>
                    <a:pt x="112" y="779"/>
                  </a:cubicBezTo>
                  <a:cubicBezTo>
                    <a:pt x="123" y="779"/>
                    <a:pt x="123" y="790"/>
                    <a:pt x="134" y="790"/>
                  </a:cubicBezTo>
                  <a:lnTo>
                    <a:pt x="157" y="790"/>
                  </a:lnTo>
                  <a:lnTo>
                    <a:pt x="167" y="801"/>
                  </a:lnTo>
                  <a:lnTo>
                    <a:pt x="179" y="801"/>
                  </a:lnTo>
                  <a:cubicBezTo>
                    <a:pt x="189" y="801"/>
                    <a:pt x="212" y="813"/>
                    <a:pt x="223" y="813"/>
                  </a:cubicBezTo>
                  <a:cubicBezTo>
                    <a:pt x="246" y="813"/>
                    <a:pt x="256" y="813"/>
                    <a:pt x="268" y="801"/>
                  </a:cubicBezTo>
                  <a:cubicBezTo>
                    <a:pt x="278" y="801"/>
                    <a:pt x="290" y="790"/>
                    <a:pt x="301" y="779"/>
                  </a:cubicBezTo>
                  <a:cubicBezTo>
                    <a:pt x="323" y="768"/>
                    <a:pt x="335" y="757"/>
                    <a:pt x="335" y="734"/>
                  </a:cubicBezTo>
                  <a:cubicBezTo>
                    <a:pt x="345" y="724"/>
                    <a:pt x="357" y="712"/>
                    <a:pt x="357" y="701"/>
                  </a:cubicBezTo>
                  <a:cubicBezTo>
                    <a:pt x="367" y="679"/>
                    <a:pt x="367" y="657"/>
                    <a:pt x="367" y="635"/>
                  </a:cubicBezTo>
                  <a:cubicBezTo>
                    <a:pt x="367" y="590"/>
                    <a:pt x="367" y="579"/>
                    <a:pt x="345" y="534"/>
                  </a:cubicBezTo>
                  <a:lnTo>
                    <a:pt x="345" y="524"/>
                  </a:lnTo>
                  <a:cubicBezTo>
                    <a:pt x="357" y="534"/>
                    <a:pt x="379" y="546"/>
                    <a:pt x="390" y="546"/>
                  </a:cubicBezTo>
                  <a:cubicBezTo>
                    <a:pt x="401" y="556"/>
                    <a:pt x="412" y="556"/>
                    <a:pt x="424" y="556"/>
                  </a:cubicBezTo>
                  <a:cubicBezTo>
                    <a:pt x="424" y="568"/>
                    <a:pt x="412" y="590"/>
                    <a:pt x="412" y="601"/>
                  </a:cubicBezTo>
                  <a:cubicBezTo>
                    <a:pt x="412" y="623"/>
                    <a:pt x="424" y="645"/>
                    <a:pt x="424" y="668"/>
                  </a:cubicBezTo>
                  <a:cubicBezTo>
                    <a:pt x="424" y="679"/>
                    <a:pt x="434" y="701"/>
                    <a:pt x="446" y="712"/>
                  </a:cubicBezTo>
                  <a:cubicBezTo>
                    <a:pt x="446" y="734"/>
                    <a:pt x="456" y="746"/>
                    <a:pt x="468" y="757"/>
                  </a:cubicBezTo>
                  <a:cubicBezTo>
                    <a:pt x="479" y="768"/>
                    <a:pt x="490" y="790"/>
                    <a:pt x="501" y="801"/>
                  </a:cubicBezTo>
                  <a:cubicBezTo>
                    <a:pt x="512" y="801"/>
                    <a:pt x="512" y="813"/>
                    <a:pt x="523" y="813"/>
                  </a:cubicBezTo>
                  <a:cubicBezTo>
                    <a:pt x="535" y="823"/>
                    <a:pt x="545" y="835"/>
                    <a:pt x="568" y="835"/>
                  </a:cubicBezTo>
                  <a:cubicBezTo>
                    <a:pt x="590" y="835"/>
                    <a:pt x="601" y="846"/>
                    <a:pt x="624" y="846"/>
                  </a:cubicBezTo>
                  <a:cubicBezTo>
                    <a:pt x="634" y="846"/>
                    <a:pt x="657" y="846"/>
                    <a:pt x="679" y="835"/>
                  </a:cubicBezTo>
                  <a:cubicBezTo>
                    <a:pt x="690" y="835"/>
                    <a:pt x="713" y="823"/>
                    <a:pt x="723" y="813"/>
                  </a:cubicBezTo>
                  <a:cubicBezTo>
                    <a:pt x="746" y="790"/>
                    <a:pt x="757" y="779"/>
                    <a:pt x="768" y="746"/>
                  </a:cubicBezTo>
                  <a:cubicBezTo>
                    <a:pt x="779" y="724"/>
                    <a:pt x="779" y="701"/>
                    <a:pt x="779" y="668"/>
                  </a:cubicBezTo>
                  <a:cubicBezTo>
                    <a:pt x="779" y="612"/>
                    <a:pt x="768" y="556"/>
                    <a:pt x="723" y="524"/>
                  </a:cubicBezTo>
                  <a:cubicBezTo>
                    <a:pt x="701" y="512"/>
                    <a:pt x="690" y="501"/>
                    <a:pt x="668" y="479"/>
                  </a:cubicBezTo>
                  <a:cubicBezTo>
                    <a:pt x="668" y="479"/>
                    <a:pt x="657" y="467"/>
                    <a:pt x="646" y="467"/>
                  </a:cubicBezTo>
                  <a:cubicBezTo>
                    <a:pt x="646" y="457"/>
                    <a:pt x="634" y="457"/>
                    <a:pt x="624" y="457"/>
                  </a:cubicBezTo>
                  <a:cubicBezTo>
                    <a:pt x="634" y="445"/>
                    <a:pt x="634" y="435"/>
                    <a:pt x="646" y="423"/>
                  </a:cubicBezTo>
                  <a:lnTo>
                    <a:pt x="646" y="401"/>
                  </a:lnTo>
                  <a:cubicBezTo>
                    <a:pt x="657" y="390"/>
                    <a:pt x="657" y="368"/>
                    <a:pt x="668" y="356"/>
                  </a:cubicBezTo>
                  <a:lnTo>
                    <a:pt x="668" y="323"/>
                  </a:lnTo>
                  <a:lnTo>
                    <a:pt x="668" y="257"/>
                  </a:lnTo>
                  <a:cubicBezTo>
                    <a:pt x="668" y="223"/>
                    <a:pt x="657" y="212"/>
                    <a:pt x="646" y="178"/>
                  </a:cubicBezTo>
                  <a:cubicBezTo>
                    <a:pt x="646" y="168"/>
                    <a:pt x="634" y="156"/>
                    <a:pt x="634" y="145"/>
                  </a:cubicBezTo>
                  <a:cubicBezTo>
                    <a:pt x="624" y="134"/>
                    <a:pt x="612" y="123"/>
                    <a:pt x="612" y="112"/>
                  </a:cubicBezTo>
                  <a:cubicBezTo>
                    <a:pt x="601" y="101"/>
                    <a:pt x="601" y="89"/>
                    <a:pt x="601" y="79"/>
                  </a:cubicBezTo>
                  <a:cubicBezTo>
                    <a:pt x="590" y="67"/>
                    <a:pt x="590" y="56"/>
                    <a:pt x="579" y="45"/>
                  </a:cubicBezTo>
                  <a:cubicBezTo>
                    <a:pt x="568" y="23"/>
                    <a:pt x="545" y="12"/>
                    <a:pt x="523"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4" name="Google Shape;12144;p16"/>
            <p:cNvSpPr/>
            <p:nvPr/>
          </p:nvSpPr>
          <p:spPr>
            <a:xfrm>
              <a:off x="3907976" y="1859591"/>
              <a:ext cx="26410" cy="26968"/>
            </a:xfrm>
            <a:custGeom>
              <a:avLst/>
              <a:gdLst/>
              <a:ahLst/>
              <a:cxnLst/>
              <a:rect l="l" t="t" r="r" b="b"/>
              <a:pathLst>
                <a:path w="757" h="773" extrusionOk="0">
                  <a:moveTo>
                    <a:pt x="534" y="1"/>
                  </a:moveTo>
                  <a:cubicBezTo>
                    <a:pt x="522" y="12"/>
                    <a:pt x="522" y="23"/>
                    <a:pt x="522" y="34"/>
                  </a:cubicBezTo>
                  <a:cubicBezTo>
                    <a:pt x="556" y="90"/>
                    <a:pt x="589" y="156"/>
                    <a:pt x="601" y="212"/>
                  </a:cubicBezTo>
                  <a:cubicBezTo>
                    <a:pt x="593" y="212"/>
                    <a:pt x="586" y="207"/>
                    <a:pt x="578" y="207"/>
                  </a:cubicBezTo>
                  <a:cubicBezTo>
                    <a:pt x="575" y="207"/>
                    <a:pt x="571" y="208"/>
                    <a:pt x="567" y="212"/>
                  </a:cubicBezTo>
                  <a:cubicBezTo>
                    <a:pt x="522" y="245"/>
                    <a:pt x="467" y="290"/>
                    <a:pt x="411" y="301"/>
                  </a:cubicBezTo>
                  <a:lnTo>
                    <a:pt x="344" y="301"/>
                  </a:lnTo>
                  <a:cubicBezTo>
                    <a:pt x="312" y="290"/>
                    <a:pt x="289" y="279"/>
                    <a:pt x="267" y="268"/>
                  </a:cubicBezTo>
                  <a:lnTo>
                    <a:pt x="267" y="257"/>
                  </a:lnTo>
                  <a:cubicBezTo>
                    <a:pt x="267" y="245"/>
                    <a:pt x="267" y="223"/>
                    <a:pt x="255" y="212"/>
                  </a:cubicBezTo>
                  <a:lnTo>
                    <a:pt x="233" y="212"/>
                  </a:lnTo>
                  <a:cubicBezTo>
                    <a:pt x="233" y="201"/>
                    <a:pt x="233" y="190"/>
                    <a:pt x="245" y="179"/>
                  </a:cubicBezTo>
                  <a:cubicBezTo>
                    <a:pt x="245" y="156"/>
                    <a:pt x="255" y="134"/>
                    <a:pt x="267" y="112"/>
                  </a:cubicBezTo>
                  <a:cubicBezTo>
                    <a:pt x="267" y="101"/>
                    <a:pt x="278" y="90"/>
                    <a:pt x="267" y="67"/>
                  </a:cubicBezTo>
                  <a:lnTo>
                    <a:pt x="255" y="67"/>
                  </a:lnTo>
                  <a:cubicBezTo>
                    <a:pt x="255" y="67"/>
                    <a:pt x="255" y="79"/>
                    <a:pt x="245" y="79"/>
                  </a:cubicBezTo>
                  <a:cubicBezTo>
                    <a:pt x="178" y="179"/>
                    <a:pt x="178" y="301"/>
                    <a:pt x="233" y="413"/>
                  </a:cubicBezTo>
                  <a:cubicBezTo>
                    <a:pt x="223" y="401"/>
                    <a:pt x="223" y="401"/>
                    <a:pt x="211" y="401"/>
                  </a:cubicBezTo>
                  <a:lnTo>
                    <a:pt x="211" y="413"/>
                  </a:lnTo>
                  <a:cubicBezTo>
                    <a:pt x="189" y="401"/>
                    <a:pt x="166" y="401"/>
                    <a:pt x="156" y="401"/>
                  </a:cubicBezTo>
                  <a:lnTo>
                    <a:pt x="144" y="390"/>
                  </a:lnTo>
                  <a:lnTo>
                    <a:pt x="100" y="390"/>
                  </a:lnTo>
                  <a:cubicBezTo>
                    <a:pt x="89" y="401"/>
                    <a:pt x="78" y="401"/>
                    <a:pt x="67" y="413"/>
                  </a:cubicBezTo>
                  <a:cubicBezTo>
                    <a:pt x="55" y="423"/>
                    <a:pt x="33" y="435"/>
                    <a:pt x="22" y="457"/>
                  </a:cubicBezTo>
                  <a:cubicBezTo>
                    <a:pt x="11" y="479"/>
                    <a:pt x="0" y="502"/>
                    <a:pt x="0" y="524"/>
                  </a:cubicBezTo>
                  <a:cubicBezTo>
                    <a:pt x="0" y="557"/>
                    <a:pt x="0" y="579"/>
                    <a:pt x="11" y="613"/>
                  </a:cubicBezTo>
                  <a:cubicBezTo>
                    <a:pt x="11" y="635"/>
                    <a:pt x="33" y="635"/>
                    <a:pt x="45" y="635"/>
                  </a:cubicBezTo>
                  <a:cubicBezTo>
                    <a:pt x="67" y="623"/>
                    <a:pt x="67" y="601"/>
                    <a:pt x="67" y="579"/>
                  </a:cubicBezTo>
                  <a:cubicBezTo>
                    <a:pt x="67" y="568"/>
                    <a:pt x="67" y="568"/>
                    <a:pt x="78" y="557"/>
                  </a:cubicBezTo>
                  <a:cubicBezTo>
                    <a:pt x="78" y="557"/>
                    <a:pt x="89" y="557"/>
                    <a:pt x="89" y="546"/>
                  </a:cubicBezTo>
                  <a:lnTo>
                    <a:pt x="100" y="546"/>
                  </a:lnTo>
                  <a:cubicBezTo>
                    <a:pt x="100" y="534"/>
                    <a:pt x="111" y="534"/>
                    <a:pt x="111" y="534"/>
                  </a:cubicBezTo>
                  <a:cubicBezTo>
                    <a:pt x="122" y="524"/>
                    <a:pt x="144" y="512"/>
                    <a:pt x="166" y="512"/>
                  </a:cubicBezTo>
                  <a:lnTo>
                    <a:pt x="178" y="512"/>
                  </a:lnTo>
                  <a:cubicBezTo>
                    <a:pt x="166" y="524"/>
                    <a:pt x="166" y="524"/>
                    <a:pt x="178" y="534"/>
                  </a:cubicBezTo>
                  <a:lnTo>
                    <a:pt x="178" y="557"/>
                  </a:lnTo>
                  <a:cubicBezTo>
                    <a:pt x="189" y="568"/>
                    <a:pt x="189" y="568"/>
                    <a:pt x="200" y="568"/>
                  </a:cubicBezTo>
                  <a:lnTo>
                    <a:pt x="211" y="568"/>
                  </a:lnTo>
                  <a:cubicBezTo>
                    <a:pt x="223" y="568"/>
                    <a:pt x="245" y="579"/>
                    <a:pt x="255" y="579"/>
                  </a:cubicBezTo>
                  <a:cubicBezTo>
                    <a:pt x="255" y="590"/>
                    <a:pt x="267" y="590"/>
                    <a:pt x="267" y="590"/>
                  </a:cubicBezTo>
                  <a:cubicBezTo>
                    <a:pt x="267" y="601"/>
                    <a:pt x="278" y="601"/>
                    <a:pt x="278" y="601"/>
                  </a:cubicBezTo>
                  <a:cubicBezTo>
                    <a:pt x="278" y="601"/>
                    <a:pt x="278" y="613"/>
                    <a:pt x="289" y="613"/>
                  </a:cubicBezTo>
                  <a:cubicBezTo>
                    <a:pt x="289" y="613"/>
                    <a:pt x="300" y="623"/>
                    <a:pt x="300" y="635"/>
                  </a:cubicBezTo>
                  <a:lnTo>
                    <a:pt x="300" y="646"/>
                  </a:lnTo>
                  <a:lnTo>
                    <a:pt x="312" y="646"/>
                  </a:lnTo>
                  <a:cubicBezTo>
                    <a:pt x="312" y="646"/>
                    <a:pt x="312" y="657"/>
                    <a:pt x="322" y="657"/>
                  </a:cubicBezTo>
                  <a:lnTo>
                    <a:pt x="344" y="657"/>
                  </a:lnTo>
                  <a:lnTo>
                    <a:pt x="344" y="613"/>
                  </a:lnTo>
                  <a:cubicBezTo>
                    <a:pt x="344" y="590"/>
                    <a:pt x="344" y="579"/>
                    <a:pt x="334" y="568"/>
                  </a:cubicBezTo>
                  <a:lnTo>
                    <a:pt x="334" y="557"/>
                  </a:lnTo>
                  <a:cubicBezTo>
                    <a:pt x="334" y="546"/>
                    <a:pt x="334" y="546"/>
                    <a:pt x="322" y="546"/>
                  </a:cubicBezTo>
                  <a:lnTo>
                    <a:pt x="322" y="534"/>
                  </a:lnTo>
                  <a:lnTo>
                    <a:pt x="334" y="534"/>
                  </a:lnTo>
                  <a:cubicBezTo>
                    <a:pt x="334" y="524"/>
                    <a:pt x="322" y="524"/>
                    <a:pt x="322" y="512"/>
                  </a:cubicBezTo>
                  <a:lnTo>
                    <a:pt x="322" y="502"/>
                  </a:lnTo>
                  <a:cubicBezTo>
                    <a:pt x="334" y="512"/>
                    <a:pt x="356" y="524"/>
                    <a:pt x="367" y="524"/>
                  </a:cubicBezTo>
                  <a:cubicBezTo>
                    <a:pt x="378" y="534"/>
                    <a:pt x="389" y="534"/>
                    <a:pt x="401" y="534"/>
                  </a:cubicBezTo>
                  <a:lnTo>
                    <a:pt x="401" y="546"/>
                  </a:lnTo>
                  <a:lnTo>
                    <a:pt x="411" y="546"/>
                  </a:lnTo>
                  <a:cubicBezTo>
                    <a:pt x="401" y="546"/>
                    <a:pt x="401" y="557"/>
                    <a:pt x="401" y="568"/>
                  </a:cubicBezTo>
                  <a:cubicBezTo>
                    <a:pt x="401" y="579"/>
                    <a:pt x="389" y="579"/>
                    <a:pt x="389" y="579"/>
                  </a:cubicBezTo>
                  <a:cubicBezTo>
                    <a:pt x="389" y="601"/>
                    <a:pt x="401" y="623"/>
                    <a:pt x="401" y="646"/>
                  </a:cubicBezTo>
                  <a:cubicBezTo>
                    <a:pt x="401" y="657"/>
                    <a:pt x="411" y="679"/>
                    <a:pt x="423" y="690"/>
                  </a:cubicBezTo>
                  <a:cubicBezTo>
                    <a:pt x="423" y="702"/>
                    <a:pt x="433" y="702"/>
                    <a:pt x="445" y="712"/>
                  </a:cubicBezTo>
                  <a:cubicBezTo>
                    <a:pt x="456" y="735"/>
                    <a:pt x="467" y="757"/>
                    <a:pt x="500" y="768"/>
                  </a:cubicBezTo>
                  <a:cubicBezTo>
                    <a:pt x="504" y="772"/>
                    <a:pt x="507" y="773"/>
                    <a:pt x="510" y="773"/>
                  </a:cubicBezTo>
                  <a:cubicBezTo>
                    <a:pt x="518" y="773"/>
                    <a:pt x="526" y="765"/>
                    <a:pt x="534" y="757"/>
                  </a:cubicBezTo>
                  <a:lnTo>
                    <a:pt x="534" y="724"/>
                  </a:lnTo>
                  <a:cubicBezTo>
                    <a:pt x="545" y="702"/>
                    <a:pt x="545" y="679"/>
                    <a:pt x="534" y="668"/>
                  </a:cubicBezTo>
                  <a:lnTo>
                    <a:pt x="534" y="657"/>
                  </a:lnTo>
                  <a:cubicBezTo>
                    <a:pt x="522" y="657"/>
                    <a:pt x="522" y="646"/>
                    <a:pt x="522" y="646"/>
                  </a:cubicBezTo>
                  <a:lnTo>
                    <a:pt x="522" y="635"/>
                  </a:lnTo>
                  <a:cubicBezTo>
                    <a:pt x="512" y="635"/>
                    <a:pt x="512" y="623"/>
                    <a:pt x="512" y="623"/>
                  </a:cubicBezTo>
                  <a:cubicBezTo>
                    <a:pt x="522" y="623"/>
                    <a:pt x="534" y="613"/>
                    <a:pt x="534" y="613"/>
                  </a:cubicBezTo>
                  <a:lnTo>
                    <a:pt x="545" y="613"/>
                  </a:lnTo>
                  <a:cubicBezTo>
                    <a:pt x="556" y="601"/>
                    <a:pt x="567" y="590"/>
                    <a:pt x="567" y="579"/>
                  </a:cubicBezTo>
                  <a:lnTo>
                    <a:pt x="634" y="579"/>
                  </a:lnTo>
                  <a:cubicBezTo>
                    <a:pt x="634" y="579"/>
                    <a:pt x="645" y="579"/>
                    <a:pt x="656" y="590"/>
                  </a:cubicBezTo>
                  <a:lnTo>
                    <a:pt x="667" y="590"/>
                  </a:lnTo>
                  <a:cubicBezTo>
                    <a:pt x="678" y="590"/>
                    <a:pt x="678" y="601"/>
                    <a:pt x="678" y="601"/>
                  </a:cubicBezTo>
                  <a:lnTo>
                    <a:pt x="690" y="601"/>
                  </a:lnTo>
                  <a:lnTo>
                    <a:pt x="690" y="613"/>
                  </a:lnTo>
                  <a:cubicBezTo>
                    <a:pt x="703" y="619"/>
                    <a:pt x="712" y="625"/>
                    <a:pt x="721" y="625"/>
                  </a:cubicBezTo>
                  <a:cubicBezTo>
                    <a:pt x="728" y="625"/>
                    <a:pt x="736" y="622"/>
                    <a:pt x="745" y="613"/>
                  </a:cubicBezTo>
                  <a:lnTo>
                    <a:pt x="756" y="601"/>
                  </a:lnTo>
                  <a:cubicBezTo>
                    <a:pt x="745" y="557"/>
                    <a:pt x="734" y="524"/>
                    <a:pt x="700" y="502"/>
                  </a:cubicBezTo>
                  <a:cubicBezTo>
                    <a:pt x="678" y="490"/>
                    <a:pt x="667" y="479"/>
                    <a:pt x="645" y="457"/>
                  </a:cubicBezTo>
                  <a:cubicBezTo>
                    <a:pt x="645" y="457"/>
                    <a:pt x="634" y="445"/>
                    <a:pt x="623" y="445"/>
                  </a:cubicBezTo>
                  <a:cubicBezTo>
                    <a:pt x="623" y="435"/>
                    <a:pt x="611" y="435"/>
                    <a:pt x="601" y="435"/>
                  </a:cubicBezTo>
                  <a:cubicBezTo>
                    <a:pt x="611" y="423"/>
                    <a:pt x="611" y="413"/>
                    <a:pt x="623" y="401"/>
                  </a:cubicBezTo>
                  <a:lnTo>
                    <a:pt x="623" y="379"/>
                  </a:lnTo>
                  <a:cubicBezTo>
                    <a:pt x="634" y="368"/>
                    <a:pt x="634" y="346"/>
                    <a:pt x="645" y="334"/>
                  </a:cubicBezTo>
                  <a:lnTo>
                    <a:pt x="645" y="301"/>
                  </a:lnTo>
                  <a:lnTo>
                    <a:pt x="645" y="235"/>
                  </a:lnTo>
                  <a:cubicBezTo>
                    <a:pt x="645" y="201"/>
                    <a:pt x="634" y="190"/>
                    <a:pt x="623" y="156"/>
                  </a:cubicBezTo>
                  <a:cubicBezTo>
                    <a:pt x="623" y="146"/>
                    <a:pt x="611" y="134"/>
                    <a:pt x="611" y="123"/>
                  </a:cubicBezTo>
                  <a:cubicBezTo>
                    <a:pt x="601" y="112"/>
                    <a:pt x="589" y="101"/>
                    <a:pt x="589" y="90"/>
                  </a:cubicBezTo>
                  <a:cubicBezTo>
                    <a:pt x="578" y="79"/>
                    <a:pt x="578" y="67"/>
                    <a:pt x="578" y="57"/>
                  </a:cubicBezTo>
                  <a:cubicBezTo>
                    <a:pt x="567" y="45"/>
                    <a:pt x="567" y="34"/>
                    <a:pt x="556" y="23"/>
                  </a:cubicBezTo>
                  <a:lnTo>
                    <a:pt x="534"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5" name="Google Shape;12145;p16"/>
            <p:cNvSpPr/>
            <p:nvPr/>
          </p:nvSpPr>
          <p:spPr>
            <a:xfrm>
              <a:off x="3929677" y="1833983"/>
              <a:ext cx="33422" cy="37295"/>
            </a:xfrm>
            <a:custGeom>
              <a:avLst/>
              <a:gdLst/>
              <a:ahLst/>
              <a:cxnLst/>
              <a:rect l="l" t="t" r="r" b="b"/>
              <a:pathLst>
                <a:path w="958" h="1069" extrusionOk="0">
                  <a:moveTo>
                    <a:pt x="335" y="1"/>
                  </a:moveTo>
                  <a:cubicBezTo>
                    <a:pt x="290" y="12"/>
                    <a:pt x="246" y="23"/>
                    <a:pt x="212" y="57"/>
                  </a:cubicBezTo>
                  <a:cubicBezTo>
                    <a:pt x="190" y="67"/>
                    <a:pt x="179" y="89"/>
                    <a:pt x="167" y="112"/>
                  </a:cubicBezTo>
                  <a:lnTo>
                    <a:pt x="145" y="134"/>
                  </a:lnTo>
                  <a:cubicBezTo>
                    <a:pt x="145" y="146"/>
                    <a:pt x="134" y="156"/>
                    <a:pt x="123" y="168"/>
                  </a:cubicBezTo>
                  <a:cubicBezTo>
                    <a:pt x="112" y="212"/>
                    <a:pt x="112" y="267"/>
                    <a:pt x="123" y="312"/>
                  </a:cubicBezTo>
                  <a:cubicBezTo>
                    <a:pt x="112" y="323"/>
                    <a:pt x="101" y="323"/>
                    <a:pt x="90" y="334"/>
                  </a:cubicBezTo>
                  <a:lnTo>
                    <a:pt x="78" y="346"/>
                  </a:lnTo>
                  <a:lnTo>
                    <a:pt x="45" y="379"/>
                  </a:lnTo>
                  <a:cubicBezTo>
                    <a:pt x="23" y="412"/>
                    <a:pt x="12" y="435"/>
                    <a:pt x="1" y="468"/>
                  </a:cubicBezTo>
                  <a:lnTo>
                    <a:pt x="1" y="546"/>
                  </a:lnTo>
                  <a:cubicBezTo>
                    <a:pt x="1" y="590"/>
                    <a:pt x="1" y="623"/>
                    <a:pt x="23" y="657"/>
                  </a:cubicBezTo>
                  <a:cubicBezTo>
                    <a:pt x="34" y="690"/>
                    <a:pt x="56" y="712"/>
                    <a:pt x="78" y="735"/>
                  </a:cubicBezTo>
                  <a:cubicBezTo>
                    <a:pt x="101" y="757"/>
                    <a:pt x="123" y="768"/>
                    <a:pt x="145" y="768"/>
                  </a:cubicBezTo>
                  <a:cubicBezTo>
                    <a:pt x="157" y="779"/>
                    <a:pt x="190" y="779"/>
                    <a:pt x="201" y="779"/>
                  </a:cubicBezTo>
                  <a:lnTo>
                    <a:pt x="268" y="779"/>
                  </a:lnTo>
                  <a:lnTo>
                    <a:pt x="268" y="824"/>
                  </a:lnTo>
                  <a:cubicBezTo>
                    <a:pt x="268" y="824"/>
                    <a:pt x="268" y="835"/>
                    <a:pt x="279" y="846"/>
                  </a:cubicBezTo>
                  <a:lnTo>
                    <a:pt x="279" y="868"/>
                  </a:lnTo>
                  <a:cubicBezTo>
                    <a:pt x="290" y="880"/>
                    <a:pt x="301" y="902"/>
                    <a:pt x="301" y="913"/>
                  </a:cubicBezTo>
                  <a:lnTo>
                    <a:pt x="312" y="913"/>
                  </a:lnTo>
                  <a:cubicBezTo>
                    <a:pt x="323" y="924"/>
                    <a:pt x="323" y="935"/>
                    <a:pt x="335" y="946"/>
                  </a:cubicBezTo>
                  <a:cubicBezTo>
                    <a:pt x="345" y="946"/>
                    <a:pt x="345" y="946"/>
                    <a:pt x="345" y="957"/>
                  </a:cubicBezTo>
                  <a:cubicBezTo>
                    <a:pt x="357" y="957"/>
                    <a:pt x="368" y="969"/>
                    <a:pt x="379" y="969"/>
                  </a:cubicBezTo>
                  <a:lnTo>
                    <a:pt x="390" y="969"/>
                  </a:lnTo>
                  <a:cubicBezTo>
                    <a:pt x="390" y="979"/>
                    <a:pt x="390" y="979"/>
                    <a:pt x="401" y="979"/>
                  </a:cubicBezTo>
                  <a:lnTo>
                    <a:pt x="479" y="979"/>
                  </a:lnTo>
                  <a:cubicBezTo>
                    <a:pt x="501" y="969"/>
                    <a:pt x="523" y="957"/>
                    <a:pt x="535" y="935"/>
                  </a:cubicBezTo>
                  <a:lnTo>
                    <a:pt x="568" y="868"/>
                  </a:lnTo>
                  <a:lnTo>
                    <a:pt x="568" y="757"/>
                  </a:lnTo>
                  <a:cubicBezTo>
                    <a:pt x="557" y="746"/>
                    <a:pt x="557" y="746"/>
                    <a:pt x="557" y="735"/>
                  </a:cubicBezTo>
                  <a:lnTo>
                    <a:pt x="568" y="735"/>
                  </a:lnTo>
                  <a:lnTo>
                    <a:pt x="568" y="746"/>
                  </a:lnTo>
                  <a:cubicBezTo>
                    <a:pt x="568" y="768"/>
                    <a:pt x="568" y="791"/>
                    <a:pt x="579" y="801"/>
                  </a:cubicBezTo>
                  <a:cubicBezTo>
                    <a:pt x="568" y="824"/>
                    <a:pt x="568" y="835"/>
                    <a:pt x="568" y="846"/>
                  </a:cubicBezTo>
                  <a:cubicBezTo>
                    <a:pt x="568" y="880"/>
                    <a:pt x="579" y="913"/>
                    <a:pt x="590" y="946"/>
                  </a:cubicBezTo>
                  <a:cubicBezTo>
                    <a:pt x="590" y="969"/>
                    <a:pt x="602" y="979"/>
                    <a:pt x="612" y="991"/>
                  </a:cubicBezTo>
                  <a:lnTo>
                    <a:pt x="646" y="1024"/>
                  </a:lnTo>
                  <a:lnTo>
                    <a:pt x="657" y="1035"/>
                  </a:lnTo>
                  <a:cubicBezTo>
                    <a:pt x="668" y="1046"/>
                    <a:pt x="691" y="1058"/>
                    <a:pt x="701" y="1058"/>
                  </a:cubicBezTo>
                  <a:cubicBezTo>
                    <a:pt x="713" y="1068"/>
                    <a:pt x="746" y="1068"/>
                    <a:pt x="757" y="1068"/>
                  </a:cubicBezTo>
                  <a:lnTo>
                    <a:pt x="779" y="1068"/>
                  </a:lnTo>
                  <a:cubicBezTo>
                    <a:pt x="790" y="1068"/>
                    <a:pt x="812" y="1068"/>
                    <a:pt x="824" y="1058"/>
                  </a:cubicBezTo>
                  <a:cubicBezTo>
                    <a:pt x="879" y="1046"/>
                    <a:pt x="913" y="1002"/>
                    <a:pt x="935" y="946"/>
                  </a:cubicBezTo>
                  <a:cubicBezTo>
                    <a:pt x="946" y="935"/>
                    <a:pt x="957" y="902"/>
                    <a:pt x="957" y="880"/>
                  </a:cubicBezTo>
                  <a:lnTo>
                    <a:pt x="957" y="768"/>
                  </a:lnTo>
                  <a:cubicBezTo>
                    <a:pt x="946" y="712"/>
                    <a:pt x="913" y="657"/>
                    <a:pt x="868" y="623"/>
                  </a:cubicBezTo>
                  <a:cubicBezTo>
                    <a:pt x="857" y="613"/>
                    <a:pt x="846" y="613"/>
                    <a:pt x="835" y="601"/>
                  </a:cubicBezTo>
                  <a:cubicBezTo>
                    <a:pt x="846" y="579"/>
                    <a:pt x="857" y="557"/>
                    <a:pt x="868" y="524"/>
                  </a:cubicBezTo>
                  <a:lnTo>
                    <a:pt x="868" y="401"/>
                  </a:lnTo>
                  <a:cubicBezTo>
                    <a:pt x="857" y="346"/>
                    <a:pt x="835" y="290"/>
                    <a:pt x="802" y="257"/>
                  </a:cubicBezTo>
                  <a:cubicBezTo>
                    <a:pt x="779" y="235"/>
                    <a:pt x="757" y="212"/>
                    <a:pt x="723" y="190"/>
                  </a:cubicBezTo>
                  <a:cubicBezTo>
                    <a:pt x="713" y="190"/>
                    <a:pt x="701" y="178"/>
                    <a:pt x="691" y="178"/>
                  </a:cubicBezTo>
                  <a:cubicBezTo>
                    <a:pt x="679" y="168"/>
                    <a:pt x="657" y="168"/>
                    <a:pt x="634" y="168"/>
                  </a:cubicBezTo>
                  <a:lnTo>
                    <a:pt x="568" y="168"/>
                  </a:lnTo>
                  <a:cubicBezTo>
                    <a:pt x="568" y="156"/>
                    <a:pt x="557" y="134"/>
                    <a:pt x="545" y="123"/>
                  </a:cubicBezTo>
                  <a:cubicBezTo>
                    <a:pt x="523" y="79"/>
                    <a:pt x="479" y="45"/>
                    <a:pt x="446" y="23"/>
                  </a:cubicBezTo>
                  <a:cubicBezTo>
                    <a:pt x="412" y="12"/>
                    <a:pt x="368" y="1"/>
                    <a:pt x="335" y="1"/>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6" name="Google Shape;12146;p16"/>
            <p:cNvSpPr/>
            <p:nvPr/>
          </p:nvSpPr>
          <p:spPr>
            <a:xfrm>
              <a:off x="3930061" y="1836704"/>
              <a:ext cx="30317" cy="32410"/>
            </a:xfrm>
            <a:custGeom>
              <a:avLst/>
              <a:gdLst/>
              <a:ahLst/>
              <a:cxnLst/>
              <a:rect l="l" t="t" r="r" b="b"/>
              <a:pathLst>
                <a:path w="869" h="929" extrusionOk="0">
                  <a:moveTo>
                    <a:pt x="490" y="1"/>
                  </a:moveTo>
                  <a:cubicBezTo>
                    <a:pt x="479" y="11"/>
                    <a:pt x="479" y="23"/>
                    <a:pt x="490" y="34"/>
                  </a:cubicBezTo>
                  <a:cubicBezTo>
                    <a:pt x="502" y="68"/>
                    <a:pt x="502" y="100"/>
                    <a:pt x="502" y="134"/>
                  </a:cubicBezTo>
                  <a:cubicBezTo>
                    <a:pt x="490" y="189"/>
                    <a:pt x="468" y="234"/>
                    <a:pt x="423" y="268"/>
                  </a:cubicBezTo>
                  <a:cubicBezTo>
                    <a:pt x="401" y="290"/>
                    <a:pt x="379" y="301"/>
                    <a:pt x="357" y="301"/>
                  </a:cubicBezTo>
                  <a:cubicBezTo>
                    <a:pt x="334" y="301"/>
                    <a:pt x="312" y="301"/>
                    <a:pt x="290" y="290"/>
                  </a:cubicBezTo>
                  <a:cubicBezTo>
                    <a:pt x="290" y="290"/>
                    <a:pt x="279" y="290"/>
                    <a:pt x="268" y="278"/>
                  </a:cubicBezTo>
                  <a:lnTo>
                    <a:pt x="257" y="278"/>
                  </a:lnTo>
                  <a:lnTo>
                    <a:pt x="245" y="268"/>
                  </a:lnTo>
                  <a:cubicBezTo>
                    <a:pt x="235" y="268"/>
                    <a:pt x="223" y="256"/>
                    <a:pt x="223" y="256"/>
                  </a:cubicBezTo>
                  <a:cubicBezTo>
                    <a:pt x="223" y="245"/>
                    <a:pt x="212" y="245"/>
                    <a:pt x="212" y="245"/>
                  </a:cubicBezTo>
                  <a:cubicBezTo>
                    <a:pt x="212" y="245"/>
                    <a:pt x="212" y="234"/>
                    <a:pt x="201" y="234"/>
                  </a:cubicBezTo>
                  <a:lnTo>
                    <a:pt x="201" y="223"/>
                  </a:lnTo>
                  <a:lnTo>
                    <a:pt x="190" y="223"/>
                  </a:lnTo>
                  <a:lnTo>
                    <a:pt x="190" y="212"/>
                  </a:lnTo>
                  <a:cubicBezTo>
                    <a:pt x="190" y="212"/>
                    <a:pt x="179" y="201"/>
                    <a:pt x="179" y="189"/>
                  </a:cubicBezTo>
                  <a:cubicBezTo>
                    <a:pt x="179" y="182"/>
                    <a:pt x="168" y="174"/>
                    <a:pt x="157" y="174"/>
                  </a:cubicBezTo>
                  <a:cubicBezTo>
                    <a:pt x="153" y="174"/>
                    <a:pt x="149" y="175"/>
                    <a:pt x="146" y="179"/>
                  </a:cubicBezTo>
                  <a:cubicBezTo>
                    <a:pt x="134" y="179"/>
                    <a:pt x="123" y="201"/>
                    <a:pt x="134" y="223"/>
                  </a:cubicBezTo>
                  <a:lnTo>
                    <a:pt x="134" y="234"/>
                  </a:lnTo>
                  <a:cubicBezTo>
                    <a:pt x="134" y="234"/>
                    <a:pt x="134" y="229"/>
                    <a:pt x="131" y="229"/>
                  </a:cubicBezTo>
                  <a:cubicBezTo>
                    <a:pt x="129" y="229"/>
                    <a:pt x="127" y="230"/>
                    <a:pt x="123" y="234"/>
                  </a:cubicBezTo>
                  <a:lnTo>
                    <a:pt x="112" y="234"/>
                  </a:lnTo>
                  <a:cubicBezTo>
                    <a:pt x="101" y="245"/>
                    <a:pt x="90" y="245"/>
                    <a:pt x="79" y="256"/>
                  </a:cubicBezTo>
                  <a:lnTo>
                    <a:pt x="67" y="268"/>
                  </a:lnTo>
                  <a:lnTo>
                    <a:pt x="34" y="301"/>
                  </a:lnTo>
                  <a:lnTo>
                    <a:pt x="1" y="367"/>
                  </a:lnTo>
                  <a:lnTo>
                    <a:pt x="1" y="390"/>
                  </a:lnTo>
                  <a:cubicBezTo>
                    <a:pt x="1" y="390"/>
                    <a:pt x="1" y="401"/>
                    <a:pt x="12" y="401"/>
                  </a:cubicBezTo>
                  <a:cubicBezTo>
                    <a:pt x="12" y="412"/>
                    <a:pt x="23" y="423"/>
                    <a:pt x="34" y="423"/>
                  </a:cubicBezTo>
                  <a:cubicBezTo>
                    <a:pt x="34" y="423"/>
                    <a:pt x="45" y="423"/>
                    <a:pt x="45" y="412"/>
                  </a:cubicBezTo>
                  <a:lnTo>
                    <a:pt x="57" y="412"/>
                  </a:lnTo>
                  <a:lnTo>
                    <a:pt x="67" y="401"/>
                  </a:lnTo>
                  <a:lnTo>
                    <a:pt x="79" y="401"/>
                  </a:lnTo>
                  <a:lnTo>
                    <a:pt x="79" y="390"/>
                  </a:lnTo>
                  <a:lnTo>
                    <a:pt x="90" y="390"/>
                  </a:lnTo>
                  <a:cubicBezTo>
                    <a:pt x="101" y="390"/>
                    <a:pt x="112" y="379"/>
                    <a:pt x="112" y="379"/>
                  </a:cubicBezTo>
                  <a:cubicBezTo>
                    <a:pt x="123" y="390"/>
                    <a:pt x="123" y="390"/>
                    <a:pt x="134" y="390"/>
                  </a:cubicBezTo>
                  <a:cubicBezTo>
                    <a:pt x="168" y="390"/>
                    <a:pt x="190" y="401"/>
                    <a:pt x="212" y="423"/>
                  </a:cubicBezTo>
                  <a:cubicBezTo>
                    <a:pt x="223" y="434"/>
                    <a:pt x="223" y="434"/>
                    <a:pt x="223" y="446"/>
                  </a:cubicBezTo>
                  <a:cubicBezTo>
                    <a:pt x="245" y="490"/>
                    <a:pt x="235" y="545"/>
                    <a:pt x="235" y="601"/>
                  </a:cubicBezTo>
                  <a:lnTo>
                    <a:pt x="235" y="612"/>
                  </a:lnTo>
                  <a:lnTo>
                    <a:pt x="223" y="624"/>
                  </a:lnTo>
                  <a:cubicBezTo>
                    <a:pt x="212" y="646"/>
                    <a:pt x="212" y="668"/>
                    <a:pt x="223" y="690"/>
                  </a:cubicBezTo>
                  <a:lnTo>
                    <a:pt x="235" y="701"/>
                  </a:lnTo>
                  <a:lnTo>
                    <a:pt x="268" y="701"/>
                  </a:lnTo>
                  <a:cubicBezTo>
                    <a:pt x="290" y="679"/>
                    <a:pt x="301" y="657"/>
                    <a:pt x="312" y="634"/>
                  </a:cubicBezTo>
                  <a:lnTo>
                    <a:pt x="368" y="634"/>
                  </a:lnTo>
                  <a:cubicBezTo>
                    <a:pt x="368" y="657"/>
                    <a:pt x="379" y="668"/>
                    <a:pt x="390" y="679"/>
                  </a:cubicBezTo>
                  <a:cubicBezTo>
                    <a:pt x="396" y="685"/>
                    <a:pt x="401" y="687"/>
                    <a:pt x="408" y="687"/>
                  </a:cubicBezTo>
                  <a:cubicBezTo>
                    <a:pt x="415" y="687"/>
                    <a:pt x="424" y="685"/>
                    <a:pt x="435" y="679"/>
                  </a:cubicBezTo>
                  <a:cubicBezTo>
                    <a:pt x="446" y="668"/>
                    <a:pt x="446" y="657"/>
                    <a:pt x="435" y="634"/>
                  </a:cubicBezTo>
                  <a:cubicBezTo>
                    <a:pt x="446" y="634"/>
                    <a:pt x="446" y="634"/>
                    <a:pt x="457" y="646"/>
                  </a:cubicBezTo>
                  <a:cubicBezTo>
                    <a:pt x="457" y="646"/>
                    <a:pt x="468" y="646"/>
                    <a:pt x="479" y="657"/>
                  </a:cubicBezTo>
                  <a:lnTo>
                    <a:pt x="490" y="657"/>
                  </a:lnTo>
                  <a:lnTo>
                    <a:pt x="502" y="668"/>
                  </a:lnTo>
                  <a:cubicBezTo>
                    <a:pt x="502" y="668"/>
                    <a:pt x="512" y="668"/>
                    <a:pt x="512" y="679"/>
                  </a:cubicBezTo>
                  <a:lnTo>
                    <a:pt x="524" y="679"/>
                  </a:lnTo>
                  <a:cubicBezTo>
                    <a:pt x="524" y="690"/>
                    <a:pt x="534" y="701"/>
                    <a:pt x="534" y="701"/>
                  </a:cubicBezTo>
                  <a:cubicBezTo>
                    <a:pt x="546" y="713"/>
                    <a:pt x="546" y="713"/>
                    <a:pt x="557" y="713"/>
                  </a:cubicBezTo>
                  <a:lnTo>
                    <a:pt x="557" y="679"/>
                  </a:lnTo>
                  <a:cubicBezTo>
                    <a:pt x="546" y="668"/>
                    <a:pt x="546" y="668"/>
                    <a:pt x="546" y="657"/>
                  </a:cubicBezTo>
                  <a:lnTo>
                    <a:pt x="557" y="657"/>
                  </a:lnTo>
                  <a:lnTo>
                    <a:pt x="557" y="668"/>
                  </a:lnTo>
                  <a:cubicBezTo>
                    <a:pt x="557" y="690"/>
                    <a:pt x="557" y="713"/>
                    <a:pt x="568" y="723"/>
                  </a:cubicBezTo>
                  <a:cubicBezTo>
                    <a:pt x="557" y="746"/>
                    <a:pt x="557" y="757"/>
                    <a:pt x="557" y="768"/>
                  </a:cubicBezTo>
                  <a:cubicBezTo>
                    <a:pt x="557" y="790"/>
                    <a:pt x="557" y="824"/>
                    <a:pt x="568" y="846"/>
                  </a:cubicBezTo>
                  <a:lnTo>
                    <a:pt x="579" y="846"/>
                  </a:lnTo>
                  <a:cubicBezTo>
                    <a:pt x="579" y="857"/>
                    <a:pt x="579" y="868"/>
                    <a:pt x="591" y="879"/>
                  </a:cubicBezTo>
                  <a:cubicBezTo>
                    <a:pt x="601" y="891"/>
                    <a:pt x="601" y="891"/>
                    <a:pt x="613" y="891"/>
                  </a:cubicBezTo>
                  <a:cubicBezTo>
                    <a:pt x="613" y="901"/>
                    <a:pt x="623" y="913"/>
                    <a:pt x="635" y="924"/>
                  </a:cubicBezTo>
                  <a:cubicBezTo>
                    <a:pt x="638" y="927"/>
                    <a:pt x="642" y="928"/>
                    <a:pt x="647" y="928"/>
                  </a:cubicBezTo>
                  <a:cubicBezTo>
                    <a:pt x="658" y="928"/>
                    <a:pt x="671" y="920"/>
                    <a:pt x="680" y="913"/>
                  </a:cubicBezTo>
                  <a:lnTo>
                    <a:pt x="680" y="879"/>
                  </a:lnTo>
                  <a:lnTo>
                    <a:pt x="702" y="879"/>
                  </a:lnTo>
                  <a:cubicBezTo>
                    <a:pt x="712" y="868"/>
                    <a:pt x="712" y="846"/>
                    <a:pt x="712" y="835"/>
                  </a:cubicBezTo>
                  <a:cubicBezTo>
                    <a:pt x="712" y="824"/>
                    <a:pt x="712" y="812"/>
                    <a:pt x="702" y="812"/>
                  </a:cubicBezTo>
                  <a:lnTo>
                    <a:pt x="702" y="802"/>
                  </a:lnTo>
                  <a:lnTo>
                    <a:pt x="702" y="779"/>
                  </a:lnTo>
                  <a:lnTo>
                    <a:pt x="702" y="757"/>
                  </a:lnTo>
                  <a:lnTo>
                    <a:pt x="702" y="746"/>
                  </a:lnTo>
                  <a:lnTo>
                    <a:pt x="702" y="735"/>
                  </a:lnTo>
                  <a:cubicBezTo>
                    <a:pt x="702" y="735"/>
                    <a:pt x="702" y="723"/>
                    <a:pt x="712" y="723"/>
                  </a:cubicBezTo>
                  <a:lnTo>
                    <a:pt x="712" y="713"/>
                  </a:lnTo>
                  <a:lnTo>
                    <a:pt x="724" y="701"/>
                  </a:lnTo>
                  <a:lnTo>
                    <a:pt x="724" y="690"/>
                  </a:lnTo>
                  <a:lnTo>
                    <a:pt x="735" y="690"/>
                  </a:lnTo>
                  <a:lnTo>
                    <a:pt x="746" y="679"/>
                  </a:lnTo>
                  <a:cubicBezTo>
                    <a:pt x="757" y="668"/>
                    <a:pt x="779" y="657"/>
                    <a:pt x="801" y="657"/>
                  </a:cubicBezTo>
                  <a:cubicBezTo>
                    <a:pt x="813" y="657"/>
                    <a:pt x="813" y="634"/>
                    <a:pt x="813" y="624"/>
                  </a:cubicBezTo>
                  <a:lnTo>
                    <a:pt x="813" y="612"/>
                  </a:lnTo>
                  <a:lnTo>
                    <a:pt x="846" y="612"/>
                  </a:lnTo>
                  <a:cubicBezTo>
                    <a:pt x="868" y="601"/>
                    <a:pt x="868" y="579"/>
                    <a:pt x="857" y="568"/>
                  </a:cubicBezTo>
                  <a:cubicBezTo>
                    <a:pt x="857" y="557"/>
                    <a:pt x="857" y="557"/>
                    <a:pt x="846" y="557"/>
                  </a:cubicBezTo>
                  <a:lnTo>
                    <a:pt x="857" y="557"/>
                  </a:lnTo>
                  <a:cubicBezTo>
                    <a:pt x="846" y="557"/>
                    <a:pt x="846" y="557"/>
                    <a:pt x="846" y="545"/>
                  </a:cubicBezTo>
                  <a:cubicBezTo>
                    <a:pt x="835" y="535"/>
                    <a:pt x="824" y="535"/>
                    <a:pt x="824" y="523"/>
                  </a:cubicBezTo>
                  <a:cubicBezTo>
                    <a:pt x="824" y="512"/>
                    <a:pt x="835" y="501"/>
                    <a:pt x="835" y="501"/>
                  </a:cubicBezTo>
                  <a:cubicBezTo>
                    <a:pt x="824" y="490"/>
                    <a:pt x="813" y="490"/>
                    <a:pt x="801" y="490"/>
                  </a:cubicBezTo>
                  <a:lnTo>
                    <a:pt x="801" y="468"/>
                  </a:lnTo>
                  <a:cubicBezTo>
                    <a:pt x="801" y="468"/>
                    <a:pt x="791" y="456"/>
                    <a:pt x="779" y="456"/>
                  </a:cubicBezTo>
                  <a:cubicBezTo>
                    <a:pt x="735" y="479"/>
                    <a:pt x="690" y="479"/>
                    <a:pt x="646" y="479"/>
                  </a:cubicBezTo>
                  <a:cubicBezTo>
                    <a:pt x="635" y="479"/>
                    <a:pt x="613" y="468"/>
                    <a:pt x="601" y="468"/>
                  </a:cubicBezTo>
                  <a:cubicBezTo>
                    <a:pt x="579" y="446"/>
                    <a:pt x="568" y="434"/>
                    <a:pt x="557" y="412"/>
                  </a:cubicBezTo>
                  <a:lnTo>
                    <a:pt x="557" y="379"/>
                  </a:lnTo>
                  <a:cubicBezTo>
                    <a:pt x="557" y="367"/>
                    <a:pt x="568" y="367"/>
                    <a:pt x="568" y="357"/>
                  </a:cubicBezTo>
                  <a:lnTo>
                    <a:pt x="557" y="345"/>
                  </a:lnTo>
                  <a:lnTo>
                    <a:pt x="557" y="334"/>
                  </a:lnTo>
                  <a:lnTo>
                    <a:pt x="557" y="312"/>
                  </a:lnTo>
                  <a:lnTo>
                    <a:pt x="557" y="301"/>
                  </a:lnTo>
                  <a:cubicBezTo>
                    <a:pt x="568" y="278"/>
                    <a:pt x="568" y="268"/>
                    <a:pt x="579" y="256"/>
                  </a:cubicBezTo>
                  <a:cubicBezTo>
                    <a:pt x="591" y="245"/>
                    <a:pt x="591" y="212"/>
                    <a:pt x="568" y="212"/>
                  </a:cubicBezTo>
                  <a:lnTo>
                    <a:pt x="579" y="212"/>
                  </a:lnTo>
                  <a:cubicBezTo>
                    <a:pt x="591" y="179"/>
                    <a:pt x="613" y="134"/>
                    <a:pt x="623" y="100"/>
                  </a:cubicBezTo>
                  <a:lnTo>
                    <a:pt x="623" y="90"/>
                  </a:lnTo>
                  <a:lnTo>
                    <a:pt x="568" y="90"/>
                  </a:lnTo>
                  <a:cubicBezTo>
                    <a:pt x="557" y="100"/>
                    <a:pt x="557" y="112"/>
                    <a:pt x="546" y="123"/>
                  </a:cubicBezTo>
                  <a:cubicBezTo>
                    <a:pt x="546" y="100"/>
                    <a:pt x="557" y="90"/>
                    <a:pt x="557" y="78"/>
                  </a:cubicBezTo>
                  <a:cubicBezTo>
                    <a:pt x="546" y="68"/>
                    <a:pt x="546" y="68"/>
                    <a:pt x="546" y="56"/>
                  </a:cubicBezTo>
                  <a:lnTo>
                    <a:pt x="534" y="56"/>
                  </a:lnTo>
                  <a:cubicBezTo>
                    <a:pt x="524" y="45"/>
                    <a:pt x="524" y="23"/>
                    <a:pt x="512" y="11"/>
                  </a:cubicBezTo>
                  <a:lnTo>
                    <a:pt x="512"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7" name="Google Shape;12147;p16"/>
            <p:cNvSpPr/>
            <p:nvPr/>
          </p:nvSpPr>
          <p:spPr>
            <a:xfrm>
              <a:off x="3949458" y="1862312"/>
              <a:ext cx="35" cy="35"/>
            </a:xfrm>
            <a:custGeom>
              <a:avLst/>
              <a:gdLst/>
              <a:ahLst/>
              <a:cxnLst/>
              <a:rect l="l" t="t" r="r" b="b"/>
              <a:pathLst>
                <a:path w="1" h="1" extrusionOk="0">
                  <a:moveTo>
                    <a:pt x="1" y="1"/>
                  </a:moveTo>
                  <a:lnTo>
                    <a:pt x="1"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8" name="Google Shape;12148;p16"/>
            <p:cNvSpPr/>
            <p:nvPr/>
          </p:nvSpPr>
          <p:spPr>
            <a:xfrm>
              <a:off x="3944818" y="1923227"/>
              <a:ext cx="11652" cy="13641"/>
            </a:xfrm>
            <a:custGeom>
              <a:avLst/>
              <a:gdLst/>
              <a:ahLst/>
              <a:cxnLst/>
              <a:rect l="l" t="t" r="r" b="b"/>
              <a:pathLst>
                <a:path w="334" h="391" extrusionOk="0">
                  <a:moveTo>
                    <a:pt x="123" y="1"/>
                  </a:moveTo>
                  <a:cubicBezTo>
                    <a:pt x="111" y="1"/>
                    <a:pt x="101" y="12"/>
                    <a:pt x="89" y="12"/>
                  </a:cubicBezTo>
                  <a:cubicBezTo>
                    <a:pt x="79" y="12"/>
                    <a:pt x="67" y="23"/>
                    <a:pt x="56" y="23"/>
                  </a:cubicBezTo>
                  <a:cubicBezTo>
                    <a:pt x="45" y="34"/>
                    <a:pt x="34" y="45"/>
                    <a:pt x="23" y="67"/>
                  </a:cubicBezTo>
                  <a:cubicBezTo>
                    <a:pt x="23" y="79"/>
                    <a:pt x="12" y="90"/>
                    <a:pt x="12" y="101"/>
                  </a:cubicBezTo>
                  <a:cubicBezTo>
                    <a:pt x="0" y="123"/>
                    <a:pt x="0" y="134"/>
                    <a:pt x="0" y="156"/>
                  </a:cubicBezTo>
                  <a:lnTo>
                    <a:pt x="0" y="201"/>
                  </a:lnTo>
                  <a:cubicBezTo>
                    <a:pt x="12" y="201"/>
                    <a:pt x="12" y="212"/>
                    <a:pt x="12" y="212"/>
                  </a:cubicBezTo>
                  <a:cubicBezTo>
                    <a:pt x="12" y="235"/>
                    <a:pt x="12" y="257"/>
                    <a:pt x="23" y="279"/>
                  </a:cubicBezTo>
                  <a:cubicBezTo>
                    <a:pt x="34" y="312"/>
                    <a:pt x="56" y="334"/>
                    <a:pt x="79" y="357"/>
                  </a:cubicBezTo>
                  <a:cubicBezTo>
                    <a:pt x="89" y="368"/>
                    <a:pt x="111" y="379"/>
                    <a:pt x="123" y="379"/>
                  </a:cubicBezTo>
                  <a:lnTo>
                    <a:pt x="134" y="390"/>
                  </a:lnTo>
                  <a:lnTo>
                    <a:pt x="223" y="390"/>
                  </a:lnTo>
                  <a:cubicBezTo>
                    <a:pt x="234" y="379"/>
                    <a:pt x="257" y="368"/>
                    <a:pt x="267" y="368"/>
                  </a:cubicBezTo>
                  <a:lnTo>
                    <a:pt x="301" y="334"/>
                  </a:lnTo>
                  <a:cubicBezTo>
                    <a:pt x="301" y="324"/>
                    <a:pt x="312" y="312"/>
                    <a:pt x="312" y="301"/>
                  </a:cubicBezTo>
                  <a:cubicBezTo>
                    <a:pt x="323" y="279"/>
                    <a:pt x="334" y="257"/>
                    <a:pt x="334" y="235"/>
                  </a:cubicBezTo>
                  <a:lnTo>
                    <a:pt x="334" y="190"/>
                  </a:lnTo>
                  <a:cubicBezTo>
                    <a:pt x="334" y="168"/>
                    <a:pt x="323" y="146"/>
                    <a:pt x="312" y="123"/>
                  </a:cubicBezTo>
                  <a:cubicBezTo>
                    <a:pt x="312" y="112"/>
                    <a:pt x="301" y="101"/>
                    <a:pt x="289" y="90"/>
                  </a:cubicBezTo>
                  <a:lnTo>
                    <a:pt x="289" y="79"/>
                  </a:lnTo>
                  <a:lnTo>
                    <a:pt x="267" y="57"/>
                  </a:lnTo>
                  <a:cubicBezTo>
                    <a:pt x="267" y="57"/>
                    <a:pt x="257" y="57"/>
                    <a:pt x="257" y="45"/>
                  </a:cubicBezTo>
                  <a:cubicBezTo>
                    <a:pt x="245" y="34"/>
                    <a:pt x="223" y="23"/>
                    <a:pt x="200" y="12"/>
                  </a:cubicBezTo>
                  <a:lnTo>
                    <a:pt x="178" y="12"/>
                  </a:lnTo>
                  <a:cubicBezTo>
                    <a:pt x="168" y="1"/>
                    <a:pt x="168" y="1"/>
                    <a:pt x="156" y="1"/>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9" name="Google Shape;12149;p16"/>
            <p:cNvSpPr/>
            <p:nvPr/>
          </p:nvSpPr>
          <p:spPr>
            <a:xfrm>
              <a:off x="3944818" y="1923227"/>
              <a:ext cx="9350" cy="13222"/>
            </a:xfrm>
            <a:custGeom>
              <a:avLst/>
              <a:gdLst/>
              <a:ahLst/>
              <a:cxnLst/>
              <a:rect l="l" t="t" r="r" b="b"/>
              <a:pathLst>
                <a:path w="268" h="379" extrusionOk="0">
                  <a:moveTo>
                    <a:pt x="123" y="1"/>
                  </a:moveTo>
                  <a:cubicBezTo>
                    <a:pt x="111" y="1"/>
                    <a:pt x="101" y="12"/>
                    <a:pt x="89" y="12"/>
                  </a:cubicBezTo>
                  <a:cubicBezTo>
                    <a:pt x="79" y="12"/>
                    <a:pt x="67" y="23"/>
                    <a:pt x="56" y="23"/>
                  </a:cubicBezTo>
                  <a:cubicBezTo>
                    <a:pt x="45" y="34"/>
                    <a:pt x="34" y="45"/>
                    <a:pt x="23" y="67"/>
                  </a:cubicBezTo>
                  <a:cubicBezTo>
                    <a:pt x="23" y="79"/>
                    <a:pt x="12" y="90"/>
                    <a:pt x="12" y="101"/>
                  </a:cubicBezTo>
                  <a:cubicBezTo>
                    <a:pt x="0" y="123"/>
                    <a:pt x="0" y="134"/>
                    <a:pt x="0" y="156"/>
                  </a:cubicBezTo>
                  <a:lnTo>
                    <a:pt x="0" y="201"/>
                  </a:lnTo>
                  <a:cubicBezTo>
                    <a:pt x="12" y="201"/>
                    <a:pt x="12" y="212"/>
                    <a:pt x="12" y="212"/>
                  </a:cubicBezTo>
                  <a:cubicBezTo>
                    <a:pt x="12" y="235"/>
                    <a:pt x="12" y="257"/>
                    <a:pt x="23" y="279"/>
                  </a:cubicBezTo>
                  <a:cubicBezTo>
                    <a:pt x="34" y="312"/>
                    <a:pt x="56" y="334"/>
                    <a:pt x="79" y="357"/>
                  </a:cubicBezTo>
                  <a:cubicBezTo>
                    <a:pt x="89" y="368"/>
                    <a:pt x="111" y="379"/>
                    <a:pt x="123" y="379"/>
                  </a:cubicBezTo>
                  <a:lnTo>
                    <a:pt x="134" y="379"/>
                  </a:lnTo>
                  <a:cubicBezTo>
                    <a:pt x="145" y="368"/>
                    <a:pt x="145" y="346"/>
                    <a:pt x="145" y="334"/>
                  </a:cubicBezTo>
                  <a:cubicBezTo>
                    <a:pt x="134" y="324"/>
                    <a:pt x="134" y="312"/>
                    <a:pt x="134" y="312"/>
                  </a:cubicBezTo>
                  <a:cubicBezTo>
                    <a:pt x="123" y="301"/>
                    <a:pt x="123" y="301"/>
                    <a:pt x="123" y="290"/>
                  </a:cubicBezTo>
                  <a:lnTo>
                    <a:pt x="111" y="290"/>
                  </a:lnTo>
                  <a:lnTo>
                    <a:pt x="111" y="279"/>
                  </a:lnTo>
                  <a:lnTo>
                    <a:pt x="111" y="268"/>
                  </a:lnTo>
                  <a:cubicBezTo>
                    <a:pt x="101" y="257"/>
                    <a:pt x="101" y="257"/>
                    <a:pt x="101" y="245"/>
                  </a:cubicBezTo>
                  <a:lnTo>
                    <a:pt x="101" y="223"/>
                  </a:lnTo>
                  <a:lnTo>
                    <a:pt x="101" y="201"/>
                  </a:lnTo>
                  <a:cubicBezTo>
                    <a:pt x="101" y="201"/>
                    <a:pt x="111" y="201"/>
                    <a:pt x="111" y="190"/>
                  </a:cubicBezTo>
                  <a:lnTo>
                    <a:pt x="111" y="168"/>
                  </a:lnTo>
                  <a:cubicBezTo>
                    <a:pt x="123" y="156"/>
                    <a:pt x="123" y="156"/>
                    <a:pt x="123" y="146"/>
                  </a:cubicBezTo>
                  <a:cubicBezTo>
                    <a:pt x="134" y="146"/>
                    <a:pt x="145" y="134"/>
                    <a:pt x="145" y="123"/>
                  </a:cubicBezTo>
                  <a:cubicBezTo>
                    <a:pt x="156" y="112"/>
                    <a:pt x="156" y="101"/>
                    <a:pt x="156" y="90"/>
                  </a:cubicBezTo>
                  <a:lnTo>
                    <a:pt x="168" y="90"/>
                  </a:lnTo>
                  <a:cubicBezTo>
                    <a:pt x="178" y="90"/>
                    <a:pt x="190" y="79"/>
                    <a:pt x="190" y="79"/>
                  </a:cubicBezTo>
                  <a:cubicBezTo>
                    <a:pt x="200" y="79"/>
                    <a:pt x="212" y="90"/>
                    <a:pt x="223" y="101"/>
                  </a:cubicBezTo>
                  <a:cubicBezTo>
                    <a:pt x="234" y="101"/>
                    <a:pt x="245" y="101"/>
                    <a:pt x="257" y="90"/>
                  </a:cubicBezTo>
                  <a:cubicBezTo>
                    <a:pt x="267" y="79"/>
                    <a:pt x="267" y="57"/>
                    <a:pt x="257" y="45"/>
                  </a:cubicBezTo>
                  <a:cubicBezTo>
                    <a:pt x="245" y="34"/>
                    <a:pt x="223" y="23"/>
                    <a:pt x="200" y="12"/>
                  </a:cubicBezTo>
                  <a:lnTo>
                    <a:pt x="178" y="12"/>
                  </a:lnTo>
                  <a:cubicBezTo>
                    <a:pt x="168" y="1"/>
                    <a:pt x="168" y="1"/>
                    <a:pt x="156"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0" name="Google Shape;12150;p16"/>
            <p:cNvSpPr/>
            <p:nvPr/>
          </p:nvSpPr>
          <p:spPr>
            <a:xfrm>
              <a:off x="3921164" y="1930623"/>
              <a:ext cx="9350" cy="12036"/>
            </a:xfrm>
            <a:custGeom>
              <a:avLst/>
              <a:gdLst/>
              <a:ahLst/>
              <a:cxnLst/>
              <a:rect l="l" t="t" r="r" b="b"/>
              <a:pathLst>
                <a:path w="268" h="345" extrusionOk="0">
                  <a:moveTo>
                    <a:pt x="134" y="0"/>
                  </a:moveTo>
                  <a:cubicBezTo>
                    <a:pt x="111" y="0"/>
                    <a:pt x="100" y="11"/>
                    <a:pt x="89" y="23"/>
                  </a:cubicBezTo>
                  <a:cubicBezTo>
                    <a:pt x="67" y="23"/>
                    <a:pt x="67" y="33"/>
                    <a:pt x="55" y="45"/>
                  </a:cubicBezTo>
                  <a:cubicBezTo>
                    <a:pt x="45" y="56"/>
                    <a:pt x="33" y="67"/>
                    <a:pt x="23" y="89"/>
                  </a:cubicBezTo>
                  <a:cubicBezTo>
                    <a:pt x="23" y="100"/>
                    <a:pt x="11" y="112"/>
                    <a:pt x="11" y="134"/>
                  </a:cubicBezTo>
                  <a:cubicBezTo>
                    <a:pt x="0" y="156"/>
                    <a:pt x="0" y="178"/>
                    <a:pt x="11" y="201"/>
                  </a:cubicBezTo>
                  <a:cubicBezTo>
                    <a:pt x="11" y="223"/>
                    <a:pt x="11" y="245"/>
                    <a:pt x="23" y="256"/>
                  </a:cubicBezTo>
                  <a:cubicBezTo>
                    <a:pt x="33" y="278"/>
                    <a:pt x="33" y="290"/>
                    <a:pt x="45" y="300"/>
                  </a:cubicBezTo>
                  <a:cubicBezTo>
                    <a:pt x="55" y="312"/>
                    <a:pt x="67" y="322"/>
                    <a:pt x="89" y="334"/>
                  </a:cubicBezTo>
                  <a:cubicBezTo>
                    <a:pt x="100" y="345"/>
                    <a:pt x="111" y="345"/>
                    <a:pt x="134" y="345"/>
                  </a:cubicBezTo>
                  <a:lnTo>
                    <a:pt x="167" y="345"/>
                  </a:lnTo>
                  <a:cubicBezTo>
                    <a:pt x="189" y="334"/>
                    <a:pt x="211" y="312"/>
                    <a:pt x="223" y="300"/>
                  </a:cubicBezTo>
                  <a:cubicBezTo>
                    <a:pt x="223" y="290"/>
                    <a:pt x="223" y="290"/>
                    <a:pt x="233" y="290"/>
                  </a:cubicBezTo>
                  <a:cubicBezTo>
                    <a:pt x="233" y="278"/>
                    <a:pt x="245" y="267"/>
                    <a:pt x="245" y="256"/>
                  </a:cubicBezTo>
                  <a:lnTo>
                    <a:pt x="256" y="256"/>
                  </a:lnTo>
                  <a:cubicBezTo>
                    <a:pt x="267" y="223"/>
                    <a:pt x="267" y="201"/>
                    <a:pt x="267" y="156"/>
                  </a:cubicBezTo>
                  <a:cubicBezTo>
                    <a:pt x="267" y="134"/>
                    <a:pt x="267" y="112"/>
                    <a:pt x="256" y="78"/>
                  </a:cubicBezTo>
                  <a:cubicBezTo>
                    <a:pt x="256" y="78"/>
                    <a:pt x="245" y="78"/>
                    <a:pt x="245" y="67"/>
                  </a:cubicBezTo>
                  <a:cubicBezTo>
                    <a:pt x="245" y="56"/>
                    <a:pt x="233" y="45"/>
                    <a:pt x="223" y="33"/>
                  </a:cubicBezTo>
                  <a:lnTo>
                    <a:pt x="189" y="0"/>
                  </a:ln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1" name="Google Shape;12151;p16"/>
            <p:cNvSpPr/>
            <p:nvPr/>
          </p:nvSpPr>
          <p:spPr>
            <a:xfrm>
              <a:off x="3921164" y="1930623"/>
              <a:ext cx="9350" cy="11687"/>
            </a:xfrm>
            <a:custGeom>
              <a:avLst/>
              <a:gdLst/>
              <a:ahLst/>
              <a:cxnLst/>
              <a:rect l="l" t="t" r="r" b="b"/>
              <a:pathLst>
                <a:path w="268" h="335" extrusionOk="0">
                  <a:moveTo>
                    <a:pt x="134" y="0"/>
                  </a:moveTo>
                  <a:cubicBezTo>
                    <a:pt x="111" y="0"/>
                    <a:pt x="100" y="11"/>
                    <a:pt x="89" y="23"/>
                  </a:cubicBezTo>
                  <a:cubicBezTo>
                    <a:pt x="67" y="23"/>
                    <a:pt x="67" y="33"/>
                    <a:pt x="55" y="45"/>
                  </a:cubicBezTo>
                  <a:cubicBezTo>
                    <a:pt x="45" y="56"/>
                    <a:pt x="33" y="67"/>
                    <a:pt x="23" y="89"/>
                  </a:cubicBezTo>
                  <a:cubicBezTo>
                    <a:pt x="23" y="100"/>
                    <a:pt x="11" y="112"/>
                    <a:pt x="11" y="134"/>
                  </a:cubicBezTo>
                  <a:cubicBezTo>
                    <a:pt x="0" y="156"/>
                    <a:pt x="0" y="178"/>
                    <a:pt x="11" y="201"/>
                  </a:cubicBezTo>
                  <a:lnTo>
                    <a:pt x="11" y="223"/>
                  </a:lnTo>
                  <a:cubicBezTo>
                    <a:pt x="11" y="211"/>
                    <a:pt x="23" y="211"/>
                    <a:pt x="23" y="211"/>
                  </a:cubicBezTo>
                  <a:lnTo>
                    <a:pt x="23" y="201"/>
                  </a:lnTo>
                  <a:cubicBezTo>
                    <a:pt x="33" y="201"/>
                    <a:pt x="33" y="189"/>
                    <a:pt x="33" y="189"/>
                  </a:cubicBezTo>
                  <a:lnTo>
                    <a:pt x="55" y="167"/>
                  </a:lnTo>
                  <a:lnTo>
                    <a:pt x="89" y="134"/>
                  </a:lnTo>
                  <a:lnTo>
                    <a:pt x="100" y="134"/>
                  </a:lnTo>
                  <a:cubicBezTo>
                    <a:pt x="122" y="134"/>
                    <a:pt x="144" y="145"/>
                    <a:pt x="156" y="156"/>
                  </a:cubicBezTo>
                  <a:lnTo>
                    <a:pt x="178" y="178"/>
                  </a:lnTo>
                  <a:lnTo>
                    <a:pt x="178" y="189"/>
                  </a:lnTo>
                  <a:lnTo>
                    <a:pt x="189" y="201"/>
                  </a:lnTo>
                  <a:lnTo>
                    <a:pt x="189" y="211"/>
                  </a:lnTo>
                  <a:lnTo>
                    <a:pt x="189" y="223"/>
                  </a:lnTo>
                  <a:cubicBezTo>
                    <a:pt x="200" y="223"/>
                    <a:pt x="200" y="233"/>
                    <a:pt x="200" y="245"/>
                  </a:cubicBezTo>
                  <a:lnTo>
                    <a:pt x="200" y="256"/>
                  </a:lnTo>
                  <a:lnTo>
                    <a:pt x="200" y="267"/>
                  </a:lnTo>
                  <a:cubicBezTo>
                    <a:pt x="200" y="278"/>
                    <a:pt x="189" y="278"/>
                    <a:pt x="200" y="278"/>
                  </a:cubicBezTo>
                  <a:cubicBezTo>
                    <a:pt x="189" y="278"/>
                    <a:pt x="189" y="290"/>
                    <a:pt x="189" y="290"/>
                  </a:cubicBezTo>
                  <a:lnTo>
                    <a:pt x="189" y="334"/>
                  </a:lnTo>
                  <a:lnTo>
                    <a:pt x="223" y="300"/>
                  </a:lnTo>
                  <a:cubicBezTo>
                    <a:pt x="223" y="290"/>
                    <a:pt x="223" y="290"/>
                    <a:pt x="233" y="290"/>
                  </a:cubicBezTo>
                  <a:cubicBezTo>
                    <a:pt x="233" y="278"/>
                    <a:pt x="245" y="267"/>
                    <a:pt x="245" y="256"/>
                  </a:cubicBezTo>
                  <a:lnTo>
                    <a:pt x="256" y="256"/>
                  </a:lnTo>
                  <a:cubicBezTo>
                    <a:pt x="256" y="233"/>
                    <a:pt x="267" y="211"/>
                    <a:pt x="267" y="201"/>
                  </a:cubicBezTo>
                  <a:lnTo>
                    <a:pt x="267" y="189"/>
                  </a:lnTo>
                  <a:lnTo>
                    <a:pt x="267" y="156"/>
                  </a:lnTo>
                  <a:lnTo>
                    <a:pt x="267" y="134"/>
                  </a:lnTo>
                  <a:lnTo>
                    <a:pt x="267" y="122"/>
                  </a:lnTo>
                  <a:cubicBezTo>
                    <a:pt x="267" y="100"/>
                    <a:pt x="256" y="89"/>
                    <a:pt x="256" y="78"/>
                  </a:cubicBezTo>
                  <a:cubicBezTo>
                    <a:pt x="256" y="78"/>
                    <a:pt x="245" y="78"/>
                    <a:pt x="245" y="67"/>
                  </a:cubicBezTo>
                  <a:cubicBezTo>
                    <a:pt x="245" y="56"/>
                    <a:pt x="245" y="56"/>
                    <a:pt x="233" y="45"/>
                  </a:cubicBezTo>
                  <a:lnTo>
                    <a:pt x="223" y="33"/>
                  </a:lnTo>
                  <a:lnTo>
                    <a:pt x="211" y="23"/>
                  </a:lnTo>
                  <a:lnTo>
                    <a:pt x="200" y="11"/>
                  </a:lnTo>
                  <a:cubicBezTo>
                    <a:pt x="200" y="11"/>
                    <a:pt x="189" y="11"/>
                    <a:pt x="189"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2" name="Google Shape;12152;p16"/>
            <p:cNvSpPr/>
            <p:nvPr/>
          </p:nvSpPr>
          <p:spPr>
            <a:xfrm>
              <a:off x="3917291" y="1903690"/>
              <a:ext cx="30666" cy="43644"/>
            </a:xfrm>
            <a:custGeom>
              <a:avLst/>
              <a:gdLst/>
              <a:ahLst/>
              <a:cxnLst/>
              <a:rect l="l" t="t" r="r" b="b"/>
              <a:pathLst>
                <a:path w="879" h="1251" extrusionOk="0">
                  <a:moveTo>
                    <a:pt x="618" y="1"/>
                  </a:moveTo>
                  <a:cubicBezTo>
                    <a:pt x="605" y="1"/>
                    <a:pt x="592" y="2"/>
                    <a:pt x="578" y="5"/>
                  </a:cubicBezTo>
                  <a:lnTo>
                    <a:pt x="556" y="5"/>
                  </a:lnTo>
                  <a:cubicBezTo>
                    <a:pt x="534" y="5"/>
                    <a:pt x="500" y="16"/>
                    <a:pt x="478" y="27"/>
                  </a:cubicBezTo>
                  <a:cubicBezTo>
                    <a:pt x="433" y="61"/>
                    <a:pt x="423" y="116"/>
                    <a:pt x="411" y="172"/>
                  </a:cubicBezTo>
                  <a:lnTo>
                    <a:pt x="411" y="182"/>
                  </a:lnTo>
                  <a:lnTo>
                    <a:pt x="411" y="205"/>
                  </a:lnTo>
                  <a:cubicBezTo>
                    <a:pt x="378" y="172"/>
                    <a:pt x="356" y="150"/>
                    <a:pt x="311" y="127"/>
                  </a:cubicBezTo>
                  <a:lnTo>
                    <a:pt x="289" y="127"/>
                  </a:lnTo>
                  <a:cubicBezTo>
                    <a:pt x="267" y="116"/>
                    <a:pt x="245" y="116"/>
                    <a:pt x="222" y="116"/>
                  </a:cubicBezTo>
                  <a:lnTo>
                    <a:pt x="200" y="116"/>
                  </a:lnTo>
                  <a:cubicBezTo>
                    <a:pt x="178" y="116"/>
                    <a:pt x="156" y="127"/>
                    <a:pt x="134" y="127"/>
                  </a:cubicBezTo>
                  <a:cubicBezTo>
                    <a:pt x="122" y="138"/>
                    <a:pt x="111" y="150"/>
                    <a:pt x="100" y="150"/>
                  </a:cubicBezTo>
                  <a:cubicBezTo>
                    <a:pt x="100" y="150"/>
                    <a:pt x="89" y="150"/>
                    <a:pt x="89" y="160"/>
                  </a:cubicBezTo>
                  <a:cubicBezTo>
                    <a:pt x="89" y="160"/>
                    <a:pt x="77" y="160"/>
                    <a:pt x="77" y="172"/>
                  </a:cubicBezTo>
                  <a:cubicBezTo>
                    <a:pt x="67" y="182"/>
                    <a:pt x="55" y="182"/>
                    <a:pt x="55" y="194"/>
                  </a:cubicBezTo>
                  <a:cubicBezTo>
                    <a:pt x="45" y="216"/>
                    <a:pt x="33" y="227"/>
                    <a:pt x="22" y="249"/>
                  </a:cubicBezTo>
                  <a:cubicBezTo>
                    <a:pt x="11" y="283"/>
                    <a:pt x="0" y="305"/>
                    <a:pt x="0" y="338"/>
                  </a:cubicBezTo>
                  <a:cubicBezTo>
                    <a:pt x="0" y="372"/>
                    <a:pt x="11" y="405"/>
                    <a:pt x="22" y="427"/>
                  </a:cubicBezTo>
                  <a:lnTo>
                    <a:pt x="22" y="439"/>
                  </a:lnTo>
                  <a:cubicBezTo>
                    <a:pt x="22" y="461"/>
                    <a:pt x="22" y="472"/>
                    <a:pt x="33" y="494"/>
                  </a:cubicBezTo>
                  <a:cubicBezTo>
                    <a:pt x="33" y="516"/>
                    <a:pt x="45" y="538"/>
                    <a:pt x="55" y="561"/>
                  </a:cubicBezTo>
                  <a:cubicBezTo>
                    <a:pt x="55" y="572"/>
                    <a:pt x="67" y="583"/>
                    <a:pt x="77" y="594"/>
                  </a:cubicBezTo>
                  <a:lnTo>
                    <a:pt x="77" y="605"/>
                  </a:lnTo>
                  <a:cubicBezTo>
                    <a:pt x="111" y="639"/>
                    <a:pt x="134" y="661"/>
                    <a:pt x="166" y="683"/>
                  </a:cubicBezTo>
                  <a:cubicBezTo>
                    <a:pt x="189" y="694"/>
                    <a:pt x="222" y="694"/>
                    <a:pt x="245" y="694"/>
                  </a:cubicBezTo>
                  <a:lnTo>
                    <a:pt x="267" y="694"/>
                  </a:lnTo>
                  <a:cubicBezTo>
                    <a:pt x="289" y="694"/>
                    <a:pt x="311" y="694"/>
                    <a:pt x="322" y="683"/>
                  </a:cubicBezTo>
                  <a:cubicBezTo>
                    <a:pt x="334" y="683"/>
                    <a:pt x="344" y="683"/>
                    <a:pt x="344" y="672"/>
                  </a:cubicBezTo>
                  <a:cubicBezTo>
                    <a:pt x="344" y="694"/>
                    <a:pt x="356" y="716"/>
                    <a:pt x="356" y="728"/>
                  </a:cubicBezTo>
                  <a:cubicBezTo>
                    <a:pt x="356" y="739"/>
                    <a:pt x="367" y="750"/>
                    <a:pt x="378" y="761"/>
                  </a:cubicBezTo>
                  <a:cubicBezTo>
                    <a:pt x="378" y="783"/>
                    <a:pt x="389" y="795"/>
                    <a:pt x="411" y="805"/>
                  </a:cubicBezTo>
                  <a:lnTo>
                    <a:pt x="411" y="817"/>
                  </a:lnTo>
                  <a:cubicBezTo>
                    <a:pt x="423" y="817"/>
                    <a:pt x="433" y="828"/>
                    <a:pt x="445" y="828"/>
                  </a:cubicBezTo>
                  <a:cubicBezTo>
                    <a:pt x="445" y="839"/>
                    <a:pt x="456" y="839"/>
                    <a:pt x="456" y="850"/>
                  </a:cubicBezTo>
                  <a:cubicBezTo>
                    <a:pt x="467" y="850"/>
                    <a:pt x="467" y="850"/>
                    <a:pt x="478" y="861"/>
                  </a:cubicBezTo>
                  <a:cubicBezTo>
                    <a:pt x="467" y="861"/>
                    <a:pt x="456" y="872"/>
                    <a:pt x="456" y="884"/>
                  </a:cubicBezTo>
                  <a:cubicBezTo>
                    <a:pt x="445" y="906"/>
                    <a:pt x="433" y="928"/>
                    <a:pt x="433" y="950"/>
                  </a:cubicBezTo>
                  <a:cubicBezTo>
                    <a:pt x="433" y="961"/>
                    <a:pt x="433" y="973"/>
                    <a:pt x="423" y="995"/>
                  </a:cubicBezTo>
                  <a:cubicBezTo>
                    <a:pt x="423" y="1017"/>
                    <a:pt x="433" y="1039"/>
                    <a:pt x="433" y="1050"/>
                  </a:cubicBezTo>
                  <a:lnTo>
                    <a:pt x="433" y="1072"/>
                  </a:lnTo>
                  <a:cubicBezTo>
                    <a:pt x="433" y="1094"/>
                    <a:pt x="433" y="1106"/>
                    <a:pt x="445" y="1117"/>
                  </a:cubicBezTo>
                  <a:cubicBezTo>
                    <a:pt x="445" y="1139"/>
                    <a:pt x="456" y="1161"/>
                    <a:pt x="467" y="1183"/>
                  </a:cubicBezTo>
                  <a:cubicBezTo>
                    <a:pt x="467" y="1195"/>
                    <a:pt x="478" y="1206"/>
                    <a:pt x="489" y="1206"/>
                  </a:cubicBezTo>
                  <a:cubicBezTo>
                    <a:pt x="500" y="1228"/>
                    <a:pt x="512" y="1228"/>
                    <a:pt x="534" y="1240"/>
                  </a:cubicBezTo>
                  <a:cubicBezTo>
                    <a:pt x="556" y="1250"/>
                    <a:pt x="567" y="1250"/>
                    <a:pt x="578" y="1250"/>
                  </a:cubicBezTo>
                  <a:cubicBezTo>
                    <a:pt x="601" y="1250"/>
                    <a:pt x="611" y="1250"/>
                    <a:pt x="623" y="1240"/>
                  </a:cubicBezTo>
                  <a:lnTo>
                    <a:pt x="634" y="1240"/>
                  </a:lnTo>
                  <a:cubicBezTo>
                    <a:pt x="645" y="1240"/>
                    <a:pt x="656" y="1228"/>
                    <a:pt x="667" y="1217"/>
                  </a:cubicBezTo>
                  <a:lnTo>
                    <a:pt x="678" y="1217"/>
                  </a:lnTo>
                  <a:cubicBezTo>
                    <a:pt x="712" y="1183"/>
                    <a:pt x="723" y="1173"/>
                    <a:pt x="734" y="1139"/>
                  </a:cubicBezTo>
                  <a:lnTo>
                    <a:pt x="734" y="1128"/>
                  </a:lnTo>
                  <a:lnTo>
                    <a:pt x="745" y="1128"/>
                  </a:lnTo>
                  <a:cubicBezTo>
                    <a:pt x="745" y="1117"/>
                    <a:pt x="745" y="1094"/>
                    <a:pt x="756" y="1084"/>
                  </a:cubicBezTo>
                  <a:lnTo>
                    <a:pt x="756" y="1039"/>
                  </a:lnTo>
                  <a:lnTo>
                    <a:pt x="756" y="1028"/>
                  </a:lnTo>
                  <a:lnTo>
                    <a:pt x="756" y="983"/>
                  </a:lnTo>
                  <a:lnTo>
                    <a:pt x="756" y="973"/>
                  </a:lnTo>
                  <a:cubicBezTo>
                    <a:pt x="756" y="961"/>
                    <a:pt x="745" y="939"/>
                    <a:pt x="734" y="928"/>
                  </a:cubicBezTo>
                  <a:cubicBezTo>
                    <a:pt x="734" y="917"/>
                    <a:pt x="723" y="894"/>
                    <a:pt x="712" y="884"/>
                  </a:cubicBezTo>
                  <a:lnTo>
                    <a:pt x="712" y="872"/>
                  </a:lnTo>
                  <a:cubicBezTo>
                    <a:pt x="700" y="872"/>
                    <a:pt x="690" y="850"/>
                    <a:pt x="678" y="839"/>
                  </a:cubicBezTo>
                  <a:lnTo>
                    <a:pt x="690" y="828"/>
                  </a:lnTo>
                  <a:cubicBezTo>
                    <a:pt x="700" y="817"/>
                    <a:pt x="712" y="795"/>
                    <a:pt x="712" y="772"/>
                  </a:cubicBezTo>
                  <a:cubicBezTo>
                    <a:pt x="723" y="750"/>
                    <a:pt x="723" y="728"/>
                    <a:pt x="723" y="706"/>
                  </a:cubicBezTo>
                  <a:cubicBezTo>
                    <a:pt x="723" y="672"/>
                    <a:pt x="723" y="650"/>
                    <a:pt x="700" y="617"/>
                  </a:cubicBezTo>
                  <a:lnTo>
                    <a:pt x="700" y="605"/>
                  </a:lnTo>
                  <a:cubicBezTo>
                    <a:pt x="712" y="605"/>
                    <a:pt x="723" y="594"/>
                    <a:pt x="734" y="594"/>
                  </a:cubicBezTo>
                  <a:cubicBezTo>
                    <a:pt x="767" y="583"/>
                    <a:pt x="801" y="561"/>
                    <a:pt x="823" y="528"/>
                  </a:cubicBezTo>
                  <a:cubicBezTo>
                    <a:pt x="845" y="494"/>
                    <a:pt x="856" y="461"/>
                    <a:pt x="868" y="416"/>
                  </a:cubicBezTo>
                  <a:lnTo>
                    <a:pt x="878" y="405"/>
                  </a:lnTo>
                  <a:lnTo>
                    <a:pt x="878" y="327"/>
                  </a:lnTo>
                  <a:cubicBezTo>
                    <a:pt x="878" y="283"/>
                    <a:pt x="868" y="249"/>
                    <a:pt x="856" y="205"/>
                  </a:cubicBezTo>
                  <a:cubicBezTo>
                    <a:pt x="845" y="182"/>
                    <a:pt x="834" y="172"/>
                    <a:pt x="823" y="150"/>
                  </a:cubicBezTo>
                  <a:cubicBezTo>
                    <a:pt x="823" y="138"/>
                    <a:pt x="812" y="138"/>
                    <a:pt x="812" y="127"/>
                  </a:cubicBezTo>
                  <a:cubicBezTo>
                    <a:pt x="801" y="116"/>
                    <a:pt x="779" y="105"/>
                    <a:pt x="767" y="93"/>
                  </a:cubicBezTo>
                  <a:cubicBezTo>
                    <a:pt x="756" y="71"/>
                    <a:pt x="745" y="49"/>
                    <a:pt x="723" y="38"/>
                  </a:cubicBezTo>
                  <a:cubicBezTo>
                    <a:pt x="689" y="13"/>
                    <a:pt x="656" y="1"/>
                    <a:pt x="618" y="1"/>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3" name="Google Shape;12153;p16"/>
            <p:cNvSpPr/>
            <p:nvPr/>
          </p:nvSpPr>
          <p:spPr>
            <a:xfrm>
              <a:off x="3919594" y="1903829"/>
              <a:ext cx="24107" cy="43505"/>
            </a:xfrm>
            <a:custGeom>
              <a:avLst/>
              <a:gdLst/>
              <a:ahLst/>
              <a:cxnLst/>
              <a:rect l="l" t="t" r="r" b="b"/>
              <a:pathLst>
                <a:path w="691" h="1247" extrusionOk="0">
                  <a:moveTo>
                    <a:pt x="468" y="1"/>
                  </a:moveTo>
                  <a:cubicBezTo>
                    <a:pt x="446" y="12"/>
                    <a:pt x="423" y="23"/>
                    <a:pt x="412" y="34"/>
                  </a:cubicBezTo>
                  <a:lnTo>
                    <a:pt x="379" y="67"/>
                  </a:lnTo>
                  <a:cubicBezTo>
                    <a:pt x="357" y="89"/>
                    <a:pt x="345" y="134"/>
                    <a:pt x="345" y="168"/>
                  </a:cubicBezTo>
                  <a:lnTo>
                    <a:pt x="345" y="178"/>
                  </a:lnTo>
                  <a:lnTo>
                    <a:pt x="345" y="201"/>
                  </a:lnTo>
                  <a:cubicBezTo>
                    <a:pt x="312" y="168"/>
                    <a:pt x="290" y="146"/>
                    <a:pt x="245" y="123"/>
                  </a:cubicBezTo>
                  <a:lnTo>
                    <a:pt x="234" y="123"/>
                  </a:lnTo>
                  <a:cubicBezTo>
                    <a:pt x="223" y="134"/>
                    <a:pt x="223" y="134"/>
                    <a:pt x="223" y="146"/>
                  </a:cubicBezTo>
                  <a:cubicBezTo>
                    <a:pt x="212" y="168"/>
                    <a:pt x="223" y="190"/>
                    <a:pt x="245" y="201"/>
                  </a:cubicBezTo>
                  <a:cubicBezTo>
                    <a:pt x="290" y="223"/>
                    <a:pt x="312" y="279"/>
                    <a:pt x="312" y="323"/>
                  </a:cubicBezTo>
                  <a:cubicBezTo>
                    <a:pt x="312" y="334"/>
                    <a:pt x="301" y="346"/>
                    <a:pt x="301" y="346"/>
                  </a:cubicBezTo>
                  <a:lnTo>
                    <a:pt x="301" y="368"/>
                  </a:lnTo>
                  <a:lnTo>
                    <a:pt x="301" y="379"/>
                  </a:lnTo>
                  <a:cubicBezTo>
                    <a:pt x="290" y="390"/>
                    <a:pt x="290" y="401"/>
                    <a:pt x="278" y="412"/>
                  </a:cubicBezTo>
                  <a:lnTo>
                    <a:pt x="278" y="423"/>
                  </a:lnTo>
                  <a:lnTo>
                    <a:pt x="268" y="435"/>
                  </a:lnTo>
                  <a:lnTo>
                    <a:pt x="256" y="445"/>
                  </a:lnTo>
                  <a:lnTo>
                    <a:pt x="245" y="457"/>
                  </a:lnTo>
                  <a:lnTo>
                    <a:pt x="223" y="479"/>
                  </a:lnTo>
                  <a:lnTo>
                    <a:pt x="212" y="479"/>
                  </a:lnTo>
                  <a:cubicBezTo>
                    <a:pt x="201" y="490"/>
                    <a:pt x="201" y="490"/>
                    <a:pt x="189" y="490"/>
                  </a:cubicBezTo>
                  <a:cubicBezTo>
                    <a:pt x="167" y="501"/>
                    <a:pt x="145" y="512"/>
                    <a:pt x="123" y="512"/>
                  </a:cubicBezTo>
                  <a:cubicBezTo>
                    <a:pt x="100" y="524"/>
                    <a:pt x="100" y="546"/>
                    <a:pt x="100" y="557"/>
                  </a:cubicBezTo>
                  <a:cubicBezTo>
                    <a:pt x="100" y="568"/>
                    <a:pt x="112" y="579"/>
                    <a:pt x="134" y="590"/>
                  </a:cubicBezTo>
                  <a:lnTo>
                    <a:pt x="112" y="590"/>
                  </a:lnTo>
                  <a:cubicBezTo>
                    <a:pt x="78" y="590"/>
                    <a:pt x="56" y="579"/>
                    <a:pt x="23" y="579"/>
                  </a:cubicBezTo>
                  <a:cubicBezTo>
                    <a:pt x="11" y="579"/>
                    <a:pt x="11" y="579"/>
                    <a:pt x="1" y="590"/>
                  </a:cubicBezTo>
                  <a:lnTo>
                    <a:pt x="11" y="590"/>
                  </a:lnTo>
                  <a:lnTo>
                    <a:pt x="11" y="601"/>
                  </a:lnTo>
                  <a:cubicBezTo>
                    <a:pt x="45" y="635"/>
                    <a:pt x="68" y="657"/>
                    <a:pt x="100" y="679"/>
                  </a:cubicBezTo>
                  <a:cubicBezTo>
                    <a:pt x="123" y="690"/>
                    <a:pt x="156" y="690"/>
                    <a:pt x="179" y="690"/>
                  </a:cubicBezTo>
                  <a:lnTo>
                    <a:pt x="201" y="690"/>
                  </a:lnTo>
                  <a:cubicBezTo>
                    <a:pt x="223" y="690"/>
                    <a:pt x="245" y="690"/>
                    <a:pt x="256" y="679"/>
                  </a:cubicBezTo>
                  <a:cubicBezTo>
                    <a:pt x="268" y="679"/>
                    <a:pt x="278" y="679"/>
                    <a:pt x="278" y="668"/>
                  </a:cubicBezTo>
                  <a:cubicBezTo>
                    <a:pt x="278" y="690"/>
                    <a:pt x="290" y="712"/>
                    <a:pt x="290" y="724"/>
                  </a:cubicBezTo>
                  <a:cubicBezTo>
                    <a:pt x="290" y="735"/>
                    <a:pt x="301" y="746"/>
                    <a:pt x="312" y="757"/>
                  </a:cubicBezTo>
                  <a:cubicBezTo>
                    <a:pt x="312" y="779"/>
                    <a:pt x="323" y="791"/>
                    <a:pt x="334" y="801"/>
                  </a:cubicBezTo>
                  <a:lnTo>
                    <a:pt x="345" y="801"/>
                  </a:lnTo>
                  <a:lnTo>
                    <a:pt x="345" y="813"/>
                  </a:lnTo>
                  <a:cubicBezTo>
                    <a:pt x="357" y="813"/>
                    <a:pt x="367" y="824"/>
                    <a:pt x="379" y="824"/>
                  </a:cubicBezTo>
                  <a:cubicBezTo>
                    <a:pt x="379" y="835"/>
                    <a:pt x="390" y="835"/>
                    <a:pt x="390" y="846"/>
                  </a:cubicBezTo>
                  <a:cubicBezTo>
                    <a:pt x="401" y="846"/>
                    <a:pt x="401" y="846"/>
                    <a:pt x="412" y="857"/>
                  </a:cubicBezTo>
                  <a:cubicBezTo>
                    <a:pt x="401" y="857"/>
                    <a:pt x="401" y="868"/>
                    <a:pt x="390" y="868"/>
                  </a:cubicBezTo>
                  <a:lnTo>
                    <a:pt x="401" y="880"/>
                  </a:lnTo>
                  <a:cubicBezTo>
                    <a:pt x="401" y="880"/>
                    <a:pt x="390" y="880"/>
                    <a:pt x="390" y="890"/>
                  </a:cubicBezTo>
                  <a:cubicBezTo>
                    <a:pt x="379" y="902"/>
                    <a:pt x="367" y="924"/>
                    <a:pt x="367" y="946"/>
                  </a:cubicBezTo>
                  <a:cubicBezTo>
                    <a:pt x="367" y="957"/>
                    <a:pt x="367" y="969"/>
                    <a:pt x="357" y="991"/>
                  </a:cubicBezTo>
                  <a:cubicBezTo>
                    <a:pt x="357" y="1013"/>
                    <a:pt x="367" y="1035"/>
                    <a:pt x="367" y="1046"/>
                  </a:cubicBezTo>
                  <a:lnTo>
                    <a:pt x="367" y="1068"/>
                  </a:lnTo>
                  <a:cubicBezTo>
                    <a:pt x="367" y="1090"/>
                    <a:pt x="367" y="1102"/>
                    <a:pt x="379" y="1113"/>
                  </a:cubicBezTo>
                  <a:cubicBezTo>
                    <a:pt x="379" y="1135"/>
                    <a:pt x="390" y="1157"/>
                    <a:pt x="401" y="1179"/>
                  </a:cubicBezTo>
                  <a:cubicBezTo>
                    <a:pt x="401" y="1191"/>
                    <a:pt x="412" y="1202"/>
                    <a:pt x="423" y="1202"/>
                  </a:cubicBezTo>
                  <a:cubicBezTo>
                    <a:pt x="423" y="1213"/>
                    <a:pt x="423" y="1213"/>
                    <a:pt x="434" y="1213"/>
                  </a:cubicBezTo>
                  <a:cubicBezTo>
                    <a:pt x="434" y="1213"/>
                    <a:pt x="446" y="1213"/>
                    <a:pt x="446" y="1224"/>
                  </a:cubicBezTo>
                  <a:lnTo>
                    <a:pt x="456" y="1236"/>
                  </a:lnTo>
                  <a:lnTo>
                    <a:pt x="468" y="1236"/>
                  </a:lnTo>
                  <a:cubicBezTo>
                    <a:pt x="490" y="1246"/>
                    <a:pt x="501" y="1246"/>
                    <a:pt x="512" y="1246"/>
                  </a:cubicBezTo>
                  <a:cubicBezTo>
                    <a:pt x="535" y="1246"/>
                    <a:pt x="545" y="1246"/>
                    <a:pt x="557" y="1236"/>
                  </a:cubicBezTo>
                  <a:lnTo>
                    <a:pt x="568" y="1236"/>
                  </a:lnTo>
                  <a:cubicBezTo>
                    <a:pt x="568" y="1224"/>
                    <a:pt x="568" y="1213"/>
                    <a:pt x="557" y="1213"/>
                  </a:cubicBezTo>
                  <a:cubicBezTo>
                    <a:pt x="535" y="1202"/>
                    <a:pt x="523" y="1191"/>
                    <a:pt x="512" y="1169"/>
                  </a:cubicBezTo>
                  <a:cubicBezTo>
                    <a:pt x="490" y="1147"/>
                    <a:pt x="479" y="1124"/>
                    <a:pt x="468" y="1102"/>
                  </a:cubicBezTo>
                  <a:cubicBezTo>
                    <a:pt x="468" y="1090"/>
                    <a:pt x="456" y="1068"/>
                    <a:pt x="456" y="1058"/>
                  </a:cubicBezTo>
                  <a:lnTo>
                    <a:pt x="456" y="1035"/>
                  </a:lnTo>
                  <a:lnTo>
                    <a:pt x="456" y="1024"/>
                  </a:lnTo>
                  <a:cubicBezTo>
                    <a:pt x="456" y="1013"/>
                    <a:pt x="446" y="991"/>
                    <a:pt x="446" y="979"/>
                  </a:cubicBezTo>
                  <a:cubicBezTo>
                    <a:pt x="446" y="969"/>
                    <a:pt x="446" y="969"/>
                    <a:pt x="456" y="969"/>
                  </a:cubicBezTo>
                  <a:lnTo>
                    <a:pt x="456" y="957"/>
                  </a:lnTo>
                  <a:cubicBezTo>
                    <a:pt x="468" y="957"/>
                    <a:pt x="468" y="957"/>
                    <a:pt x="468" y="946"/>
                  </a:cubicBezTo>
                  <a:cubicBezTo>
                    <a:pt x="479" y="946"/>
                    <a:pt x="479" y="935"/>
                    <a:pt x="479" y="935"/>
                  </a:cubicBezTo>
                  <a:cubicBezTo>
                    <a:pt x="501" y="924"/>
                    <a:pt x="512" y="913"/>
                    <a:pt x="535" y="913"/>
                  </a:cubicBezTo>
                  <a:lnTo>
                    <a:pt x="557" y="913"/>
                  </a:lnTo>
                  <a:cubicBezTo>
                    <a:pt x="568" y="907"/>
                    <a:pt x="576" y="905"/>
                    <a:pt x="584" y="905"/>
                  </a:cubicBezTo>
                  <a:cubicBezTo>
                    <a:pt x="593" y="905"/>
                    <a:pt x="601" y="907"/>
                    <a:pt x="612" y="913"/>
                  </a:cubicBezTo>
                  <a:cubicBezTo>
                    <a:pt x="634" y="913"/>
                    <a:pt x="646" y="880"/>
                    <a:pt x="634" y="868"/>
                  </a:cubicBezTo>
                  <a:cubicBezTo>
                    <a:pt x="634" y="857"/>
                    <a:pt x="634" y="857"/>
                    <a:pt x="624" y="857"/>
                  </a:cubicBezTo>
                  <a:cubicBezTo>
                    <a:pt x="601" y="846"/>
                    <a:pt x="579" y="835"/>
                    <a:pt x="545" y="835"/>
                  </a:cubicBezTo>
                  <a:cubicBezTo>
                    <a:pt x="523" y="824"/>
                    <a:pt x="490" y="824"/>
                    <a:pt x="468" y="813"/>
                  </a:cubicBezTo>
                  <a:cubicBezTo>
                    <a:pt x="456" y="801"/>
                    <a:pt x="446" y="801"/>
                    <a:pt x="446" y="791"/>
                  </a:cubicBezTo>
                  <a:lnTo>
                    <a:pt x="434" y="791"/>
                  </a:lnTo>
                  <a:cubicBezTo>
                    <a:pt x="434" y="779"/>
                    <a:pt x="434" y="779"/>
                    <a:pt x="423" y="779"/>
                  </a:cubicBezTo>
                  <a:lnTo>
                    <a:pt x="423" y="768"/>
                  </a:lnTo>
                  <a:cubicBezTo>
                    <a:pt x="423" y="768"/>
                    <a:pt x="423" y="757"/>
                    <a:pt x="412" y="757"/>
                  </a:cubicBezTo>
                  <a:lnTo>
                    <a:pt x="412" y="746"/>
                  </a:lnTo>
                  <a:cubicBezTo>
                    <a:pt x="412" y="735"/>
                    <a:pt x="412" y="724"/>
                    <a:pt x="401" y="712"/>
                  </a:cubicBezTo>
                  <a:lnTo>
                    <a:pt x="401" y="702"/>
                  </a:lnTo>
                  <a:lnTo>
                    <a:pt x="423" y="679"/>
                  </a:lnTo>
                  <a:cubicBezTo>
                    <a:pt x="434" y="679"/>
                    <a:pt x="446" y="668"/>
                    <a:pt x="456" y="657"/>
                  </a:cubicBezTo>
                  <a:lnTo>
                    <a:pt x="456" y="668"/>
                  </a:lnTo>
                  <a:lnTo>
                    <a:pt x="490" y="635"/>
                  </a:lnTo>
                  <a:cubicBezTo>
                    <a:pt x="501" y="635"/>
                    <a:pt x="512" y="623"/>
                    <a:pt x="535" y="623"/>
                  </a:cubicBezTo>
                  <a:lnTo>
                    <a:pt x="535" y="613"/>
                  </a:lnTo>
                  <a:cubicBezTo>
                    <a:pt x="545" y="623"/>
                    <a:pt x="557" y="623"/>
                    <a:pt x="568" y="635"/>
                  </a:cubicBezTo>
                  <a:cubicBezTo>
                    <a:pt x="579" y="635"/>
                    <a:pt x="590" y="635"/>
                    <a:pt x="590" y="623"/>
                  </a:cubicBezTo>
                  <a:cubicBezTo>
                    <a:pt x="612" y="635"/>
                    <a:pt x="624" y="635"/>
                    <a:pt x="646" y="635"/>
                  </a:cubicBezTo>
                  <a:cubicBezTo>
                    <a:pt x="646" y="623"/>
                    <a:pt x="646" y="623"/>
                    <a:pt x="634" y="613"/>
                  </a:cubicBezTo>
                  <a:lnTo>
                    <a:pt x="634" y="601"/>
                  </a:lnTo>
                  <a:cubicBezTo>
                    <a:pt x="646" y="601"/>
                    <a:pt x="657" y="590"/>
                    <a:pt x="668" y="590"/>
                  </a:cubicBezTo>
                  <a:cubicBezTo>
                    <a:pt x="679" y="590"/>
                    <a:pt x="690" y="579"/>
                    <a:pt x="690" y="579"/>
                  </a:cubicBezTo>
                  <a:cubicBezTo>
                    <a:pt x="690" y="568"/>
                    <a:pt x="690" y="568"/>
                    <a:pt x="679" y="557"/>
                  </a:cubicBezTo>
                  <a:cubicBezTo>
                    <a:pt x="668" y="546"/>
                    <a:pt x="646" y="546"/>
                    <a:pt x="624" y="534"/>
                  </a:cubicBezTo>
                  <a:lnTo>
                    <a:pt x="624" y="524"/>
                  </a:lnTo>
                  <a:cubicBezTo>
                    <a:pt x="624" y="501"/>
                    <a:pt x="612" y="490"/>
                    <a:pt x="601" y="479"/>
                  </a:cubicBezTo>
                  <a:cubicBezTo>
                    <a:pt x="590" y="468"/>
                    <a:pt x="579" y="457"/>
                    <a:pt x="579" y="445"/>
                  </a:cubicBezTo>
                  <a:cubicBezTo>
                    <a:pt x="568" y="435"/>
                    <a:pt x="557" y="423"/>
                    <a:pt x="557" y="412"/>
                  </a:cubicBezTo>
                  <a:lnTo>
                    <a:pt x="557" y="401"/>
                  </a:lnTo>
                  <a:lnTo>
                    <a:pt x="557" y="379"/>
                  </a:lnTo>
                  <a:lnTo>
                    <a:pt x="557" y="356"/>
                  </a:lnTo>
                  <a:cubicBezTo>
                    <a:pt x="545" y="334"/>
                    <a:pt x="545" y="323"/>
                    <a:pt x="545" y="312"/>
                  </a:cubicBezTo>
                  <a:cubicBezTo>
                    <a:pt x="545" y="301"/>
                    <a:pt x="535" y="290"/>
                    <a:pt x="535" y="279"/>
                  </a:cubicBezTo>
                  <a:lnTo>
                    <a:pt x="535" y="212"/>
                  </a:lnTo>
                  <a:lnTo>
                    <a:pt x="535" y="201"/>
                  </a:lnTo>
                  <a:cubicBezTo>
                    <a:pt x="535" y="190"/>
                    <a:pt x="535" y="178"/>
                    <a:pt x="545" y="168"/>
                  </a:cubicBezTo>
                  <a:cubicBezTo>
                    <a:pt x="545" y="156"/>
                    <a:pt x="545" y="134"/>
                    <a:pt x="557" y="123"/>
                  </a:cubicBezTo>
                  <a:cubicBezTo>
                    <a:pt x="557" y="112"/>
                    <a:pt x="557" y="101"/>
                    <a:pt x="545" y="89"/>
                  </a:cubicBezTo>
                  <a:cubicBezTo>
                    <a:pt x="557" y="89"/>
                    <a:pt x="557" y="79"/>
                    <a:pt x="557" y="79"/>
                  </a:cubicBezTo>
                  <a:lnTo>
                    <a:pt x="624" y="79"/>
                  </a:lnTo>
                  <a:cubicBezTo>
                    <a:pt x="628" y="80"/>
                    <a:pt x="632" y="81"/>
                    <a:pt x="636" y="81"/>
                  </a:cubicBezTo>
                  <a:cubicBezTo>
                    <a:pt x="659" y="81"/>
                    <a:pt x="667" y="54"/>
                    <a:pt x="657" y="34"/>
                  </a:cubicBezTo>
                  <a:cubicBezTo>
                    <a:pt x="646" y="23"/>
                    <a:pt x="624" y="12"/>
                    <a:pt x="612"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4" name="Google Shape;12154;p16"/>
            <p:cNvSpPr/>
            <p:nvPr/>
          </p:nvSpPr>
          <p:spPr>
            <a:xfrm>
              <a:off x="4016619" y="1887362"/>
              <a:ext cx="47377" cy="47342"/>
            </a:xfrm>
            <a:custGeom>
              <a:avLst/>
              <a:gdLst/>
              <a:ahLst/>
              <a:cxnLst/>
              <a:rect l="l" t="t" r="r" b="b"/>
              <a:pathLst>
                <a:path w="1358" h="1357" extrusionOk="0">
                  <a:moveTo>
                    <a:pt x="594" y="0"/>
                  </a:moveTo>
                  <a:cubicBezTo>
                    <a:pt x="567" y="0"/>
                    <a:pt x="540" y="6"/>
                    <a:pt x="512" y="17"/>
                  </a:cubicBezTo>
                  <a:cubicBezTo>
                    <a:pt x="490" y="17"/>
                    <a:pt x="467" y="28"/>
                    <a:pt x="445" y="50"/>
                  </a:cubicBezTo>
                  <a:cubicBezTo>
                    <a:pt x="434" y="50"/>
                    <a:pt x="423" y="61"/>
                    <a:pt x="411" y="72"/>
                  </a:cubicBezTo>
                  <a:lnTo>
                    <a:pt x="367" y="117"/>
                  </a:lnTo>
                  <a:cubicBezTo>
                    <a:pt x="356" y="128"/>
                    <a:pt x="345" y="150"/>
                    <a:pt x="334" y="173"/>
                  </a:cubicBezTo>
                  <a:lnTo>
                    <a:pt x="334" y="195"/>
                  </a:lnTo>
                  <a:cubicBezTo>
                    <a:pt x="322" y="206"/>
                    <a:pt x="312" y="228"/>
                    <a:pt x="312" y="250"/>
                  </a:cubicBezTo>
                  <a:cubicBezTo>
                    <a:pt x="300" y="295"/>
                    <a:pt x="300" y="339"/>
                    <a:pt x="312" y="384"/>
                  </a:cubicBezTo>
                  <a:cubicBezTo>
                    <a:pt x="312" y="406"/>
                    <a:pt x="322" y="428"/>
                    <a:pt x="334" y="450"/>
                  </a:cubicBezTo>
                  <a:cubicBezTo>
                    <a:pt x="334" y="462"/>
                    <a:pt x="334" y="462"/>
                    <a:pt x="345" y="473"/>
                  </a:cubicBezTo>
                  <a:cubicBezTo>
                    <a:pt x="356" y="484"/>
                    <a:pt x="367" y="506"/>
                    <a:pt x="378" y="529"/>
                  </a:cubicBezTo>
                  <a:lnTo>
                    <a:pt x="367" y="539"/>
                  </a:lnTo>
                  <a:lnTo>
                    <a:pt x="312" y="595"/>
                  </a:lnTo>
                  <a:cubicBezTo>
                    <a:pt x="312" y="606"/>
                    <a:pt x="300" y="628"/>
                    <a:pt x="289" y="640"/>
                  </a:cubicBezTo>
                  <a:cubicBezTo>
                    <a:pt x="289" y="650"/>
                    <a:pt x="278" y="662"/>
                    <a:pt x="278" y="662"/>
                  </a:cubicBezTo>
                  <a:lnTo>
                    <a:pt x="267" y="650"/>
                  </a:lnTo>
                  <a:lnTo>
                    <a:pt x="256" y="640"/>
                  </a:lnTo>
                  <a:lnTo>
                    <a:pt x="233" y="618"/>
                  </a:lnTo>
                  <a:cubicBezTo>
                    <a:pt x="223" y="606"/>
                    <a:pt x="211" y="606"/>
                    <a:pt x="201" y="595"/>
                  </a:cubicBezTo>
                  <a:lnTo>
                    <a:pt x="167" y="595"/>
                  </a:lnTo>
                  <a:cubicBezTo>
                    <a:pt x="150" y="590"/>
                    <a:pt x="145" y="587"/>
                    <a:pt x="139" y="587"/>
                  </a:cubicBezTo>
                  <a:cubicBezTo>
                    <a:pt x="134" y="587"/>
                    <a:pt x="128" y="590"/>
                    <a:pt x="112" y="595"/>
                  </a:cubicBezTo>
                  <a:lnTo>
                    <a:pt x="100" y="595"/>
                  </a:lnTo>
                  <a:cubicBezTo>
                    <a:pt x="100" y="595"/>
                    <a:pt x="89" y="595"/>
                    <a:pt x="89" y="606"/>
                  </a:cubicBezTo>
                  <a:cubicBezTo>
                    <a:pt x="78" y="606"/>
                    <a:pt x="78" y="606"/>
                    <a:pt x="67" y="618"/>
                  </a:cubicBezTo>
                  <a:lnTo>
                    <a:pt x="45" y="640"/>
                  </a:lnTo>
                  <a:cubicBezTo>
                    <a:pt x="33" y="650"/>
                    <a:pt x="23" y="673"/>
                    <a:pt x="23" y="684"/>
                  </a:cubicBezTo>
                  <a:cubicBezTo>
                    <a:pt x="11" y="684"/>
                    <a:pt x="11" y="717"/>
                    <a:pt x="0" y="729"/>
                  </a:cubicBezTo>
                  <a:lnTo>
                    <a:pt x="0" y="751"/>
                  </a:lnTo>
                  <a:lnTo>
                    <a:pt x="0" y="773"/>
                  </a:lnTo>
                  <a:cubicBezTo>
                    <a:pt x="0" y="795"/>
                    <a:pt x="0" y="806"/>
                    <a:pt x="11" y="828"/>
                  </a:cubicBezTo>
                  <a:cubicBezTo>
                    <a:pt x="11" y="840"/>
                    <a:pt x="23" y="851"/>
                    <a:pt x="23" y="862"/>
                  </a:cubicBezTo>
                  <a:lnTo>
                    <a:pt x="23" y="851"/>
                  </a:lnTo>
                  <a:cubicBezTo>
                    <a:pt x="33" y="884"/>
                    <a:pt x="45" y="907"/>
                    <a:pt x="67" y="917"/>
                  </a:cubicBezTo>
                  <a:cubicBezTo>
                    <a:pt x="78" y="940"/>
                    <a:pt x="89" y="951"/>
                    <a:pt x="100" y="973"/>
                  </a:cubicBezTo>
                  <a:cubicBezTo>
                    <a:pt x="122" y="996"/>
                    <a:pt x="144" y="1018"/>
                    <a:pt x="178" y="1029"/>
                  </a:cubicBezTo>
                  <a:cubicBezTo>
                    <a:pt x="189" y="1029"/>
                    <a:pt x="201" y="1040"/>
                    <a:pt x="211" y="1040"/>
                  </a:cubicBezTo>
                  <a:cubicBezTo>
                    <a:pt x="233" y="1040"/>
                    <a:pt x="245" y="1029"/>
                    <a:pt x="256" y="1018"/>
                  </a:cubicBezTo>
                  <a:cubicBezTo>
                    <a:pt x="267" y="1018"/>
                    <a:pt x="278" y="1006"/>
                    <a:pt x="289" y="1006"/>
                  </a:cubicBezTo>
                  <a:cubicBezTo>
                    <a:pt x="300" y="984"/>
                    <a:pt x="312" y="973"/>
                    <a:pt x="322" y="951"/>
                  </a:cubicBezTo>
                  <a:lnTo>
                    <a:pt x="322" y="929"/>
                  </a:lnTo>
                  <a:cubicBezTo>
                    <a:pt x="334" y="917"/>
                    <a:pt x="334" y="917"/>
                    <a:pt x="334" y="907"/>
                  </a:cubicBezTo>
                  <a:lnTo>
                    <a:pt x="345" y="917"/>
                  </a:lnTo>
                  <a:cubicBezTo>
                    <a:pt x="356" y="929"/>
                    <a:pt x="367" y="929"/>
                    <a:pt x="389" y="940"/>
                  </a:cubicBezTo>
                  <a:lnTo>
                    <a:pt x="423" y="940"/>
                  </a:lnTo>
                  <a:cubicBezTo>
                    <a:pt x="423" y="951"/>
                    <a:pt x="411" y="962"/>
                    <a:pt x="411" y="962"/>
                  </a:cubicBezTo>
                  <a:lnTo>
                    <a:pt x="411" y="973"/>
                  </a:lnTo>
                  <a:cubicBezTo>
                    <a:pt x="401" y="984"/>
                    <a:pt x="401" y="996"/>
                    <a:pt x="401" y="1006"/>
                  </a:cubicBezTo>
                  <a:cubicBezTo>
                    <a:pt x="389" y="1029"/>
                    <a:pt x="389" y="1051"/>
                    <a:pt x="389" y="1062"/>
                  </a:cubicBezTo>
                  <a:cubicBezTo>
                    <a:pt x="389" y="1085"/>
                    <a:pt x="389" y="1095"/>
                    <a:pt x="401" y="1107"/>
                  </a:cubicBezTo>
                  <a:lnTo>
                    <a:pt x="401" y="1118"/>
                  </a:lnTo>
                  <a:cubicBezTo>
                    <a:pt x="401" y="1129"/>
                    <a:pt x="401" y="1140"/>
                    <a:pt x="411" y="1162"/>
                  </a:cubicBezTo>
                  <a:cubicBezTo>
                    <a:pt x="423" y="1184"/>
                    <a:pt x="423" y="1196"/>
                    <a:pt x="434" y="1207"/>
                  </a:cubicBezTo>
                  <a:cubicBezTo>
                    <a:pt x="445" y="1218"/>
                    <a:pt x="456" y="1229"/>
                    <a:pt x="467" y="1229"/>
                  </a:cubicBezTo>
                  <a:lnTo>
                    <a:pt x="467" y="1240"/>
                  </a:lnTo>
                  <a:cubicBezTo>
                    <a:pt x="478" y="1240"/>
                    <a:pt x="490" y="1251"/>
                    <a:pt x="500" y="1251"/>
                  </a:cubicBezTo>
                  <a:cubicBezTo>
                    <a:pt x="500" y="1263"/>
                    <a:pt x="500" y="1263"/>
                    <a:pt x="512" y="1263"/>
                  </a:cubicBezTo>
                  <a:lnTo>
                    <a:pt x="589" y="1263"/>
                  </a:lnTo>
                  <a:cubicBezTo>
                    <a:pt x="601" y="1263"/>
                    <a:pt x="601" y="1251"/>
                    <a:pt x="612" y="1251"/>
                  </a:cubicBezTo>
                  <a:cubicBezTo>
                    <a:pt x="612" y="1251"/>
                    <a:pt x="623" y="1251"/>
                    <a:pt x="623" y="1240"/>
                  </a:cubicBezTo>
                  <a:cubicBezTo>
                    <a:pt x="634" y="1251"/>
                    <a:pt x="634" y="1263"/>
                    <a:pt x="645" y="1273"/>
                  </a:cubicBezTo>
                  <a:lnTo>
                    <a:pt x="678" y="1307"/>
                  </a:lnTo>
                  <a:cubicBezTo>
                    <a:pt x="701" y="1318"/>
                    <a:pt x="712" y="1329"/>
                    <a:pt x="734" y="1340"/>
                  </a:cubicBezTo>
                  <a:cubicBezTo>
                    <a:pt x="757" y="1352"/>
                    <a:pt x="779" y="1352"/>
                    <a:pt x="801" y="1352"/>
                  </a:cubicBezTo>
                  <a:cubicBezTo>
                    <a:pt x="809" y="1355"/>
                    <a:pt x="816" y="1356"/>
                    <a:pt x="824" y="1356"/>
                  </a:cubicBezTo>
                  <a:cubicBezTo>
                    <a:pt x="839" y="1356"/>
                    <a:pt x="857" y="1352"/>
                    <a:pt x="879" y="1352"/>
                  </a:cubicBezTo>
                  <a:lnTo>
                    <a:pt x="945" y="1318"/>
                  </a:lnTo>
                  <a:cubicBezTo>
                    <a:pt x="967" y="1296"/>
                    <a:pt x="979" y="1285"/>
                    <a:pt x="990" y="1263"/>
                  </a:cubicBezTo>
                  <a:cubicBezTo>
                    <a:pt x="1024" y="1218"/>
                    <a:pt x="1034" y="1184"/>
                    <a:pt x="1046" y="1140"/>
                  </a:cubicBezTo>
                  <a:cubicBezTo>
                    <a:pt x="1046" y="1118"/>
                    <a:pt x="1056" y="1085"/>
                    <a:pt x="1056" y="1051"/>
                  </a:cubicBezTo>
                  <a:cubicBezTo>
                    <a:pt x="1046" y="1029"/>
                    <a:pt x="1046" y="996"/>
                    <a:pt x="1046" y="973"/>
                  </a:cubicBezTo>
                  <a:lnTo>
                    <a:pt x="1046" y="973"/>
                  </a:lnTo>
                  <a:cubicBezTo>
                    <a:pt x="1056" y="984"/>
                    <a:pt x="1079" y="996"/>
                    <a:pt x="1101" y="1006"/>
                  </a:cubicBezTo>
                  <a:cubicBezTo>
                    <a:pt x="1116" y="1006"/>
                    <a:pt x="1131" y="1012"/>
                    <a:pt x="1145" y="1012"/>
                  </a:cubicBezTo>
                  <a:cubicBezTo>
                    <a:pt x="1153" y="1012"/>
                    <a:pt x="1160" y="1010"/>
                    <a:pt x="1168" y="1006"/>
                  </a:cubicBezTo>
                  <a:cubicBezTo>
                    <a:pt x="1179" y="1006"/>
                    <a:pt x="1212" y="1006"/>
                    <a:pt x="1224" y="996"/>
                  </a:cubicBezTo>
                  <a:cubicBezTo>
                    <a:pt x="1257" y="984"/>
                    <a:pt x="1279" y="962"/>
                    <a:pt x="1301" y="940"/>
                  </a:cubicBezTo>
                  <a:cubicBezTo>
                    <a:pt x="1323" y="907"/>
                    <a:pt x="1346" y="873"/>
                    <a:pt x="1357" y="828"/>
                  </a:cubicBezTo>
                  <a:lnTo>
                    <a:pt x="1357" y="773"/>
                  </a:lnTo>
                  <a:lnTo>
                    <a:pt x="1357" y="729"/>
                  </a:lnTo>
                  <a:cubicBezTo>
                    <a:pt x="1357" y="695"/>
                    <a:pt x="1346" y="662"/>
                    <a:pt x="1335" y="628"/>
                  </a:cubicBezTo>
                  <a:cubicBezTo>
                    <a:pt x="1323" y="618"/>
                    <a:pt x="1313" y="595"/>
                    <a:pt x="1301" y="584"/>
                  </a:cubicBezTo>
                  <a:cubicBezTo>
                    <a:pt x="1301" y="573"/>
                    <a:pt x="1301" y="573"/>
                    <a:pt x="1290" y="561"/>
                  </a:cubicBezTo>
                  <a:lnTo>
                    <a:pt x="1257" y="529"/>
                  </a:lnTo>
                  <a:cubicBezTo>
                    <a:pt x="1246" y="517"/>
                    <a:pt x="1234" y="517"/>
                    <a:pt x="1224" y="506"/>
                  </a:cubicBezTo>
                  <a:cubicBezTo>
                    <a:pt x="1234" y="484"/>
                    <a:pt x="1246" y="450"/>
                    <a:pt x="1246" y="417"/>
                  </a:cubicBezTo>
                  <a:cubicBezTo>
                    <a:pt x="1268" y="373"/>
                    <a:pt x="1268" y="317"/>
                    <a:pt x="1246" y="262"/>
                  </a:cubicBezTo>
                  <a:cubicBezTo>
                    <a:pt x="1234" y="239"/>
                    <a:pt x="1224" y="217"/>
                    <a:pt x="1202" y="195"/>
                  </a:cubicBezTo>
                  <a:lnTo>
                    <a:pt x="1168" y="161"/>
                  </a:lnTo>
                  <a:cubicBezTo>
                    <a:pt x="1168" y="161"/>
                    <a:pt x="1157" y="161"/>
                    <a:pt x="1157" y="150"/>
                  </a:cubicBezTo>
                  <a:lnTo>
                    <a:pt x="1145" y="139"/>
                  </a:lnTo>
                  <a:cubicBezTo>
                    <a:pt x="1135" y="128"/>
                    <a:pt x="1113" y="117"/>
                    <a:pt x="1090" y="106"/>
                  </a:cubicBezTo>
                  <a:cubicBezTo>
                    <a:pt x="1090" y="106"/>
                    <a:pt x="1079" y="106"/>
                    <a:pt x="1068" y="94"/>
                  </a:cubicBezTo>
                  <a:cubicBezTo>
                    <a:pt x="1034" y="94"/>
                    <a:pt x="1012" y="84"/>
                    <a:pt x="979" y="84"/>
                  </a:cubicBezTo>
                  <a:cubicBezTo>
                    <a:pt x="957" y="94"/>
                    <a:pt x="935" y="94"/>
                    <a:pt x="912" y="94"/>
                  </a:cubicBezTo>
                  <a:cubicBezTo>
                    <a:pt x="868" y="117"/>
                    <a:pt x="846" y="150"/>
                    <a:pt x="823" y="195"/>
                  </a:cubicBezTo>
                  <a:cubicBezTo>
                    <a:pt x="823" y="183"/>
                    <a:pt x="823" y="183"/>
                    <a:pt x="812" y="173"/>
                  </a:cubicBezTo>
                  <a:cubicBezTo>
                    <a:pt x="812" y="150"/>
                    <a:pt x="801" y="139"/>
                    <a:pt x="790" y="117"/>
                  </a:cubicBezTo>
                  <a:cubicBezTo>
                    <a:pt x="779" y="117"/>
                    <a:pt x="779" y="106"/>
                    <a:pt x="779" y="106"/>
                  </a:cubicBezTo>
                  <a:lnTo>
                    <a:pt x="734" y="61"/>
                  </a:lnTo>
                  <a:cubicBezTo>
                    <a:pt x="734" y="61"/>
                    <a:pt x="723" y="61"/>
                    <a:pt x="723" y="50"/>
                  </a:cubicBezTo>
                  <a:cubicBezTo>
                    <a:pt x="712" y="39"/>
                    <a:pt x="690" y="28"/>
                    <a:pt x="668" y="17"/>
                  </a:cubicBezTo>
                  <a:cubicBezTo>
                    <a:pt x="645" y="6"/>
                    <a:pt x="620" y="0"/>
                    <a:pt x="594"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5" name="Google Shape;12155;p16"/>
            <p:cNvSpPr/>
            <p:nvPr/>
          </p:nvSpPr>
          <p:spPr>
            <a:xfrm>
              <a:off x="4037552" y="1923855"/>
              <a:ext cx="7396" cy="10292"/>
            </a:xfrm>
            <a:custGeom>
              <a:avLst/>
              <a:gdLst/>
              <a:ahLst/>
              <a:cxnLst/>
              <a:rect l="l" t="t" r="r" b="b"/>
              <a:pathLst>
                <a:path w="212" h="295" extrusionOk="0">
                  <a:moveTo>
                    <a:pt x="189" y="0"/>
                  </a:moveTo>
                  <a:cubicBezTo>
                    <a:pt x="178" y="0"/>
                    <a:pt x="167" y="8"/>
                    <a:pt x="167" y="16"/>
                  </a:cubicBezTo>
                  <a:cubicBezTo>
                    <a:pt x="157" y="16"/>
                    <a:pt x="157" y="27"/>
                    <a:pt x="157" y="27"/>
                  </a:cubicBezTo>
                  <a:lnTo>
                    <a:pt x="157" y="39"/>
                  </a:lnTo>
                  <a:cubicBezTo>
                    <a:pt x="145" y="39"/>
                    <a:pt x="145" y="49"/>
                    <a:pt x="145" y="49"/>
                  </a:cubicBezTo>
                  <a:cubicBezTo>
                    <a:pt x="145" y="61"/>
                    <a:pt x="145" y="61"/>
                    <a:pt x="134" y="61"/>
                  </a:cubicBezTo>
                  <a:lnTo>
                    <a:pt x="134" y="72"/>
                  </a:lnTo>
                  <a:cubicBezTo>
                    <a:pt x="134" y="83"/>
                    <a:pt x="123" y="83"/>
                    <a:pt x="123" y="83"/>
                  </a:cubicBezTo>
                  <a:cubicBezTo>
                    <a:pt x="123" y="94"/>
                    <a:pt x="112" y="105"/>
                    <a:pt x="112" y="105"/>
                  </a:cubicBezTo>
                  <a:cubicBezTo>
                    <a:pt x="101" y="105"/>
                    <a:pt x="101" y="116"/>
                    <a:pt x="101" y="116"/>
                  </a:cubicBezTo>
                  <a:cubicBezTo>
                    <a:pt x="101" y="116"/>
                    <a:pt x="90" y="116"/>
                    <a:pt x="90" y="128"/>
                  </a:cubicBezTo>
                  <a:cubicBezTo>
                    <a:pt x="78" y="128"/>
                    <a:pt x="78" y="138"/>
                    <a:pt x="68" y="138"/>
                  </a:cubicBezTo>
                  <a:lnTo>
                    <a:pt x="45" y="161"/>
                  </a:lnTo>
                  <a:lnTo>
                    <a:pt x="34" y="161"/>
                  </a:lnTo>
                  <a:cubicBezTo>
                    <a:pt x="23" y="172"/>
                    <a:pt x="23" y="172"/>
                    <a:pt x="12" y="172"/>
                  </a:cubicBezTo>
                  <a:cubicBezTo>
                    <a:pt x="12" y="183"/>
                    <a:pt x="1" y="194"/>
                    <a:pt x="12" y="205"/>
                  </a:cubicBezTo>
                  <a:cubicBezTo>
                    <a:pt x="12" y="205"/>
                    <a:pt x="23" y="205"/>
                    <a:pt x="23" y="194"/>
                  </a:cubicBezTo>
                  <a:cubicBezTo>
                    <a:pt x="34" y="205"/>
                    <a:pt x="34" y="217"/>
                    <a:pt x="45" y="227"/>
                  </a:cubicBezTo>
                  <a:lnTo>
                    <a:pt x="78" y="261"/>
                  </a:lnTo>
                  <a:cubicBezTo>
                    <a:pt x="101" y="272"/>
                    <a:pt x="112" y="283"/>
                    <a:pt x="123" y="294"/>
                  </a:cubicBezTo>
                  <a:lnTo>
                    <a:pt x="134" y="283"/>
                  </a:lnTo>
                  <a:cubicBezTo>
                    <a:pt x="134" y="272"/>
                    <a:pt x="145" y="261"/>
                    <a:pt x="145" y="250"/>
                  </a:cubicBezTo>
                  <a:lnTo>
                    <a:pt x="145" y="227"/>
                  </a:lnTo>
                  <a:cubicBezTo>
                    <a:pt x="157" y="205"/>
                    <a:pt x="167" y="183"/>
                    <a:pt x="167" y="161"/>
                  </a:cubicBezTo>
                  <a:cubicBezTo>
                    <a:pt x="190" y="128"/>
                    <a:pt x="212" y="94"/>
                    <a:pt x="212" y="49"/>
                  </a:cubicBezTo>
                  <a:lnTo>
                    <a:pt x="212" y="27"/>
                  </a:lnTo>
                  <a:cubicBezTo>
                    <a:pt x="212" y="16"/>
                    <a:pt x="212" y="5"/>
                    <a:pt x="201" y="5"/>
                  </a:cubicBezTo>
                  <a:cubicBezTo>
                    <a:pt x="198" y="2"/>
                    <a:pt x="193" y="0"/>
                    <a:pt x="189"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6" name="Google Shape;12156;p16"/>
            <p:cNvSpPr/>
            <p:nvPr/>
          </p:nvSpPr>
          <p:spPr>
            <a:xfrm>
              <a:off x="4017770" y="1887920"/>
              <a:ext cx="42319" cy="43505"/>
            </a:xfrm>
            <a:custGeom>
              <a:avLst/>
              <a:gdLst/>
              <a:ahLst/>
              <a:cxnLst/>
              <a:rect l="l" t="t" r="r" b="b"/>
              <a:pathLst>
                <a:path w="1213" h="1247" extrusionOk="0">
                  <a:moveTo>
                    <a:pt x="645" y="1"/>
                  </a:moveTo>
                  <a:cubicBezTo>
                    <a:pt x="635" y="12"/>
                    <a:pt x="635" y="23"/>
                    <a:pt x="645" y="23"/>
                  </a:cubicBezTo>
                  <a:cubicBezTo>
                    <a:pt x="657" y="45"/>
                    <a:pt x="679" y="68"/>
                    <a:pt x="690" y="90"/>
                  </a:cubicBezTo>
                  <a:lnTo>
                    <a:pt x="690" y="112"/>
                  </a:lnTo>
                  <a:cubicBezTo>
                    <a:pt x="690" y="123"/>
                    <a:pt x="701" y="123"/>
                    <a:pt x="701" y="134"/>
                  </a:cubicBezTo>
                  <a:cubicBezTo>
                    <a:pt x="712" y="179"/>
                    <a:pt x="712" y="212"/>
                    <a:pt x="712" y="256"/>
                  </a:cubicBezTo>
                  <a:cubicBezTo>
                    <a:pt x="701" y="268"/>
                    <a:pt x="701" y="268"/>
                    <a:pt x="701" y="279"/>
                  </a:cubicBezTo>
                  <a:cubicBezTo>
                    <a:pt x="701" y="290"/>
                    <a:pt x="690" y="301"/>
                    <a:pt x="690" y="312"/>
                  </a:cubicBezTo>
                  <a:cubicBezTo>
                    <a:pt x="645" y="390"/>
                    <a:pt x="568" y="424"/>
                    <a:pt x="490" y="434"/>
                  </a:cubicBezTo>
                  <a:cubicBezTo>
                    <a:pt x="423" y="434"/>
                    <a:pt x="356" y="390"/>
                    <a:pt x="345" y="323"/>
                  </a:cubicBezTo>
                  <a:cubicBezTo>
                    <a:pt x="345" y="312"/>
                    <a:pt x="334" y="301"/>
                    <a:pt x="312" y="301"/>
                  </a:cubicBezTo>
                  <a:cubicBezTo>
                    <a:pt x="301" y="301"/>
                    <a:pt x="301" y="323"/>
                    <a:pt x="289" y="335"/>
                  </a:cubicBezTo>
                  <a:cubicBezTo>
                    <a:pt x="289" y="345"/>
                    <a:pt x="301" y="368"/>
                    <a:pt x="301" y="379"/>
                  </a:cubicBezTo>
                  <a:cubicBezTo>
                    <a:pt x="289" y="434"/>
                    <a:pt x="312" y="479"/>
                    <a:pt x="356" y="501"/>
                  </a:cubicBezTo>
                  <a:lnTo>
                    <a:pt x="345" y="513"/>
                  </a:lnTo>
                  <a:lnTo>
                    <a:pt x="334" y="523"/>
                  </a:lnTo>
                  <a:lnTo>
                    <a:pt x="279" y="579"/>
                  </a:lnTo>
                  <a:cubicBezTo>
                    <a:pt x="279" y="590"/>
                    <a:pt x="267" y="602"/>
                    <a:pt x="256" y="624"/>
                  </a:cubicBezTo>
                  <a:cubicBezTo>
                    <a:pt x="256" y="634"/>
                    <a:pt x="245" y="646"/>
                    <a:pt x="245" y="646"/>
                  </a:cubicBezTo>
                  <a:lnTo>
                    <a:pt x="234" y="634"/>
                  </a:lnTo>
                  <a:lnTo>
                    <a:pt x="223" y="624"/>
                  </a:lnTo>
                  <a:lnTo>
                    <a:pt x="200" y="602"/>
                  </a:lnTo>
                  <a:cubicBezTo>
                    <a:pt x="190" y="590"/>
                    <a:pt x="178" y="590"/>
                    <a:pt x="168" y="590"/>
                  </a:cubicBezTo>
                  <a:lnTo>
                    <a:pt x="156" y="590"/>
                  </a:lnTo>
                  <a:cubicBezTo>
                    <a:pt x="134" y="579"/>
                    <a:pt x="111" y="579"/>
                    <a:pt x="89" y="579"/>
                  </a:cubicBezTo>
                  <a:cubicBezTo>
                    <a:pt x="79" y="579"/>
                    <a:pt x="67" y="579"/>
                    <a:pt x="67" y="590"/>
                  </a:cubicBezTo>
                  <a:cubicBezTo>
                    <a:pt x="34" y="602"/>
                    <a:pt x="12" y="612"/>
                    <a:pt x="0" y="634"/>
                  </a:cubicBezTo>
                  <a:cubicBezTo>
                    <a:pt x="0" y="657"/>
                    <a:pt x="0" y="679"/>
                    <a:pt x="12" y="701"/>
                  </a:cubicBezTo>
                  <a:cubicBezTo>
                    <a:pt x="19" y="709"/>
                    <a:pt x="33" y="717"/>
                    <a:pt x="44" y="717"/>
                  </a:cubicBezTo>
                  <a:cubicBezTo>
                    <a:pt x="49" y="717"/>
                    <a:pt x="53" y="716"/>
                    <a:pt x="56" y="713"/>
                  </a:cubicBezTo>
                  <a:lnTo>
                    <a:pt x="67" y="701"/>
                  </a:lnTo>
                  <a:lnTo>
                    <a:pt x="89" y="701"/>
                  </a:lnTo>
                  <a:cubicBezTo>
                    <a:pt x="101" y="701"/>
                    <a:pt x="111" y="713"/>
                    <a:pt x="123" y="713"/>
                  </a:cubicBezTo>
                  <a:lnTo>
                    <a:pt x="134" y="723"/>
                  </a:lnTo>
                  <a:cubicBezTo>
                    <a:pt x="145" y="723"/>
                    <a:pt x="145" y="735"/>
                    <a:pt x="156" y="735"/>
                  </a:cubicBezTo>
                  <a:cubicBezTo>
                    <a:pt x="168" y="735"/>
                    <a:pt x="168" y="746"/>
                    <a:pt x="178" y="746"/>
                  </a:cubicBezTo>
                  <a:lnTo>
                    <a:pt x="178" y="757"/>
                  </a:lnTo>
                  <a:lnTo>
                    <a:pt x="190" y="757"/>
                  </a:lnTo>
                  <a:cubicBezTo>
                    <a:pt x="212" y="779"/>
                    <a:pt x="212" y="802"/>
                    <a:pt x="223" y="835"/>
                  </a:cubicBezTo>
                  <a:cubicBezTo>
                    <a:pt x="234" y="835"/>
                    <a:pt x="234" y="846"/>
                    <a:pt x="234" y="846"/>
                  </a:cubicBezTo>
                  <a:lnTo>
                    <a:pt x="234" y="857"/>
                  </a:lnTo>
                  <a:lnTo>
                    <a:pt x="234" y="868"/>
                  </a:lnTo>
                  <a:lnTo>
                    <a:pt x="234" y="879"/>
                  </a:lnTo>
                  <a:lnTo>
                    <a:pt x="234" y="891"/>
                  </a:lnTo>
                  <a:lnTo>
                    <a:pt x="234" y="901"/>
                  </a:lnTo>
                  <a:cubicBezTo>
                    <a:pt x="234" y="924"/>
                    <a:pt x="234" y="946"/>
                    <a:pt x="256" y="957"/>
                  </a:cubicBezTo>
                  <a:cubicBezTo>
                    <a:pt x="256" y="968"/>
                    <a:pt x="267" y="968"/>
                    <a:pt x="267" y="968"/>
                  </a:cubicBezTo>
                  <a:cubicBezTo>
                    <a:pt x="279" y="957"/>
                    <a:pt x="279" y="946"/>
                    <a:pt x="289" y="935"/>
                  </a:cubicBezTo>
                  <a:lnTo>
                    <a:pt x="289" y="913"/>
                  </a:lnTo>
                  <a:cubicBezTo>
                    <a:pt x="301" y="901"/>
                    <a:pt x="301" y="901"/>
                    <a:pt x="301" y="891"/>
                  </a:cubicBezTo>
                  <a:lnTo>
                    <a:pt x="312" y="901"/>
                  </a:lnTo>
                  <a:cubicBezTo>
                    <a:pt x="323" y="868"/>
                    <a:pt x="323" y="835"/>
                    <a:pt x="323" y="802"/>
                  </a:cubicBezTo>
                  <a:cubicBezTo>
                    <a:pt x="334" y="802"/>
                    <a:pt x="334" y="790"/>
                    <a:pt x="345" y="790"/>
                  </a:cubicBezTo>
                  <a:lnTo>
                    <a:pt x="345" y="779"/>
                  </a:lnTo>
                  <a:lnTo>
                    <a:pt x="378" y="779"/>
                  </a:lnTo>
                  <a:cubicBezTo>
                    <a:pt x="390" y="768"/>
                    <a:pt x="401" y="746"/>
                    <a:pt x="401" y="735"/>
                  </a:cubicBezTo>
                  <a:lnTo>
                    <a:pt x="401" y="723"/>
                  </a:lnTo>
                  <a:lnTo>
                    <a:pt x="401" y="701"/>
                  </a:lnTo>
                  <a:lnTo>
                    <a:pt x="401" y="691"/>
                  </a:lnTo>
                  <a:lnTo>
                    <a:pt x="401" y="679"/>
                  </a:lnTo>
                  <a:lnTo>
                    <a:pt x="401" y="657"/>
                  </a:lnTo>
                  <a:lnTo>
                    <a:pt x="401" y="646"/>
                  </a:lnTo>
                  <a:lnTo>
                    <a:pt x="412" y="646"/>
                  </a:lnTo>
                  <a:lnTo>
                    <a:pt x="412" y="634"/>
                  </a:lnTo>
                  <a:cubicBezTo>
                    <a:pt x="412" y="634"/>
                    <a:pt x="412" y="624"/>
                    <a:pt x="423" y="624"/>
                  </a:cubicBezTo>
                  <a:lnTo>
                    <a:pt x="423" y="612"/>
                  </a:lnTo>
                  <a:cubicBezTo>
                    <a:pt x="434" y="612"/>
                    <a:pt x="434" y="612"/>
                    <a:pt x="445" y="602"/>
                  </a:cubicBezTo>
                  <a:cubicBezTo>
                    <a:pt x="457" y="602"/>
                    <a:pt x="457" y="590"/>
                    <a:pt x="467" y="590"/>
                  </a:cubicBezTo>
                  <a:lnTo>
                    <a:pt x="501" y="590"/>
                  </a:lnTo>
                  <a:cubicBezTo>
                    <a:pt x="501" y="579"/>
                    <a:pt x="512" y="579"/>
                    <a:pt x="512" y="579"/>
                  </a:cubicBezTo>
                  <a:lnTo>
                    <a:pt x="523" y="590"/>
                  </a:lnTo>
                  <a:lnTo>
                    <a:pt x="546" y="590"/>
                  </a:lnTo>
                  <a:cubicBezTo>
                    <a:pt x="556" y="590"/>
                    <a:pt x="568" y="590"/>
                    <a:pt x="579" y="579"/>
                  </a:cubicBezTo>
                  <a:cubicBezTo>
                    <a:pt x="590" y="568"/>
                    <a:pt x="612" y="557"/>
                    <a:pt x="635" y="545"/>
                  </a:cubicBezTo>
                  <a:cubicBezTo>
                    <a:pt x="645" y="545"/>
                    <a:pt x="645" y="535"/>
                    <a:pt x="645" y="535"/>
                  </a:cubicBezTo>
                  <a:cubicBezTo>
                    <a:pt x="657" y="535"/>
                    <a:pt x="668" y="535"/>
                    <a:pt x="679" y="523"/>
                  </a:cubicBezTo>
                  <a:lnTo>
                    <a:pt x="701" y="523"/>
                  </a:lnTo>
                  <a:lnTo>
                    <a:pt x="768" y="557"/>
                  </a:lnTo>
                  <a:lnTo>
                    <a:pt x="801" y="557"/>
                  </a:lnTo>
                  <a:cubicBezTo>
                    <a:pt x="813" y="568"/>
                    <a:pt x="823" y="579"/>
                    <a:pt x="846" y="590"/>
                  </a:cubicBezTo>
                  <a:cubicBezTo>
                    <a:pt x="852" y="593"/>
                    <a:pt x="858" y="595"/>
                    <a:pt x="862" y="595"/>
                  </a:cubicBezTo>
                  <a:cubicBezTo>
                    <a:pt x="874" y="595"/>
                    <a:pt x="879" y="587"/>
                    <a:pt x="879" y="579"/>
                  </a:cubicBezTo>
                  <a:lnTo>
                    <a:pt x="879" y="579"/>
                  </a:lnTo>
                  <a:cubicBezTo>
                    <a:pt x="879" y="602"/>
                    <a:pt x="868" y="634"/>
                    <a:pt x="868" y="657"/>
                  </a:cubicBezTo>
                  <a:lnTo>
                    <a:pt x="879" y="668"/>
                  </a:lnTo>
                  <a:cubicBezTo>
                    <a:pt x="879" y="701"/>
                    <a:pt x="879" y="723"/>
                    <a:pt x="890" y="746"/>
                  </a:cubicBezTo>
                  <a:cubicBezTo>
                    <a:pt x="868" y="768"/>
                    <a:pt x="857" y="790"/>
                    <a:pt x="835" y="812"/>
                  </a:cubicBezTo>
                  <a:cubicBezTo>
                    <a:pt x="835" y="812"/>
                    <a:pt x="823" y="824"/>
                    <a:pt x="813" y="824"/>
                  </a:cubicBezTo>
                  <a:cubicBezTo>
                    <a:pt x="801" y="835"/>
                    <a:pt x="779" y="835"/>
                    <a:pt x="768" y="846"/>
                  </a:cubicBezTo>
                  <a:lnTo>
                    <a:pt x="746" y="846"/>
                  </a:lnTo>
                  <a:cubicBezTo>
                    <a:pt x="734" y="846"/>
                    <a:pt x="724" y="846"/>
                    <a:pt x="712" y="835"/>
                  </a:cubicBezTo>
                  <a:cubicBezTo>
                    <a:pt x="701" y="835"/>
                    <a:pt x="701" y="824"/>
                    <a:pt x="690" y="812"/>
                  </a:cubicBezTo>
                  <a:lnTo>
                    <a:pt x="690" y="802"/>
                  </a:lnTo>
                  <a:lnTo>
                    <a:pt x="690" y="790"/>
                  </a:lnTo>
                  <a:lnTo>
                    <a:pt x="690" y="779"/>
                  </a:lnTo>
                  <a:cubicBezTo>
                    <a:pt x="701" y="735"/>
                    <a:pt x="712" y="701"/>
                    <a:pt x="701" y="657"/>
                  </a:cubicBezTo>
                  <a:cubicBezTo>
                    <a:pt x="701" y="646"/>
                    <a:pt x="690" y="634"/>
                    <a:pt x="679" y="634"/>
                  </a:cubicBezTo>
                  <a:cubicBezTo>
                    <a:pt x="668" y="634"/>
                    <a:pt x="657" y="646"/>
                    <a:pt x="657" y="657"/>
                  </a:cubicBezTo>
                  <a:lnTo>
                    <a:pt x="657" y="668"/>
                  </a:lnTo>
                  <a:lnTo>
                    <a:pt x="645" y="668"/>
                  </a:lnTo>
                  <a:cubicBezTo>
                    <a:pt x="641" y="666"/>
                    <a:pt x="637" y="665"/>
                    <a:pt x="634" y="665"/>
                  </a:cubicBezTo>
                  <a:cubicBezTo>
                    <a:pt x="619" y="665"/>
                    <a:pt x="610" y="683"/>
                    <a:pt x="601" y="701"/>
                  </a:cubicBezTo>
                  <a:lnTo>
                    <a:pt x="601" y="735"/>
                  </a:lnTo>
                  <a:lnTo>
                    <a:pt x="568" y="735"/>
                  </a:lnTo>
                  <a:cubicBezTo>
                    <a:pt x="479" y="757"/>
                    <a:pt x="412" y="812"/>
                    <a:pt x="368" y="891"/>
                  </a:cubicBezTo>
                  <a:cubicBezTo>
                    <a:pt x="368" y="901"/>
                    <a:pt x="368" y="913"/>
                    <a:pt x="356" y="924"/>
                  </a:cubicBezTo>
                  <a:lnTo>
                    <a:pt x="390" y="924"/>
                  </a:lnTo>
                  <a:cubicBezTo>
                    <a:pt x="390" y="935"/>
                    <a:pt x="378" y="946"/>
                    <a:pt x="378" y="946"/>
                  </a:cubicBezTo>
                  <a:lnTo>
                    <a:pt x="378" y="957"/>
                  </a:lnTo>
                  <a:cubicBezTo>
                    <a:pt x="368" y="968"/>
                    <a:pt x="368" y="980"/>
                    <a:pt x="368" y="990"/>
                  </a:cubicBezTo>
                  <a:cubicBezTo>
                    <a:pt x="356" y="1013"/>
                    <a:pt x="356" y="1035"/>
                    <a:pt x="356" y="1046"/>
                  </a:cubicBezTo>
                  <a:cubicBezTo>
                    <a:pt x="356" y="1069"/>
                    <a:pt x="356" y="1079"/>
                    <a:pt x="368" y="1091"/>
                  </a:cubicBezTo>
                  <a:lnTo>
                    <a:pt x="368" y="1102"/>
                  </a:lnTo>
                  <a:cubicBezTo>
                    <a:pt x="368" y="1113"/>
                    <a:pt x="368" y="1124"/>
                    <a:pt x="378" y="1146"/>
                  </a:cubicBezTo>
                  <a:cubicBezTo>
                    <a:pt x="390" y="1168"/>
                    <a:pt x="390" y="1180"/>
                    <a:pt x="401" y="1191"/>
                  </a:cubicBezTo>
                  <a:cubicBezTo>
                    <a:pt x="412" y="1202"/>
                    <a:pt x="423" y="1213"/>
                    <a:pt x="434" y="1213"/>
                  </a:cubicBezTo>
                  <a:lnTo>
                    <a:pt x="434" y="1224"/>
                  </a:lnTo>
                  <a:cubicBezTo>
                    <a:pt x="445" y="1224"/>
                    <a:pt x="457" y="1235"/>
                    <a:pt x="467" y="1235"/>
                  </a:cubicBezTo>
                  <a:cubicBezTo>
                    <a:pt x="467" y="1247"/>
                    <a:pt x="467" y="1247"/>
                    <a:pt x="479" y="1247"/>
                  </a:cubicBezTo>
                  <a:lnTo>
                    <a:pt x="556" y="1247"/>
                  </a:lnTo>
                  <a:lnTo>
                    <a:pt x="534" y="1224"/>
                  </a:lnTo>
                  <a:cubicBezTo>
                    <a:pt x="523" y="1202"/>
                    <a:pt x="512" y="1191"/>
                    <a:pt x="501" y="1180"/>
                  </a:cubicBezTo>
                  <a:lnTo>
                    <a:pt x="479" y="1158"/>
                  </a:lnTo>
                  <a:cubicBezTo>
                    <a:pt x="490" y="1146"/>
                    <a:pt x="490" y="1135"/>
                    <a:pt x="490" y="1124"/>
                  </a:cubicBezTo>
                  <a:lnTo>
                    <a:pt x="457" y="1024"/>
                  </a:lnTo>
                  <a:lnTo>
                    <a:pt x="457" y="980"/>
                  </a:lnTo>
                  <a:cubicBezTo>
                    <a:pt x="457" y="968"/>
                    <a:pt x="467" y="946"/>
                    <a:pt x="467" y="935"/>
                  </a:cubicBezTo>
                  <a:cubicBezTo>
                    <a:pt x="490" y="868"/>
                    <a:pt x="546" y="824"/>
                    <a:pt x="601" y="812"/>
                  </a:cubicBezTo>
                  <a:cubicBezTo>
                    <a:pt x="612" y="879"/>
                    <a:pt x="657" y="935"/>
                    <a:pt x="734" y="968"/>
                  </a:cubicBezTo>
                  <a:cubicBezTo>
                    <a:pt x="753" y="977"/>
                    <a:pt x="773" y="983"/>
                    <a:pt x="793" y="983"/>
                  </a:cubicBezTo>
                  <a:cubicBezTo>
                    <a:pt x="821" y="983"/>
                    <a:pt x="848" y="972"/>
                    <a:pt x="868" y="946"/>
                  </a:cubicBezTo>
                  <a:cubicBezTo>
                    <a:pt x="879" y="935"/>
                    <a:pt x="890" y="924"/>
                    <a:pt x="890" y="913"/>
                  </a:cubicBezTo>
                  <a:lnTo>
                    <a:pt x="912" y="913"/>
                  </a:lnTo>
                  <a:cubicBezTo>
                    <a:pt x="912" y="924"/>
                    <a:pt x="924" y="924"/>
                    <a:pt x="924" y="924"/>
                  </a:cubicBezTo>
                  <a:lnTo>
                    <a:pt x="924" y="935"/>
                  </a:lnTo>
                  <a:lnTo>
                    <a:pt x="934" y="935"/>
                  </a:lnTo>
                  <a:lnTo>
                    <a:pt x="934" y="946"/>
                  </a:lnTo>
                  <a:lnTo>
                    <a:pt x="946" y="946"/>
                  </a:lnTo>
                  <a:lnTo>
                    <a:pt x="946" y="968"/>
                  </a:lnTo>
                  <a:lnTo>
                    <a:pt x="946" y="980"/>
                  </a:lnTo>
                  <a:lnTo>
                    <a:pt x="946" y="990"/>
                  </a:lnTo>
                  <a:cubicBezTo>
                    <a:pt x="934" y="1002"/>
                    <a:pt x="924" y="1024"/>
                    <a:pt x="912" y="1046"/>
                  </a:cubicBezTo>
                  <a:cubicBezTo>
                    <a:pt x="912" y="1057"/>
                    <a:pt x="912" y="1091"/>
                    <a:pt x="924" y="1102"/>
                  </a:cubicBezTo>
                  <a:cubicBezTo>
                    <a:pt x="931" y="1110"/>
                    <a:pt x="939" y="1118"/>
                    <a:pt x="947" y="1118"/>
                  </a:cubicBezTo>
                  <a:cubicBezTo>
                    <a:pt x="950" y="1118"/>
                    <a:pt x="954" y="1116"/>
                    <a:pt x="957" y="1113"/>
                  </a:cubicBezTo>
                  <a:cubicBezTo>
                    <a:pt x="991" y="1079"/>
                    <a:pt x="1013" y="1046"/>
                    <a:pt x="1013" y="1002"/>
                  </a:cubicBezTo>
                  <a:lnTo>
                    <a:pt x="1013" y="957"/>
                  </a:lnTo>
                  <a:cubicBezTo>
                    <a:pt x="1013" y="968"/>
                    <a:pt x="1023" y="968"/>
                    <a:pt x="1023" y="968"/>
                  </a:cubicBezTo>
                  <a:cubicBezTo>
                    <a:pt x="1023" y="957"/>
                    <a:pt x="1023" y="935"/>
                    <a:pt x="1013" y="924"/>
                  </a:cubicBezTo>
                  <a:cubicBezTo>
                    <a:pt x="1013" y="891"/>
                    <a:pt x="991" y="868"/>
                    <a:pt x="979" y="857"/>
                  </a:cubicBezTo>
                  <a:cubicBezTo>
                    <a:pt x="979" y="846"/>
                    <a:pt x="968" y="846"/>
                    <a:pt x="968" y="835"/>
                  </a:cubicBezTo>
                  <a:cubicBezTo>
                    <a:pt x="968" y="835"/>
                    <a:pt x="968" y="824"/>
                    <a:pt x="957" y="824"/>
                  </a:cubicBezTo>
                  <a:cubicBezTo>
                    <a:pt x="957" y="812"/>
                    <a:pt x="946" y="812"/>
                    <a:pt x="946" y="802"/>
                  </a:cubicBezTo>
                  <a:cubicBezTo>
                    <a:pt x="946" y="802"/>
                    <a:pt x="957" y="790"/>
                    <a:pt x="957" y="779"/>
                  </a:cubicBezTo>
                  <a:lnTo>
                    <a:pt x="957" y="768"/>
                  </a:lnTo>
                  <a:cubicBezTo>
                    <a:pt x="968" y="746"/>
                    <a:pt x="968" y="735"/>
                    <a:pt x="968" y="723"/>
                  </a:cubicBezTo>
                  <a:cubicBezTo>
                    <a:pt x="979" y="713"/>
                    <a:pt x="979" y="701"/>
                    <a:pt x="979" y="701"/>
                  </a:cubicBezTo>
                  <a:lnTo>
                    <a:pt x="979" y="691"/>
                  </a:lnTo>
                  <a:lnTo>
                    <a:pt x="979" y="679"/>
                  </a:lnTo>
                  <a:cubicBezTo>
                    <a:pt x="991" y="668"/>
                    <a:pt x="1001" y="657"/>
                    <a:pt x="1001" y="634"/>
                  </a:cubicBezTo>
                  <a:cubicBezTo>
                    <a:pt x="1013" y="634"/>
                    <a:pt x="1013" y="624"/>
                    <a:pt x="1013" y="624"/>
                  </a:cubicBezTo>
                  <a:cubicBezTo>
                    <a:pt x="1013" y="612"/>
                    <a:pt x="1023" y="612"/>
                    <a:pt x="1023" y="602"/>
                  </a:cubicBezTo>
                  <a:cubicBezTo>
                    <a:pt x="1046" y="579"/>
                    <a:pt x="1068" y="557"/>
                    <a:pt x="1090" y="545"/>
                  </a:cubicBezTo>
                  <a:cubicBezTo>
                    <a:pt x="1102" y="535"/>
                    <a:pt x="1124" y="523"/>
                    <a:pt x="1135" y="523"/>
                  </a:cubicBezTo>
                  <a:lnTo>
                    <a:pt x="1146" y="523"/>
                  </a:lnTo>
                  <a:cubicBezTo>
                    <a:pt x="1157" y="523"/>
                    <a:pt x="1157" y="535"/>
                    <a:pt x="1169" y="535"/>
                  </a:cubicBezTo>
                  <a:cubicBezTo>
                    <a:pt x="1169" y="542"/>
                    <a:pt x="1174" y="550"/>
                    <a:pt x="1181" y="550"/>
                  </a:cubicBezTo>
                  <a:cubicBezTo>
                    <a:pt x="1184" y="550"/>
                    <a:pt x="1187" y="549"/>
                    <a:pt x="1191" y="545"/>
                  </a:cubicBezTo>
                  <a:cubicBezTo>
                    <a:pt x="1201" y="545"/>
                    <a:pt x="1213" y="523"/>
                    <a:pt x="1213" y="513"/>
                  </a:cubicBezTo>
                  <a:lnTo>
                    <a:pt x="1213" y="501"/>
                  </a:lnTo>
                  <a:cubicBezTo>
                    <a:pt x="1201" y="501"/>
                    <a:pt x="1201" y="501"/>
                    <a:pt x="1191" y="490"/>
                  </a:cubicBezTo>
                  <a:cubicBezTo>
                    <a:pt x="1201" y="490"/>
                    <a:pt x="1201" y="479"/>
                    <a:pt x="1201" y="468"/>
                  </a:cubicBezTo>
                  <a:lnTo>
                    <a:pt x="1179" y="468"/>
                  </a:lnTo>
                  <a:cubicBezTo>
                    <a:pt x="1157" y="446"/>
                    <a:pt x="1135" y="446"/>
                    <a:pt x="1102" y="446"/>
                  </a:cubicBezTo>
                  <a:cubicBezTo>
                    <a:pt x="1085" y="440"/>
                    <a:pt x="1068" y="437"/>
                    <a:pt x="1052" y="437"/>
                  </a:cubicBezTo>
                  <a:cubicBezTo>
                    <a:pt x="1035" y="437"/>
                    <a:pt x="1018" y="440"/>
                    <a:pt x="1001" y="446"/>
                  </a:cubicBezTo>
                  <a:cubicBezTo>
                    <a:pt x="946" y="468"/>
                    <a:pt x="902" y="513"/>
                    <a:pt x="890" y="568"/>
                  </a:cubicBezTo>
                  <a:cubicBezTo>
                    <a:pt x="890" y="557"/>
                    <a:pt x="890" y="535"/>
                    <a:pt x="879" y="523"/>
                  </a:cubicBezTo>
                  <a:cubicBezTo>
                    <a:pt x="857" y="490"/>
                    <a:pt x="823" y="457"/>
                    <a:pt x="813" y="412"/>
                  </a:cubicBezTo>
                  <a:cubicBezTo>
                    <a:pt x="801" y="379"/>
                    <a:pt x="801" y="335"/>
                    <a:pt x="813" y="301"/>
                  </a:cubicBezTo>
                  <a:cubicBezTo>
                    <a:pt x="835" y="223"/>
                    <a:pt x="912" y="167"/>
                    <a:pt x="991" y="157"/>
                  </a:cubicBezTo>
                  <a:cubicBezTo>
                    <a:pt x="1035" y="157"/>
                    <a:pt x="1035" y="78"/>
                    <a:pt x="1001" y="78"/>
                  </a:cubicBezTo>
                  <a:cubicBezTo>
                    <a:pt x="979" y="68"/>
                    <a:pt x="968" y="68"/>
                    <a:pt x="946" y="68"/>
                  </a:cubicBezTo>
                  <a:cubicBezTo>
                    <a:pt x="924" y="78"/>
                    <a:pt x="902" y="78"/>
                    <a:pt x="879" y="78"/>
                  </a:cubicBezTo>
                  <a:cubicBezTo>
                    <a:pt x="835" y="101"/>
                    <a:pt x="813" y="134"/>
                    <a:pt x="790" y="179"/>
                  </a:cubicBezTo>
                  <a:cubicBezTo>
                    <a:pt x="790" y="167"/>
                    <a:pt x="790" y="167"/>
                    <a:pt x="779" y="157"/>
                  </a:cubicBezTo>
                  <a:cubicBezTo>
                    <a:pt x="779" y="134"/>
                    <a:pt x="768" y="123"/>
                    <a:pt x="757" y="101"/>
                  </a:cubicBezTo>
                  <a:cubicBezTo>
                    <a:pt x="746" y="101"/>
                    <a:pt x="746" y="90"/>
                    <a:pt x="746" y="90"/>
                  </a:cubicBezTo>
                  <a:lnTo>
                    <a:pt x="701" y="45"/>
                  </a:lnTo>
                  <a:cubicBezTo>
                    <a:pt x="701" y="45"/>
                    <a:pt x="690" y="45"/>
                    <a:pt x="690" y="34"/>
                  </a:cubicBezTo>
                  <a:cubicBezTo>
                    <a:pt x="679" y="23"/>
                    <a:pt x="657" y="12"/>
                    <a:pt x="645"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57" name="Google Shape;12157;p16"/>
          <p:cNvGrpSpPr/>
          <p:nvPr/>
        </p:nvGrpSpPr>
        <p:grpSpPr>
          <a:xfrm flipH="1">
            <a:off x="10092415" y="719896"/>
            <a:ext cx="3221472" cy="636825"/>
            <a:chOff x="3508294" y="1816922"/>
            <a:chExt cx="659669" cy="130412"/>
          </a:xfrm>
        </p:grpSpPr>
        <p:sp>
          <p:nvSpPr>
            <p:cNvPr id="12158" name="Google Shape;12158;p16"/>
            <p:cNvSpPr/>
            <p:nvPr/>
          </p:nvSpPr>
          <p:spPr>
            <a:xfrm>
              <a:off x="4060055" y="1925181"/>
              <a:ext cx="35" cy="35"/>
            </a:xfrm>
            <a:custGeom>
              <a:avLst/>
              <a:gdLst/>
              <a:ahLst/>
              <a:cxnLst/>
              <a:rect l="l" t="t" r="r" b="b"/>
              <a:pathLst>
                <a:path w="1" h="1" extrusionOk="0">
                  <a:moveTo>
                    <a:pt x="1" y="1"/>
                  </a:moveTo>
                  <a:lnTo>
                    <a:pt x="1" y="1"/>
                  </a:lnTo>
                  <a:close/>
                </a:path>
              </a:pathLst>
            </a:custGeom>
            <a:solidFill>
              <a:srgbClr val="7A7C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9" name="Google Shape;12159;p16"/>
            <p:cNvSpPr/>
            <p:nvPr/>
          </p:nvSpPr>
          <p:spPr>
            <a:xfrm>
              <a:off x="3508294" y="1848741"/>
              <a:ext cx="629405" cy="63286"/>
            </a:xfrm>
            <a:custGeom>
              <a:avLst/>
              <a:gdLst/>
              <a:ahLst/>
              <a:cxnLst/>
              <a:rect l="l" t="t" r="r" b="b"/>
              <a:pathLst>
                <a:path w="18041" h="1814" extrusionOk="0">
                  <a:moveTo>
                    <a:pt x="14415" y="0"/>
                  </a:moveTo>
                  <a:cubicBezTo>
                    <a:pt x="14381" y="101"/>
                    <a:pt x="14336" y="200"/>
                    <a:pt x="14281" y="279"/>
                  </a:cubicBezTo>
                  <a:cubicBezTo>
                    <a:pt x="14247" y="323"/>
                    <a:pt x="14214" y="356"/>
                    <a:pt x="14181" y="390"/>
                  </a:cubicBezTo>
                  <a:cubicBezTo>
                    <a:pt x="14158" y="401"/>
                    <a:pt x="14136" y="423"/>
                    <a:pt x="14114" y="434"/>
                  </a:cubicBezTo>
                  <a:lnTo>
                    <a:pt x="14047" y="467"/>
                  </a:lnTo>
                  <a:lnTo>
                    <a:pt x="13503" y="801"/>
                  </a:lnTo>
                  <a:lnTo>
                    <a:pt x="13469" y="801"/>
                  </a:lnTo>
                  <a:cubicBezTo>
                    <a:pt x="13436" y="801"/>
                    <a:pt x="13391" y="801"/>
                    <a:pt x="13358" y="813"/>
                  </a:cubicBezTo>
                  <a:cubicBezTo>
                    <a:pt x="13280" y="813"/>
                    <a:pt x="13202" y="823"/>
                    <a:pt x="13124" y="845"/>
                  </a:cubicBezTo>
                  <a:cubicBezTo>
                    <a:pt x="13047" y="833"/>
                    <a:pt x="12969" y="827"/>
                    <a:pt x="12892" y="827"/>
                  </a:cubicBezTo>
                  <a:cubicBezTo>
                    <a:pt x="12836" y="827"/>
                    <a:pt x="12780" y="830"/>
                    <a:pt x="12724" y="835"/>
                  </a:cubicBezTo>
                  <a:cubicBezTo>
                    <a:pt x="12657" y="845"/>
                    <a:pt x="12579" y="857"/>
                    <a:pt x="12512" y="890"/>
                  </a:cubicBezTo>
                  <a:cubicBezTo>
                    <a:pt x="12502" y="890"/>
                    <a:pt x="12479" y="901"/>
                    <a:pt x="12457" y="901"/>
                  </a:cubicBezTo>
                  <a:cubicBezTo>
                    <a:pt x="12479" y="890"/>
                    <a:pt x="12502" y="868"/>
                    <a:pt x="12524" y="857"/>
                  </a:cubicBezTo>
                  <a:cubicBezTo>
                    <a:pt x="12591" y="790"/>
                    <a:pt x="12657" y="724"/>
                    <a:pt x="12712" y="645"/>
                  </a:cubicBezTo>
                  <a:cubicBezTo>
                    <a:pt x="12746" y="612"/>
                    <a:pt x="12779" y="579"/>
                    <a:pt x="12791" y="523"/>
                  </a:cubicBezTo>
                  <a:cubicBezTo>
                    <a:pt x="12813" y="479"/>
                    <a:pt x="12824" y="423"/>
                    <a:pt x="12824" y="378"/>
                  </a:cubicBezTo>
                  <a:cubicBezTo>
                    <a:pt x="12813" y="279"/>
                    <a:pt x="12779" y="178"/>
                    <a:pt x="12724" y="89"/>
                  </a:cubicBezTo>
                  <a:lnTo>
                    <a:pt x="12657" y="145"/>
                  </a:lnTo>
                  <a:cubicBezTo>
                    <a:pt x="12702" y="212"/>
                    <a:pt x="12735" y="301"/>
                    <a:pt x="12746" y="378"/>
                  </a:cubicBezTo>
                  <a:cubicBezTo>
                    <a:pt x="12746" y="467"/>
                    <a:pt x="12712" y="534"/>
                    <a:pt x="12657" y="612"/>
                  </a:cubicBezTo>
                  <a:cubicBezTo>
                    <a:pt x="12568" y="734"/>
                    <a:pt x="12457" y="835"/>
                    <a:pt x="12334" y="934"/>
                  </a:cubicBezTo>
                  <a:cubicBezTo>
                    <a:pt x="12090" y="968"/>
                    <a:pt x="11834" y="979"/>
                    <a:pt x="11590" y="979"/>
                  </a:cubicBezTo>
                  <a:cubicBezTo>
                    <a:pt x="11545" y="979"/>
                    <a:pt x="11511" y="968"/>
                    <a:pt x="11478" y="968"/>
                  </a:cubicBezTo>
                  <a:lnTo>
                    <a:pt x="11467" y="979"/>
                  </a:lnTo>
                  <a:cubicBezTo>
                    <a:pt x="11234" y="979"/>
                    <a:pt x="10989" y="957"/>
                    <a:pt x="10755" y="924"/>
                  </a:cubicBezTo>
                  <a:cubicBezTo>
                    <a:pt x="10488" y="890"/>
                    <a:pt x="10221" y="845"/>
                    <a:pt x="9966" y="801"/>
                  </a:cubicBezTo>
                  <a:lnTo>
                    <a:pt x="9966" y="790"/>
                  </a:lnTo>
                  <a:lnTo>
                    <a:pt x="9954" y="790"/>
                  </a:lnTo>
                  <a:lnTo>
                    <a:pt x="5617" y="534"/>
                  </a:lnTo>
                  <a:lnTo>
                    <a:pt x="5606" y="534"/>
                  </a:lnTo>
                  <a:lnTo>
                    <a:pt x="5038" y="645"/>
                  </a:lnTo>
                  <a:lnTo>
                    <a:pt x="5027" y="645"/>
                  </a:lnTo>
                  <a:lnTo>
                    <a:pt x="5016" y="657"/>
                  </a:lnTo>
                  <a:cubicBezTo>
                    <a:pt x="4649" y="857"/>
                    <a:pt x="4237" y="1001"/>
                    <a:pt x="3826" y="1090"/>
                  </a:cubicBezTo>
                  <a:cubicBezTo>
                    <a:pt x="3414" y="1191"/>
                    <a:pt x="3003" y="1235"/>
                    <a:pt x="2569" y="1235"/>
                  </a:cubicBezTo>
                  <a:cubicBezTo>
                    <a:pt x="2362" y="1246"/>
                    <a:pt x="2152" y="1249"/>
                    <a:pt x="1942" y="1249"/>
                  </a:cubicBezTo>
                  <a:cubicBezTo>
                    <a:pt x="1724" y="1249"/>
                    <a:pt x="1506" y="1246"/>
                    <a:pt x="1290" y="1246"/>
                  </a:cubicBezTo>
                  <a:cubicBezTo>
                    <a:pt x="868" y="1235"/>
                    <a:pt x="434" y="1213"/>
                    <a:pt x="11" y="1179"/>
                  </a:cubicBezTo>
                  <a:lnTo>
                    <a:pt x="0" y="1446"/>
                  </a:lnTo>
                  <a:cubicBezTo>
                    <a:pt x="145" y="1450"/>
                    <a:pt x="288" y="1451"/>
                    <a:pt x="431" y="1451"/>
                  </a:cubicBezTo>
                  <a:cubicBezTo>
                    <a:pt x="717" y="1451"/>
                    <a:pt x="1001" y="1446"/>
                    <a:pt x="1290" y="1446"/>
                  </a:cubicBezTo>
                  <a:cubicBezTo>
                    <a:pt x="1713" y="1446"/>
                    <a:pt x="2146" y="1424"/>
                    <a:pt x="2581" y="1402"/>
                  </a:cubicBezTo>
                  <a:cubicBezTo>
                    <a:pt x="2791" y="1379"/>
                    <a:pt x="3003" y="1369"/>
                    <a:pt x="3226" y="1335"/>
                  </a:cubicBezTo>
                  <a:cubicBezTo>
                    <a:pt x="3437" y="1313"/>
                    <a:pt x="3648" y="1268"/>
                    <a:pt x="3859" y="1224"/>
                  </a:cubicBezTo>
                  <a:cubicBezTo>
                    <a:pt x="4071" y="1168"/>
                    <a:pt x="4282" y="1102"/>
                    <a:pt x="4482" y="1035"/>
                  </a:cubicBezTo>
                  <a:cubicBezTo>
                    <a:pt x="4682" y="957"/>
                    <a:pt x="4882" y="879"/>
                    <a:pt x="5072" y="768"/>
                  </a:cubicBezTo>
                  <a:lnTo>
                    <a:pt x="5617" y="635"/>
                  </a:lnTo>
                  <a:lnTo>
                    <a:pt x="9954" y="901"/>
                  </a:lnTo>
                  <a:cubicBezTo>
                    <a:pt x="10210" y="946"/>
                    <a:pt x="10477" y="990"/>
                    <a:pt x="10744" y="1023"/>
                  </a:cubicBezTo>
                  <a:cubicBezTo>
                    <a:pt x="11011" y="1068"/>
                    <a:pt x="11278" y="1079"/>
                    <a:pt x="11545" y="1079"/>
                  </a:cubicBezTo>
                  <a:lnTo>
                    <a:pt x="11723" y="1079"/>
                  </a:lnTo>
                  <a:cubicBezTo>
                    <a:pt x="11756" y="1079"/>
                    <a:pt x="11800" y="1090"/>
                    <a:pt x="11834" y="1090"/>
                  </a:cubicBezTo>
                  <a:cubicBezTo>
                    <a:pt x="11945" y="1112"/>
                    <a:pt x="12067" y="1157"/>
                    <a:pt x="12156" y="1213"/>
                  </a:cubicBezTo>
                  <a:cubicBezTo>
                    <a:pt x="12257" y="1268"/>
                    <a:pt x="12334" y="1357"/>
                    <a:pt x="12401" y="1458"/>
                  </a:cubicBezTo>
                  <a:cubicBezTo>
                    <a:pt x="12423" y="1513"/>
                    <a:pt x="12446" y="1557"/>
                    <a:pt x="12457" y="1613"/>
                  </a:cubicBezTo>
                  <a:cubicBezTo>
                    <a:pt x="12457" y="1646"/>
                    <a:pt x="12457" y="1668"/>
                    <a:pt x="12446" y="1691"/>
                  </a:cubicBezTo>
                  <a:cubicBezTo>
                    <a:pt x="12446" y="1713"/>
                    <a:pt x="12435" y="1747"/>
                    <a:pt x="12423" y="1757"/>
                  </a:cubicBezTo>
                  <a:lnTo>
                    <a:pt x="12490" y="1814"/>
                  </a:lnTo>
                  <a:cubicBezTo>
                    <a:pt x="12591" y="1680"/>
                    <a:pt x="12546" y="1524"/>
                    <a:pt x="12479" y="1413"/>
                  </a:cubicBezTo>
                  <a:cubicBezTo>
                    <a:pt x="12413" y="1302"/>
                    <a:pt x="12324" y="1201"/>
                    <a:pt x="12201" y="1135"/>
                  </a:cubicBezTo>
                  <a:cubicBezTo>
                    <a:pt x="12146" y="1102"/>
                    <a:pt x="12090" y="1079"/>
                    <a:pt x="12034" y="1068"/>
                  </a:cubicBezTo>
                  <a:cubicBezTo>
                    <a:pt x="12146" y="1057"/>
                    <a:pt x="12245" y="1046"/>
                    <a:pt x="12346" y="1035"/>
                  </a:cubicBezTo>
                  <a:cubicBezTo>
                    <a:pt x="12413" y="1023"/>
                    <a:pt x="12490" y="1001"/>
                    <a:pt x="12557" y="979"/>
                  </a:cubicBezTo>
                  <a:cubicBezTo>
                    <a:pt x="12613" y="957"/>
                    <a:pt x="12668" y="934"/>
                    <a:pt x="12735" y="924"/>
                  </a:cubicBezTo>
                  <a:cubicBezTo>
                    <a:pt x="12796" y="918"/>
                    <a:pt x="12860" y="915"/>
                    <a:pt x="12926" y="915"/>
                  </a:cubicBezTo>
                  <a:cubicBezTo>
                    <a:pt x="12991" y="915"/>
                    <a:pt x="13058" y="918"/>
                    <a:pt x="13124" y="924"/>
                  </a:cubicBezTo>
                  <a:lnTo>
                    <a:pt x="13135" y="924"/>
                  </a:lnTo>
                  <a:cubicBezTo>
                    <a:pt x="13213" y="901"/>
                    <a:pt x="13291" y="890"/>
                    <a:pt x="13358" y="879"/>
                  </a:cubicBezTo>
                  <a:cubicBezTo>
                    <a:pt x="13402" y="879"/>
                    <a:pt x="13436" y="879"/>
                    <a:pt x="13480" y="868"/>
                  </a:cubicBezTo>
                  <a:cubicBezTo>
                    <a:pt x="13513" y="868"/>
                    <a:pt x="13547" y="868"/>
                    <a:pt x="13580" y="879"/>
                  </a:cubicBezTo>
                  <a:cubicBezTo>
                    <a:pt x="13647" y="890"/>
                    <a:pt x="13713" y="924"/>
                    <a:pt x="13770" y="979"/>
                  </a:cubicBezTo>
                  <a:cubicBezTo>
                    <a:pt x="13836" y="1023"/>
                    <a:pt x="13881" y="1079"/>
                    <a:pt x="13936" y="1135"/>
                  </a:cubicBezTo>
                  <a:lnTo>
                    <a:pt x="13936" y="1146"/>
                  </a:lnTo>
                  <a:lnTo>
                    <a:pt x="13958" y="1146"/>
                  </a:lnTo>
                  <a:lnTo>
                    <a:pt x="14125" y="1168"/>
                  </a:lnTo>
                  <a:lnTo>
                    <a:pt x="14158" y="1179"/>
                  </a:lnTo>
                  <a:lnTo>
                    <a:pt x="14181" y="1146"/>
                  </a:lnTo>
                  <a:lnTo>
                    <a:pt x="14392" y="845"/>
                  </a:lnTo>
                  <a:cubicBezTo>
                    <a:pt x="14403" y="835"/>
                    <a:pt x="14415" y="835"/>
                    <a:pt x="14437" y="835"/>
                  </a:cubicBezTo>
                  <a:lnTo>
                    <a:pt x="14737" y="857"/>
                  </a:lnTo>
                  <a:cubicBezTo>
                    <a:pt x="14826" y="868"/>
                    <a:pt x="14926" y="890"/>
                    <a:pt x="15015" y="924"/>
                  </a:cubicBezTo>
                  <a:cubicBezTo>
                    <a:pt x="15093" y="968"/>
                    <a:pt x="15182" y="1001"/>
                    <a:pt x="15260" y="1057"/>
                  </a:cubicBezTo>
                  <a:cubicBezTo>
                    <a:pt x="15327" y="1102"/>
                    <a:pt x="15382" y="1179"/>
                    <a:pt x="15416" y="1257"/>
                  </a:cubicBezTo>
                  <a:cubicBezTo>
                    <a:pt x="15460" y="1335"/>
                    <a:pt x="15482" y="1435"/>
                    <a:pt x="15493" y="1513"/>
                  </a:cubicBezTo>
                  <a:lnTo>
                    <a:pt x="15616" y="1502"/>
                  </a:lnTo>
                  <a:cubicBezTo>
                    <a:pt x="15594" y="1391"/>
                    <a:pt x="15571" y="1302"/>
                    <a:pt x="15515" y="1213"/>
                  </a:cubicBezTo>
                  <a:cubicBezTo>
                    <a:pt x="15471" y="1124"/>
                    <a:pt x="15404" y="1035"/>
                    <a:pt x="15315" y="979"/>
                  </a:cubicBezTo>
                  <a:cubicBezTo>
                    <a:pt x="15215" y="924"/>
                    <a:pt x="15126" y="890"/>
                    <a:pt x="15037" y="857"/>
                  </a:cubicBezTo>
                  <a:cubicBezTo>
                    <a:pt x="14948" y="823"/>
                    <a:pt x="14848" y="801"/>
                    <a:pt x="14748" y="790"/>
                  </a:cubicBezTo>
                  <a:lnTo>
                    <a:pt x="14682" y="790"/>
                  </a:lnTo>
                  <a:cubicBezTo>
                    <a:pt x="14771" y="779"/>
                    <a:pt x="14859" y="756"/>
                    <a:pt x="14937" y="746"/>
                  </a:cubicBezTo>
                  <a:cubicBezTo>
                    <a:pt x="15126" y="724"/>
                    <a:pt x="15315" y="701"/>
                    <a:pt x="15505" y="701"/>
                  </a:cubicBezTo>
                  <a:cubicBezTo>
                    <a:pt x="15516" y="701"/>
                    <a:pt x="15528" y="700"/>
                    <a:pt x="15540" y="700"/>
                  </a:cubicBezTo>
                  <a:cubicBezTo>
                    <a:pt x="15706" y="700"/>
                    <a:pt x="15870" y="775"/>
                    <a:pt x="16005" y="879"/>
                  </a:cubicBezTo>
                  <a:cubicBezTo>
                    <a:pt x="16160" y="979"/>
                    <a:pt x="16294" y="1124"/>
                    <a:pt x="16394" y="1268"/>
                  </a:cubicBezTo>
                  <a:lnTo>
                    <a:pt x="16405" y="1280"/>
                  </a:lnTo>
                  <a:lnTo>
                    <a:pt x="16417" y="1290"/>
                  </a:lnTo>
                  <a:lnTo>
                    <a:pt x="17151" y="1547"/>
                  </a:lnTo>
                  <a:lnTo>
                    <a:pt x="17173" y="1547"/>
                  </a:lnTo>
                  <a:lnTo>
                    <a:pt x="17184" y="1535"/>
                  </a:lnTo>
                  <a:lnTo>
                    <a:pt x="18040" y="1124"/>
                  </a:lnTo>
                  <a:lnTo>
                    <a:pt x="17974" y="1001"/>
                  </a:lnTo>
                  <a:lnTo>
                    <a:pt x="17161" y="1468"/>
                  </a:lnTo>
                  <a:lnTo>
                    <a:pt x="16472" y="1191"/>
                  </a:lnTo>
                  <a:cubicBezTo>
                    <a:pt x="16361" y="1035"/>
                    <a:pt x="16227" y="901"/>
                    <a:pt x="16061" y="790"/>
                  </a:cubicBezTo>
                  <a:cubicBezTo>
                    <a:pt x="15982" y="734"/>
                    <a:pt x="15893" y="690"/>
                    <a:pt x="15804" y="657"/>
                  </a:cubicBezTo>
                  <a:cubicBezTo>
                    <a:pt x="15705" y="623"/>
                    <a:pt x="15604" y="612"/>
                    <a:pt x="15505" y="612"/>
                  </a:cubicBezTo>
                  <a:cubicBezTo>
                    <a:pt x="15304" y="612"/>
                    <a:pt x="15115" y="635"/>
                    <a:pt x="14926" y="667"/>
                  </a:cubicBezTo>
                  <a:lnTo>
                    <a:pt x="14359" y="768"/>
                  </a:lnTo>
                  <a:lnTo>
                    <a:pt x="14348" y="768"/>
                  </a:lnTo>
                  <a:lnTo>
                    <a:pt x="14336" y="779"/>
                  </a:lnTo>
                  <a:lnTo>
                    <a:pt x="14092" y="1057"/>
                  </a:lnTo>
                  <a:lnTo>
                    <a:pt x="13970" y="1068"/>
                  </a:lnTo>
                  <a:cubicBezTo>
                    <a:pt x="13925" y="1013"/>
                    <a:pt x="13881" y="968"/>
                    <a:pt x="13825" y="912"/>
                  </a:cubicBezTo>
                  <a:cubicBezTo>
                    <a:pt x="13770" y="868"/>
                    <a:pt x="13703" y="835"/>
                    <a:pt x="13624" y="813"/>
                  </a:cubicBezTo>
                  <a:lnTo>
                    <a:pt x="14092" y="546"/>
                  </a:lnTo>
                  <a:lnTo>
                    <a:pt x="14158" y="501"/>
                  </a:lnTo>
                  <a:cubicBezTo>
                    <a:pt x="14181" y="490"/>
                    <a:pt x="14214" y="479"/>
                    <a:pt x="14237" y="457"/>
                  </a:cubicBezTo>
                  <a:cubicBezTo>
                    <a:pt x="14281" y="423"/>
                    <a:pt x="14314" y="378"/>
                    <a:pt x="14348" y="334"/>
                  </a:cubicBezTo>
                  <a:cubicBezTo>
                    <a:pt x="14415" y="234"/>
                    <a:pt x="14459" y="145"/>
                    <a:pt x="14504" y="34"/>
                  </a:cubicBezTo>
                  <a:lnTo>
                    <a:pt x="14415" y="0"/>
                  </a:lnTo>
                  <a:close/>
                </a:path>
              </a:pathLst>
            </a:custGeom>
            <a:solidFill>
              <a:srgbClr val="4F4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0" name="Google Shape;12160;p16"/>
            <p:cNvSpPr/>
            <p:nvPr/>
          </p:nvSpPr>
          <p:spPr>
            <a:xfrm>
              <a:off x="4023980" y="1816922"/>
              <a:ext cx="15176" cy="17269"/>
            </a:xfrm>
            <a:custGeom>
              <a:avLst/>
              <a:gdLst/>
              <a:ahLst/>
              <a:cxnLst/>
              <a:rect l="l" t="t" r="r" b="b"/>
              <a:pathLst>
                <a:path w="435" h="495" extrusionOk="0">
                  <a:moveTo>
                    <a:pt x="223" y="0"/>
                  </a:moveTo>
                  <a:cubicBezTo>
                    <a:pt x="200" y="0"/>
                    <a:pt x="190" y="12"/>
                    <a:pt x="167" y="12"/>
                  </a:cubicBezTo>
                  <a:lnTo>
                    <a:pt x="101" y="45"/>
                  </a:lnTo>
                  <a:lnTo>
                    <a:pt x="89" y="56"/>
                  </a:lnTo>
                  <a:lnTo>
                    <a:pt x="56" y="89"/>
                  </a:lnTo>
                  <a:cubicBezTo>
                    <a:pt x="45" y="101"/>
                    <a:pt x="34" y="123"/>
                    <a:pt x="34" y="134"/>
                  </a:cubicBezTo>
                  <a:cubicBezTo>
                    <a:pt x="22" y="145"/>
                    <a:pt x="22" y="167"/>
                    <a:pt x="12" y="178"/>
                  </a:cubicBezTo>
                  <a:lnTo>
                    <a:pt x="12" y="190"/>
                  </a:lnTo>
                  <a:cubicBezTo>
                    <a:pt x="0" y="234"/>
                    <a:pt x="0" y="267"/>
                    <a:pt x="12" y="301"/>
                  </a:cubicBezTo>
                  <a:cubicBezTo>
                    <a:pt x="12" y="312"/>
                    <a:pt x="22" y="323"/>
                    <a:pt x="22" y="334"/>
                  </a:cubicBezTo>
                  <a:lnTo>
                    <a:pt x="45" y="368"/>
                  </a:lnTo>
                  <a:cubicBezTo>
                    <a:pt x="56" y="378"/>
                    <a:pt x="56" y="390"/>
                    <a:pt x="67" y="401"/>
                  </a:cubicBezTo>
                  <a:cubicBezTo>
                    <a:pt x="78" y="401"/>
                    <a:pt x="78" y="412"/>
                    <a:pt x="78" y="412"/>
                  </a:cubicBezTo>
                  <a:cubicBezTo>
                    <a:pt x="89" y="434"/>
                    <a:pt x="111" y="445"/>
                    <a:pt x="123" y="457"/>
                  </a:cubicBezTo>
                  <a:lnTo>
                    <a:pt x="190" y="490"/>
                  </a:lnTo>
                  <a:cubicBezTo>
                    <a:pt x="197" y="490"/>
                    <a:pt x="209" y="495"/>
                    <a:pt x="223" y="495"/>
                  </a:cubicBezTo>
                  <a:cubicBezTo>
                    <a:pt x="230" y="495"/>
                    <a:pt x="237" y="493"/>
                    <a:pt x="245" y="490"/>
                  </a:cubicBezTo>
                  <a:lnTo>
                    <a:pt x="289" y="490"/>
                  </a:lnTo>
                  <a:cubicBezTo>
                    <a:pt x="312" y="479"/>
                    <a:pt x="323" y="467"/>
                    <a:pt x="334" y="467"/>
                  </a:cubicBezTo>
                  <a:cubicBezTo>
                    <a:pt x="345" y="457"/>
                    <a:pt x="368" y="434"/>
                    <a:pt x="368" y="423"/>
                  </a:cubicBezTo>
                  <a:cubicBezTo>
                    <a:pt x="378" y="412"/>
                    <a:pt x="390" y="401"/>
                    <a:pt x="401" y="378"/>
                  </a:cubicBezTo>
                  <a:cubicBezTo>
                    <a:pt x="401" y="378"/>
                    <a:pt x="401" y="368"/>
                    <a:pt x="412" y="368"/>
                  </a:cubicBezTo>
                  <a:cubicBezTo>
                    <a:pt x="412" y="345"/>
                    <a:pt x="423" y="334"/>
                    <a:pt x="423" y="312"/>
                  </a:cubicBezTo>
                  <a:cubicBezTo>
                    <a:pt x="423" y="267"/>
                    <a:pt x="434" y="234"/>
                    <a:pt x="423" y="200"/>
                  </a:cubicBezTo>
                  <a:cubicBezTo>
                    <a:pt x="423" y="178"/>
                    <a:pt x="412" y="156"/>
                    <a:pt x="401" y="145"/>
                  </a:cubicBezTo>
                  <a:lnTo>
                    <a:pt x="401" y="123"/>
                  </a:lnTo>
                  <a:cubicBezTo>
                    <a:pt x="390" y="111"/>
                    <a:pt x="378" y="101"/>
                    <a:pt x="368" y="78"/>
                  </a:cubicBezTo>
                  <a:lnTo>
                    <a:pt x="334" y="45"/>
                  </a:lnTo>
                  <a:cubicBezTo>
                    <a:pt x="323" y="34"/>
                    <a:pt x="301" y="22"/>
                    <a:pt x="289" y="22"/>
                  </a:cubicBezTo>
                  <a:cubicBezTo>
                    <a:pt x="289" y="12"/>
                    <a:pt x="279" y="12"/>
                    <a:pt x="279" y="12"/>
                  </a:cubicBezTo>
                  <a:cubicBezTo>
                    <a:pt x="256" y="12"/>
                    <a:pt x="245" y="0"/>
                    <a:pt x="223"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1" name="Google Shape;12161;p16"/>
            <p:cNvSpPr/>
            <p:nvPr/>
          </p:nvSpPr>
          <p:spPr>
            <a:xfrm>
              <a:off x="4023980" y="1816922"/>
              <a:ext cx="11652" cy="17095"/>
            </a:xfrm>
            <a:custGeom>
              <a:avLst/>
              <a:gdLst/>
              <a:ahLst/>
              <a:cxnLst/>
              <a:rect l="l" t="t" r="r" b="b"/>
              <a:pathLst>
                <a:path w="334" h="490" extrusionOk="0">
                  <a:moveTo>
                    <a:pt x="223" y="0"/>
                  </a:moveTo>
                  <a:cubicBezTo>
                    <a:pt x="200" y="0"/>
                    <a:pt x="190" y="12"/>
                    <a:pt x="167" y="12"/>
                  </a:cubicBezTo>
                  <a:lnTo>
                    <a:pt x="101" y="45"/>
                  </a:lnTo>
                  <a:lnTo>
                    <a:pt x="89" y="56"/>
                  </a:lnTo>
                  <a:lnTo>
                    <a:pt x="56" y="89"/>
                  </a:lnTo>
                  <a:cubicBezTo>
                    <a:pt x="45" y="101"/>
                    <a:pt x="34" y="123"/>
                    <a:pt x="34" y="134"/>
                  </a:cubicBezTo>
                  <a:cubicBezTo>
                    <a:pt x="22" y="145"/>
                    <a:pt x="22" y="167"/>
                    <a:pt x="12" y="178"/>
                  </a:cubicBezTo>
                  <a:lnTo>
                    <a:pt x="12" y="190"/>
                  </a:lnTo>
                  <a:cubicBezTo>
                    <a:pt x="0" y="234"/>
                    <a:pt x="0" y="267"/>
                    <a:pt x="12" y="301"/>
                  </a:cubicBezTo>
                  <a:cubicBezTo>
                    <a:pt x="12" y="312"/>
                    <a:pt x="22" y="323"/>
                    <a:pt x="22" y="334"/>
                  </a:cubicBezTo>
                  <a:lnTo>
                    <a:pt x="45" y="368"/>
                  </a:lnTo>
                  <a:cubicBezTo>
                    <a:pt x="56" y="378"/>
                    <a:pt x="56" y="390"/>
                    <a:pt x="67" y="401"/>
                  </a:cubicBezTo>
                  <a:cubicBezTo>
                    <a:pt x="78" y="401"/>
                    <a:pt x="78" y="412"/>
                    <a:pt x="78" y="412"/>
                  </a:cubicBezTo>
                  <a:cubicBezTo>
                    <a:pt x="89" y="434"/>
                    <a:pt x="111" y="445"/>
                    <a:pt x="123" y="457"/>
                  </a:cubicBezTo>
                  <a:lnTo>
                    <a:pt x="190" y="490"/>
                  </a:lnTo>
                  <a:lnTo>
                    <a:pt x="234" y="490"/>
                  </a:lnTo>
                  <a:cubicBezTo>
                    <a:pt x="245" y="479"/>
                    <a:pt x="245" y="457"/>
                    <a:pt x="234" y="445"/>
                  </a:cubicBezTo>
                  <a:cubicBezTo>
                    <a:pt x="212" y="434"/>
                    <a:pt x="200" y="423"/>
                    <a:pt x="190" y="412"/>
                  </a:cubicBezTo>
                  <a:cubicBezTo>
                    <a:pt x="178" y="401"/>
                    <a:pt x="167" y="390"/>
                    <a:pt x="156" y="390"/>
                  </a:cubicBezTo>
                  <a:lnTo>
                    <a:pt x="156" y="378"/>
                  </a:lnTo>
                  <a:lnTo>
                    <a:pt x="145" y="368"/>
                  </a:lnTo>
                  <a:lnTo>
                    <a:pt x="134" y="356"/>
                  </a:lnTo>
                  <a:lnTo>
                    <a:pt x="134" y="345"/>
                  </a:lnTo>
                  <a:lnTo>
                    <a:pt x="123" y="334"/>
                  </a:lnTo>
                  <a:lnTo>
                    <a:pt x="123" y="312"/>
                  </a:lnTo>
                  <a:lnTo>
                    <a:pt x="123" y="279"/>
                  </a:lnTo>
                  <a:cubicBezTo>
                    <a:pt x="123" y="267"/>
                    <a:pt x="134" y="256"/>
                    <a:pt x="134" y="245"/>
                  </a:cubicBezTo>
                  <a:cubicBezTo>
                    <a:pt x="145" y="212"/>
                    <a:pt x="167" y="190"/>
                    <a:pt x="200" y="178"/>
                  </a:cubicBezTo>
                  <a:cubicBezTo>
                    <a:pt x="212" y="167"/>
                    <a:pt x="212" y="145"/>
                    <a:pt x="200" y="134"/>
                  </a:cubicBezTo>
                  <a:cubicBezTo>
                    <a:pt x="234" y="123"/>
                    <a:pt x="256" y="101"/>
                    <a:pt x="289" y="89"/>
                  </a:cubicBezTo>
                  <a:lnTo>
                    <a:pt x="301" y="89"/>
                  </a:lnTo>
                  <a:cubicBezTo>
                    <a:pt x="323" y="89"/>
                    <a:pt x="334" y="67"/>
                    <a:pt x="334" y="45"/>
                  </a:cubicBezTo>
                  <a:cubicBezTo>
                    <a:pt x="323" y="34"/>
                    <a:pt x="301" y="22"/>
                    <a:pt x="289" y="22"/>
                  </a:cubicBezTo>
                  <a:cubicBezTo>
                    <a:pt x="289" y="12"/>
                    <a:pt x="279" y="12"/>
                    <a:pt x="279" y="12"/>
                  </a:cubicBezTo>
                  <a:cubicBezTo>
                    <a:pt x="256" y="12"/>
                    <a:pt x="245" y="0"/>
                    <a:pt x="223"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2" name="Google Shape;12162;p16"/>
            <p:cNvSpPr/>
            <p:nvPr/>
          </p:nvSpPr>
          <p:spPr>
            <a:xfrm>
              <a:off x="3991778" y="1827005"/>
              <a:ext cx="42702" cy="44656"/>
            </a:xfrm>
            <a:custGeom>
              <a:avLst/>
              <a:gdLst/>
              <a:ahLst/>
              <a:cxnLst/>
              <a:rect l="l" t="t" r="r" b="b"/>
              <a:pathLst>
                <a:path w="1224" h="1280" extrusionOk="0">
                  <a:moveTo>
                    <a:pt x="534" y="0"/>
                  </a:moveTo>
                  <a:cubicBezTo>
                    <a:pt x="478" y="12"/>
                    <a:pt x="434" y="23"/>
                    <a:pt x="401" y="56"/>
                  </a:cubicBezTo>
                  <a:cubicBezTo>
                    <a:pt x="345" y="101"/>
                    <a:pt x="312" y="156"/>
                    <a:pt x="300" y="212"/>
                  </a:cubicBezTo>
                  <a:cubicBezTo>
                    <a:pt x="290" y="234"/>
                    <a:pt x="290" y="257"/>
                    <a:pt x="290" y="267"/>
                  </a:cubicBezTo>
                  <a:lnTo>
                    <a:pt x="278" y="267"/>
                  </a:lnTo>
                  <a:cubicBezTo>
                    <a:pt x="256" y="257"/>
                    <a:pt x="234" y="257"/>
                    <a:pt x="211" y="257"/>
                  </a:cubicBezTo>
                  <a:lnTo>
                    <a:pt x="156" y="257"/>
                  </a:lnTo>
                  <a:cubicBezTo>
                    <a:pt x="134" y="267"/>
                    <a:pt x="122" y="279"/>
                    <a:pt x="112" y="289"/>
                  </a:cubicBezTo>
                  <a:cubicBezTo>
                    <a:pt x="89" y="301"/>
                    <a:pt x="67" y="312"/>
                    <a:pt x="56" y="334"/>
                  </a:cubicBezTo>
                  <a:cubicBezTo>
                    <a:pt x="33" y="368"/>
                    <a:pt x="23" y="401"/>
                    <a:pt x="11" y="445"/>
                  </a:cubicBezTo>
                  <a:cubicBezTo>
                    <a:pt x="0" y="467"/>
                    <a:pt x="0" y="490"/>
                    <a:pt x="0" y="501"/>
                  </a:cubicBezTo>
                  <a:lnTo>
                    <a:pt x="0" y="512"/>
                  </a:lnTo>
                  <a:cubicBezTo>
                    <a:pt x="0" y="534"/>
                    <a:pt x="0" y="556"/>
                    <a:pt x="11" y="568"/>
                  </a:cubicBezTo>
                  <a:cubicBezTo>
                    <a:pt x="11" y="601"/>
                    <a:pt x="33" y="645"/>
                    <a:pt x="56" y="679"/>
                  </a:cubicBezTo>
                  <a:cubicBezTo>
                    <a:pt x="67" y="690"/>
                    <a:pt x="78" y="701"/>
                    <a:pt x="100" y="712"/>
                  </a:cubicBezTo>
                  <a:cubicBezTo>
                    <a:pt x="112" y="724"/>
                    <a:pt x="122" y="734"/>
                    <a:pt x="145" y="734"/>
                  </a:cubicBezTo>
                  <a:cubicBezTo>
                    <a:pt x="167" y="757"/>
                    <a:pt x="178" y="757"/>
                    <a:pt x="201" y="768"/>
                  </a:cubicBezTo>
                  <a:cubicBezTo>
                    <a:pt x="189" y="801"/>
                    <a:pt x="201" y="813"/>
                    <a:pt x="201" y="846"/>
                  </a:cubicBezTo>
                  <a:cubicBezTo>
                    <a:pt x="201" y="868"/>
                    <a:pt x="211" y="879"/>
                    <a:pt x="211" y="902"/>
                  </a:cubicBezTo>
                  <a:cubicBezTo>
                    <a:pt x="223" y="902"/>
                    <a:pt x="223" y="912"/>
                    <a:pt x="223" y="912"/>
                  </a:cubicBezTo>
                  <a:cubicBezTo>
                    <a:pt x="234" y="935"/>
                    <a:pt x="245" y="946"/>
                    <a:pt x="256" y="968"/>
                  </a:cubicBezTo>
                  <a:lnTo>
                    <a:pt x="290" y="1001"/>
                  </a:lnTo>
                  <a:cubicBezTo>
                    <a:pt x="300" y="1013"/>
                    <a:pt x="312" y="1024"/>
                    <a:pt x="323" y="1024"/>
                  </a:cubicBezTo>
                  <a:cubicBezTo>
                    <a:pt x="334" y="1024"/>
                    <a:pt x="334" y="1035"/>
                    <a:pt x="345" y="1035"/>
                  </a:cubicBezTo>
                  <a:lnTo>
                    <a:pt x="389" y="1035"/>
                  </a:lnTo>
                  <a:cubicBezTo>
                    <a:pt x="401" y="1035"/>
                    <a:pt x="412" y="1024"/>
                    <a:pt x="423" y="1013"/>
                  </a:cubicBezTo>
                  <a:cubicBezTo>
                    <a:pt x="434" y="1013"/>
                    <a:pt x="434" y="1001"/>
                    <a:pt x="445" y="991"/>
                  </a:cubicBezTo>
                  <a:cubicBezTo>
                    <a:pt x="456" y="979"/>
                    <a:pt x="468" y="957"/>
                    <a:pt x="468" y="935"/>
                  </a:cubicBezTo>
                  <a:cubicBezTo>
                    <a:pt x="478" y="924"/>
                    <a:pt x="478" y="912"/>
                    <a:pt x="478" y="902"/>
                  </a:cubicBezTo>
                  <a:lnTo>
                    <a:pt x="490" y="912"/>
                  </a:lnTo>
                  <a:cubicBezTo>
                    <a:pt x="512" y="912"/>
                    <a:pt x="523" y="924"/>
                    <a:pt x="534" y="924"/>
                  </a:cubicBezTo>
                  <a:cubicBezTo>
                    <a:pt x="523" y="935"/>
                    <a:pt x="512" y="957"/>
                    <a:pt x="512" y="979"/>
                  </a:cubicBezTo>
                  <a:cubicBezTo>
                    <a:pt x="501" y="991"/>
                    <a:pt x="501" y="1001"/>
                    <a:pt x="501" y="1024"/>
                  </a:cubicBezTo>
                  <a:cubicBezTo>
                    <a:pt x="490" y="1057"/>
                    <a:pt x="490" y="1090"/>
                    <a:pt x="501" y="1124"/>
                  </a:cubicBezTo>
                  <a:cubicBezTo>
                    <a:pt x="501" y="1135"/>
                    <a:pt x="512" y="1157"/>
                    <a:pt x="512" y="1169"/>
                  </a:cubicBezTo>
                  <a:cubicBezTo>
                    <a:pt x="523" y="1179"/>
                    <a:pt x="523" y="1191"/>
                    <a:pt x="534" y="1202"/>
                  </a:cubicBezTo>
                  <a:cubicBezTo>
                    <a:pt x="534" y="1213"/>
                    <a:pt x="534" y="1213"/>
                    <a:pt x="545" y="1213"/>
                  </a:cubicBezTo>
                  <a:cubicBezTo>
                    <a:pt x="545" y="1224"/>
                    <a:pt x="557" y="1235"/>
                    <a:pt x="567" y="1246"/>
                  </a:cubicBezTo>
                  <a:lnTo>
                    <a:pt x="579" y="1246"/>
                  </a:lnTo>
                  <a:cubicBezTo>
                    <a:pt x="590" y="1258"/>
                    <a:pt x="601" y="1258"/>
                    <a:pt x="612" y="1268"/>
                  </a:cubicBezTo>
                  <a:lnTo>
                    <a:pt x="623" y="1268"/>
                  </a:lnTo>
                  <a:cubicBezTo>
                    <a:pt x="634" y="1280"/>
                    <a:pt x="646" y="1280"/>
                    <a:pt x="656" y="1280"/>
                  </a:cubicBezTo>
                  <a:lnTo>
                    <a:pt x="679" y="1280"/>
                  </a:lnTo>
                  <a:cubicBezTo>
                    <a:pt x="690" y="1268"/>
                    <a:pt x="701" y="1268"/>
                    <a:pt x="701" y="1268"/>
                  </a:cubicBezTo>
                  <a:lnTo>
                    <a:pt x="712" y="1268"/>
                  </a:lnTo>
                  <a:cubicBezTo>
                    <a:pt x="723" y="1258"/>
                    <a:pt x="735" y="1258"/>
                    <a:pt x="745" y="1246"/>
                  </a:cubicBezTo>
                  <a:lnTo>
                    <a:pt x="779" y="1213"/>
                  </a:lnTo>
                  <a:cubicBezTo>
                    <a:pt x="790" y="1202"/>
                    <a:pt x="801" y="1191"/>
                    <a:pt x="801" y="1169"/>
                  </a:cubicBezTo>
                  <a:cubicBezTo>
                    <a:pt x="824" y="1146"/>
                    <a:pt x="824" y="1102"/>
                    <a:pt x="824" y="1068"/>
                  </a:cubicBezTo>
                  <a:lnTo>
                    <a:pt x="824" y="1024"/>
                  </a:lnTo>
                  <a:lnTo>
                    <a:pt x="824" y="1013"/>
                  </a:lnTo>
                  <a:cubicBezTo>
                    <a:pt x="812" y="1001"/>
                    <a:pt x="812" y="991"/>
                    <a:pt x="812" y="968"/>
                  </a:cubicBezTo>
                  <a:lnTo>
                    <a:pt x="801" y="968"/>
                  </a:lnTo>
                  <a:cubicBezTo>
                    <a:pt x="801" y="957"/>
                    <a:pt x="790" y="935"/>
                    <a:pt x="779" y="935"/>
                  </a:cubicBezTo>
                  <a:lnTo>
                    <a:pt x="779" y="924"/>
                  </a:lnTo>
                  <a:lnTo>
                    <a:pt x="757" y="902"/>
                  </a:lnTo>
                  <a:cubicBezTo>
                    <a:pt x="757" y="902"/>
                    <a:pt x="745" y="902"/>
                    <a:pt x="745" y="890"/>
                  </a:cubicBezTo>
                  <a:cubicBezTo>
                    <a:pt x="735" y="890"/>
                    <a:pt x="723" y="879"/>
                    <a:pt x="712" y="879"/>
                  </a:cubicBezTo>
                  <a:lnTo>
                    <a:pt x="712" y="868"/>
                  </a:lnTo>
                  <a:cubicBezTo>
                    <a:pt x="712" y="868"/>
                    <a:pt x="712" y="857"/>
                    <a:pt x="723" y="857"/>
                  </a:cubicBezTo>
                  <a:cubicBezTo>
                    <a:pt x="735" y="846"/>
                    <a:pt x="735" y="835"/>
                    <a:pt x="745" y="823"/>
                  </a:cubicBezTo>
                  <a:cubicBezTo>
                    <a:pt x="767" y="790"/>
                    <a:pt x="779" y="757"/>
                    <a:pt x="790" y="712"/>
                  </a:cubicBezTo>
                  <a:cubicBezTo>
                    <a:pt x="801" y="679"/>
                    <a:pt x="801" y="657"/>
                    <a:pt x="801" y="635"/>
                  </a:cubicBezTo>
                  <a:lnTo>
                    <a:pt x="801" y="645"/>
                  </a:lnTo>
                  <a:lnTo>
                    <a:pt x="834" y="712"/>
                  </a:lnTo>
                  <a:cubicBezTo>
                    <a:pt x="846" y="724"/>
                    <a:pt x="856" y="734"/>
                    <a:pt x="879" y="746"/>
                  </a:cubicBezTo>
                  <a:cubicBezTo>
                    <a:pt x="879" y="757"/>
                    <a:pt x="879" y="757"/>
                    <a:pt x="890" y="757"/>
                  </a:cubicBezTo>
                  <a:cubicBezTo>
                    <a:pt x="901" y="768"/>
                    <a:pt x="923" y="779"/>
                    <a:pt x="935" y="790"/>
                  </a:cubicBezTo>
                  <a:lnTo>
                    <a:pt x="979" y="790"/>
                  </a:lnTo>
                  <a:cubicBezTo>
                    <a:pt x="987" y="794"/>
                    <a:pt x="995" y="795"/>
                    <a:pt x="1004" y="795"/>
                  </a:cubicBezTo>
                  <a:cubicBezTo>
                    <a:pt x="1021" y="795"/>
                    <a:pt x="1038" y="790"/>
                    <a:pt x="1046" y="790"/>
                  </a:cubicBezTo>
                  <a:lnTo>
                    <a:pt x="1113" y="757"/>
                  </a:lnTo>
                  <a:cubicBezTo>
                    <a:pt x="1113" y="757"/>
                    <a:pt x="1123" y="757"/>
                    <a:pt x="1123" y="746"/>
                  </a:cubicBezTo>
                  <a:lnTo>
                    <a:pt x="1157" y="712"/>
                  </a:lnTo>
                  <a:lnTo>
                    <a:pt x="1168" y="712"/>
                  </a:lnTo>
                  <a:cubicBezTo>
                    <a:pt x="1190" y="679"/>
                    <a:pt x="1202" y="645"/>
                    <a:pt x="1212" y="601"/>
                  </a:cubicBezTo>
                  <a:lnTo>
                    <a:pt x="1212" y="590"/>
                  </a:lnTo>
                  <a:lnTo>
                    <a:pt x="1212" y="579"/>
                  </a:lnTo>
                  <a:cubicBezTo>
                    <a:pt x="1224" y="534"/>
                    <a:pt x="1224" y="501"/>
                    <a:pt x="1212" y="457"/>
                  </a:cubicBezTo>
                  <a:cubicBezTo>
                    <a:pt x="1212" y="423"/>
                    <a:pt x="1190" y="390"/>
                    <a:pt x="1168" y="356"/>
                  </a:cubicBezTo>
                  <a:cubicBezTo>
                    <a:pt x="1146" y="323"/>
                    <a:pt x="1113" y="289"/>
                    <a:pt x="1068" y="279"/>
                  </a:cubicBezTo>
                  <a:lnTo>
                    <a:pt x="1057" y="279"/>
                  </a:lnTo>
                  <a:cubicBezTo>
                    <a:pt x="1046" y="279"/>
                    <a:pt x="1024" y="267"/>
                    <a:pt x="1012" y="267"/>
                  </a:cubicBezTo>
                  <a:cubicBezTo>
                    <a:pt x="990" y="267"/>
                    <a:pt x="968" y="279"/>
                    <a:pt x="945" y="279"/>
                  </a:cubicBezTo>
                  <a:cubicBezTo>
                    <a:pt x="923" y="279"/>
                    <a:pt x="913" y="289"/>
                    <a:pt x="901" y="301"/>
                  </a:cubicBezTo>
                  <a:cubicBezTo>
                    <a:pt x="890" y="301"/>
                    <a:pt x="879" y="312"/>
                    <a:pt x="879" y="312"/>
                  </a:cubicBezTo>
                  <a:lnTo>
                    <a:pt x="856" y="334"/>
                  </a:lnTo>
                  <a:cubicBezTo>
                    <a:pt x="846" y="334"/>
                    <a:pt x="834" y="323"/>
                    <a:pt x="834" y="312"/>
                  </a:cubicBezTo>
                  <a:cubicBezTo>
                    <a:pt x="824" y="312"/>
                    <a:pt x="812" y="301"/>
                    <a:pt x="812" y="301"/>
                  </a:cubicBezTo>
                  <a:lnTo>
                    <a:pt x="801" y="301"/>
                  </a:lnTo>
                  <a:cubicBezTo>
                    <a:pt x="801" y="289"/>
                    <a:pt x="790" y="289"/>
                    <a:pt x="779" y="279"/>
                  </a:cubicBezTo>
                  <a:cubicBezTo>
                    <a:pt x="779" y="257"/>
                    <a:pt x="779" y="234"/>
                    <a:pt x="767" y="212"/>
                  </a:cubicBezTo>
                  <a:cubicBezTo>
                    <a:pt x="767" y="178"/>
                    <a:pt x="745" y="134"/>
                    <a:pt x="723" y="101"/>
                  </a:cubicBezTo>
                  <a:cubicBezTo>
                    <a:pt x="723" y="101"/>
                    <a:pt x="712" y="89"/>
                    <a:pt x="712" y="79"/>
                  </a:cubicBezTo>
                  <a:cubicBezTo>
                    <a:pt x="690" y="67"/>
                    <a:pt x="679" y="56"/>
                    <a:pt x="668" y="45"/>
                  </a:cubicBezTo>
                  <a:cubicBezTo>
                    <a:pt x="646" y="34"/>
                    <a:pt x="623" y="12"/>
                    <a:pt x="601" y="12"/>
                  </a:cubicBezTo>
                  <a:cubicBezTo>
                    <a:pt x="579" y="12"/>
                    <a:pt x="557" y="0"/>
                    <a:pt x="534"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3" name="Google Shape;12163;p16"/>
            <p:cNvSpPr/>
            <p:nvPr/>
          </p:nvSpPr>
          <p:spPr>
            <a:xfrm>
              <a:off x="4009641" y="1856451"/>
              <a:ext cx="8931" cy="10571"/>
            </a:xfrm>
            <a:custGeom>
              <a:avLst/>
              <a:gdLst/>
              <a:ahLst/>
              <a:cxnLst/>
              <a:rect l="l" t="t" r="r" b="b"/>
              <a:pathLst>
                <a:path w="256" h="303" extrusionOk="0">
                  <a:moveTo>
                    <a:pt x="131" y="1"/>
                  </a:moveTo>
                  <a:cubicBezTo>
                    <a:pt x="116" y="1"/>
                    <a:pt x="102" y="5"/>
                    <a:pt x="89" y="13"/>
                  </a:cubicBezTo>
                  <a:cubicBezTo>
                    <a:pt x="55" y="24"/>
                    <a:pt x="33" y="35"/>
                    <a:pt x="22" y="68"/>
                  </a:cubicBezTo>
                  <a:lnTo>
                    <a:pt x="11" y="68"/>
                  </a:lnTo>
                  <a:lnTo>
                    <a:pt x="11" y="80"/>
                  </a:lnTo>
                  <a:lnTo>
                    <a:pt x="22" y="80"/>
                  </a:lnTo>
                  <a:cubicBezTo>
                    <a:pt x="11" y="91"/>
                    <a:pt x="11" y="113"/>
                    <a:pt x="0" y="124"/>
                  </a:cubicBezTo>
                  <a:cubicBezTo>
                    <a:pt x="0" y="147"/>
                    <a:pt x="0" y="157"/>
                    <a:pt x="11" y="180"/>
                  </a:cubicBezTo>
                  <a:lnTo>
                    <a:pt x="11" y="191"/>
                  </a:lnTo>
                  <a:lnTo>
                    <a:pt x="11" y="236"/>
                  </a:lnTo>
                  <a:cubicBezTo>
                    <a:pt x="11" y="258"/>
                    <a:pt x="22" y="280"/>
                    <a:pt x="33" y="291"/>
                  </a:cubicBezTo>
                  <a:cubicBezTo>
                    <a:pt x="33" y="302"/>
                    <a:pt x="45" y="302"/>
                    <a:pt x="55" y="302"/>
                  </a:cubicBezTo>
                  <a:cubicBezTo>
                    <a:pt x="67" y="291"/>
                    <a:pt x="67" y="280"/>
                    <a:pt x="78" y="269"/>
                  </a:cubicBezTo>
                  <a:lnTo>
                    <a:pt x="78" y="258"/>
                  </a:lnTo>
                  <a:lnTo>
                    <a:pt x="78" y="236"/>
                  </a:lnTo>
                  <a:lnTo>
                    <a:pt x="78" y="224"/>
                  </a:lnTo>
                  <a:lnTo>
                    <a:pt x="78" y="213"/>
                  </a:lnTo>
                  <a:lnTo>
                    <a:pt x="89" y="202"/>
                  </a:lnTo>
                  <a:lnTo>
                    <a:pt x="89" y="191"/>
                  </a:lnTo>
                  <a:lnTo>
                    <a:pt x="100" y="180"/>
                  </a:lnTo>
                  <a:lnTo>
                    <a:pt x="100" y="169"/>
                  </a:lnTo>
                  <a:lnTo>
                    <a:pt x="122" y="169"/>
                  </a:lnTo>
                  <a:lnTo>
                    <a:pt x="122" y="157"/>
                  </a:lnTo>
                  <a:cubicBezTo>
                    <a:pt x="134" y="157"/>
                    <a:pt x="144" y="147"/>
                    <a:pt x="156" y="147"/>
                  </a:cubicBezTo>
                  <a:lnTo>
                    <a:pt x="200" y="147"/>
                  </a:lnTo>
                  <a:lnTo>
                    <a:pt x="211" y="157"/>
                  </a:lnTo>
                  <a:cubicBezTo>
                    <a:pt x="233" y="157"/>
                    <a:pt x="245" y="147"/>
                    <a:pt x="255" y="124"/>
                  </a:cubicBezTo>
                  <a:cubicBezTo>
                    <a:pt x="255" y="113"/>
                    <a:pt x="245" y="102"/>
                    <a:pt x="233" y="91"/>
                  </a:cubicBezTo>
                  <a:cubicBezTo>
                    <a:pt x="245" y="80"/>
                    <a:pt x="245" y="68"/>
                    <a:pt x="245" y="58"/>
                  </a:cubicBezTo>
                  <a:cubicBezTo>
                    <a:pt x="245" y="58"/>
                    <a:pt x="233" y="58"/>
                    <a:pt x="233" y="46"/>
                  </a:cubicBezTo>
                  <a:cubicBezTo>
                    <a:pt x="223" y="46"/>
                    <a:pt x="211" y="35"/>
                    <a:pt x="200" y="35"/>
                  </a:cubicBezTo>
                  <a:lnTo>
                    <a:pt x="200" y="24"/>
                  </a:lnTo>
                  <a:cubicBezTo>
                    <a:pt x="180" y="10"/>
                    <a:pt x="155" y="1"/>
                    <a:pt x="131"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4" name="Google Shape;12164;p16"/>
            <p:cNvSpPr/>
            <p:nvPr/>
          </p:nvSpPr>
          <p:spPr>
            <a:xfrm>
              <a:off x="3997988" y="1832064"/>
              <a:ext cx="29515" cy="29515"/>
            </a:xfrm>
            <a:custGeom>
              <a:avLst/>
              <a:gdLst/>
              <a:ahLst/>
              <a:cxnLst/>
              <a:rect l="l" t="t" r="r" b="b"/>
              <a:pathLst>
                <a:path w="846" h="846" extrusionOk="0">
                  <a:moveTo>
                    <a:pt x="545" y="0"/>
                  </a:moveTo>
                  <a:cubicBezTo>
                    <a:pt x="534" y="0"/>
                    <a:pt x="523" y="0"/>
                    <a:pt x="523" y="11"/>
                  </a:cubicBezTo>
                  <a:cubicBezTo>
                    <a:pt x="501" y="89"/>
                    <a:pt x="490" y="167"/>
                    <a:pt x="434" y="223"/>
                  </a:cubicBezTo>
                  <a:cubicBezTo>
                    <a:pt x="412" y="245"/>
                    <a:pt x="379" y="256"/>
                    <a:pt x="345" y="256"/>
                  </a:cubicBezTo>
                  <a:cubicBezTo>
                    <a:pt x="312" y="256"/>
                    <a:pt x="278" y="256"/>
                    <a:pt x="256" y="245"/>
                  </a:cubicBezTo>
                  <a:cubicBezTo>
                    <a:pt x="256" y="233"/>
                    <a:pt x="245" y="233"/>
                    <a:pt x="245" y="233"/>
                  </a:cubicBezTo>
                  <a:lnTo>
                    <a:pt x="223" y="233"/>
                  </a:lnTo>
                  <a:cubicBezTo>
                    <a:pt x="223" y="211"/>
                    <a:pt x="211" y="189"/>
                    <a:pt x="189" y="167"/>
                  </a:cubicBezTo>
                  <a:cubicBezTo>
                    <a:pt x="178" y="144"/>
                    <a:pt x="167" y="134"/>
                    <a:pt x="156" y="122"/>
                  </a:cubicBezTo>
                  <a:cubicBezTo>
                    <a:pt x="147" y="113"/>
                    <a:pt x="139" y="110"/>
                    <a:pt x="133" y="110"/>
                  </a:cubicBezTo>
                  <a:cubicBezTo>
                    <a:pt x="124" y="110"/>
                    <a:pt x="118" y="116"/>
                    <a:pt x="112" y="122"/>
                  </a:cubicBezTo>
                  <a:lnTo>
                    <a:pt x="112" y="134"/>
                  </a:lnTo>
                  <a:cubicBezTo>
                    <a:pt x="100" y="122"/>
                    <a:pt x="89" y="122"/>
                    <a:pt x="78" y="112"/>
                  </a:cubicBezTo>
                  <a:lnTo>
                    <a:pt x="67" y="112"/>
                  </a:lnTo>
                  <a:cubicBezTo>
                    <a:pt x="56" y="112"/>
                    <a:pt x="56" y="144"/>
                    <a:pt x="67" y="144"/>
                  </a:cubicBezTo>
                  <a:cubicBezTo>
                    <a:pt x="89" y="156"/>
                    <a:pt x="100" y="167"/>
                    <a:pt x="122" y="189"/>
                  </a:cubicBezTo>
                  <a:cubicBezTo>
                    <a:pt x="122" y="201"/>
                    <a:pt x="134" y="201"/>
                    <a:pt x="134" y="211"/>
                  </a:cubicBezTo>
                  <a:cubicBezTo>
                    <a:pt x="156" y="245"/>
                    <a:pt x="167" y="278"/>
                    <a:pt x="167" y="312"/>
                  </a:cubicBezTo>
                  <a:cubicBezTo>
                    <a:pt x="167" y="367"/>
                    <a:pt x="134" y="411"/>
                    <a:pt x="100" y="445"/>
                  </a:cubicBezTo>
                  <a:cubicBezTo>
                    <a:pt x="100" y="445"/>
                    <a:pt x="89" y="456"/>
                    <a:pt x="89" y="467"/>
                  </a:cubicBezTo>
                  <a:lnTo>
                    <a:pt x="78" y="467"/>
                  </a:lnTo>
                  <a:cubicBezTo>
                    <a:pt x="78" y="478"/>
                    <a:pt x="67" y="478"/>
                    <a:pt x="67" y="478"/>
                  </a:cubicBezTo>
                  <a:cubicBezTo>
                    <a:pt x="56" y="478"/>
                    <a:pt x="56" y="478"/>
                    <a:pt x="45" y="490"/>
                  </a:cubicBezTo>
                  <a:lnTo>
                    <a:pt x="33" y="490"/>
                  </a:lnTo>
                  <a:cubicBezTo>
                    <a:pt x="23" y="490"/>
                    <a:pt x="11" y="500"/>
                    <a:pt x="11" y="512"/>
                  </a:cubicBezTo>
                  <a:cubicBezTo>
                    <a:pt x="0" y="534"/>
                    <a:pt x="0" y="556"/>
                    <a:pt x="23" y="567"/>
                  </a:cubicBezTo>
                  <a:lnTo>
                    <a:pt x="45" y="567"/>
                  </a:lnTo>
                  <a:lnTo>
                    <a:pt x="33" y="579"/>
                  </a:lnTo>
                  <a:cubicBezTo>
                    <a:pt x="23" y="589"/>
                    <a:pt x="23" y="601"/>
                    <a:pt x="11" y="623"/>
                  </a:cubicBezTo>
                  <a:lnTo>
                    <a:pt x="23" y="623"/>
                  </a:lnTo>
                  <a:cubicBezTo>
                    <a:pt x="11" y="656"/>
                    <a:pt x="23" y="668"/>
                    <a:pt x="23" y="701"/>
                  </a:cubicBezTo>
                  <a:cubicBezTo>
                    <a:pt x="23" y="723"/>
                    <a:pt x="33" y="734"/>
                    <a:pt x="33" y="757"/>
                  </a:cubicBezTo>
                  <a:cubicBezTo>
                    <a:pt x="45" y="757"/>
                    <a:pt x="45" y="767"/>
                    <a:pt x="45" y="767"/>
                  </a:cubicBezTo>
                  <a:cubicBezTo>
                    <a:pt x="56" y="790"/>
                    <a:pt x="67" y="801"/>
                    <a:pt x="78" y="823"/>
                  </a:cubicBezTo>
                  <a:lnTo>
                    <a:pt x="100" y="846"/>
                  </a:lnTo>
                  <a:cubicBezTo>
                    <a:pt x="112" y="846"/>
                    <a:pt x="122" y="846"/>
                    <a:pt x="122" y="834"/>
                  </a:cubicBezTo>
                  <a:cubicBezTo>
                    <a:pt x="134" y="823"/>
                    <a:pt x="134" y="801"/>
                    <a:pt x="134" y="790"/>
                  </a:cubicBezTo>
                  <a:cubicBezTo>
                    <a:pt x="122" y="779"/>
                    <a:pt x="112" y="757"/>
                    <a:pt x="112" y="745"/>
                  </a:cubicBezTo>
                  <a:cubicBezTo>
                    <a:pt x="112" y="734"/>
                    <a:pt x="112" y="734"/>
                    <a:pt x="100" y="734"/>
                  </a:cubicBezTo>
                  <a:lnTo>
                    <a:pt x="100" y="723"/>
                  </a:lnTo>
                  <a:lnTo>
                    <a:pt x="100" y="712"/>
                  </a:lnTo>
                  <a:lnTo>
                    <a:pt x="100" y="701"/>
                  </a:lnTo>
                  <a:cubicBezTo>
                    <a:pt x="112" y="701"/>
                    <a:pt x="122" y="701"/>
                    <a:pt x="134" y="678"/>
                  </a:cubicBezTo>
                  <a:cubicBezTo>
                    <a:pt x="145" y="668"/>
                    <a:pt x="145" y="656"/>
                    <a:pt x="145" y="645"/>
                  </a:cubicBezTo>
                  <a:lnTo>
                    <a:pt x="145" y="623"/>
                  </a:lnTo>
                  <a:lnTo>
                    <a:pt x="145" y="612"/>
                  </a:lnTo>
                  <a:cubicBezTo>
                    <a:pt x="156" y="601"/>
                    <a:pt x="178" y="589"/>
                    <a:pt x="189" y="589"/>
                  </a:cubicBezTo>
                  <a:lnTo>
                    <a:pt x="201" y="589"/>
                  </a:lnTo>
                  <a:lnTo>
                    <a:pt x="211" y="601"/>
                  </a:lnTo>
                  <a:cubicBezTo>
                    <a:pt x="223" y="612"/>
                    <a:pt x="234" y="612"/>
                    <a:pt x="245" y="623"/>
                  </a:cubicBezTo>
                  <a:cubicBezTo>
                    <a:pt x="248" y="626"/>
                    <a:pt x="251" y="628"/>
                    <a:pt x="255" y="628"/>
                  </a:cubicBezTo>
                  <a:cubicBezTo>
                    <a:pt x="262" y="628"/>
                    <a:pt x="270" y="620"/>
                    <a:pt x="278" y="612"/>
                  </a:cubicBezTo>
                  <a:lnTo>
                    <a:pt x="278" y="579"/>
                  </a:lnTo>
                  <a:cubicBezTo>
                    <a:pt x="290" y="579"/>
                    <a:pt x="290" y="589"/>
                    <a:pt x="300" y="601"/>
                  </a:cubicBezTo>
                  <a:cubicBezTo>
                    <a:pt x="312" y="601"/>
                    <a:pt x="323" y="601"/>
                    <a:pt x="334" y="589"/>
                  </a:cubicBezTo>
                  <a:cubicBezTo>
                    <a:pt x="334" y="589"/>
                    <a:pt x="339" y="595"/>
                    <a:pt x="345" y="595"/>
                  </a:cubicBezTo>
                  <a:cubicBezTo>
                    <a:pt x="349" y="595"/>
                    <a:pt x="353" y="593"/>
                    <a:pt x="356" y="589"/>
                  </a:cubicBezTo>
                  <a:lnTo>
                    <a:pt x="356" y="601"/>
                  </a:lnTo>
                  <a:cubicBezTo>
                    <a:pt x="356" y="612"/>
                    <a:pt x="379" y="623"/>
                    <a:pt x="389" y="623"/>
                  </a:cubicBezTo>
                  <a:cubicBezTo>
                    <a:pt x="401" y="612"/>
                    <a:pt x="412" y="601"/>
                    <a:pt x="412" y="579"/>
                  </a:cubicBezTo>
                  <a:lnTo>
                    <a:pt x="412" y="567"/>
                  </a:lnTo>
                  <a:lnTo>
                    <a:pt x="412" y="534"/>
                  </a:lnTo>
                  <a:lnTo>
                    <a:pt x="412" y="523"/>
                  </a:lnTo>
                  <a:cubicBezTo>
                    <a:pt x="412" y="512"/>
                    <a:pt x="423" y="500"/>
                    <a:pt x="423" y="500"/>
                  </a:cubicBezTo>
                  <a:lnTo>
                    <a:pt x="423" y="490"/>
                  </a:lnTo>
                  <a:lnTo>
                    <a:pt x="423" y="478"/>
                  </a:lnTo>
                  <a:cubicBezTo>
                    <a:pt x="434" y="478"/>
                    <a:pt x="434" y="467"/>
                    <a:pt x="434" y="467"/>
                  </a:cubicBezTo>
                  <a:cubicBezTo>
                    <a:pt x="434" y="456"/>
                    <a:pt x="445" y="456"/>
                    <a:pt x="434" y="456"/>
                  </a:cubicBezTo>
                  <a:cubicBezTo>
                    <a:pt x="445" y="456"/>
                    <a:pt x="445" y="445"/>
                    <a:pt x="445" y="445"/>
                  </a:cubicBezTo>
                  <a:cubicBezTo>
                    <a:pt x="445" y="445"/>
                    <a:pt x="456" y="434"/>
                    <a:pt x="456" y="423"/>
                  </a:cubicBezTo>
                  <a:cubicBezTo>
                    <a:pt x="478" y="411"/>
                    <a:pt x="501" y="389"/>
                    <a:pt x="523" y="378"/>
                  </a:cubicBezTo>
                  <a:cubicBezTo>
                    <a:pt x="545" y="367"/>
                    <a:pt x="579" y="356"/>
                    <a:pt x="612" y="356"/>
                  </a:cubicBezTo>
                  <a:cubicBezTo>
                    <a:pt x="601" y="401"/>
                    <a:pt x="601" y="445"/>
                    <a:pt x="612" y="490"/>
                  </a:cubicBezTo>
                  <a:lnTo>
                    <a:pt x="612" y="523"/>
                  </a:lnTo>
                  <a:lnTo>
                    <a:pt x="612" y="534"/>
                  </a:lnTo>
                  <a:cubicBezTo>
                    <a:pt x="623" y="523"/>
                    <a:pt x="623" y="500"/>
                    <a:pt x="623" y="490"/>
                  </a:cubicBezTo>
                  <a:lnTo>
                    <a:pt x="623" y="500"/>
                  </a:lnTo>
                  <a:lnTo>
                    <a:pt x="656" y="567"/>
                  </a:lnTo>
                  <a:cubicBezTo>
                    <a:pt x="668" y="579"/>
                    <a:pt x="678" y="589"/>
                    <a:pt x="701" y="601"/>
                  </a:cubicBezTo>
                  <a:cubicBezTo>
                    <a:pt x="701" y="612"/>
                    <a:pt x="701" y="612"/>
                    <a:pt x="712" y="612"/>
                  </a:cubicBezTo>
                  <a:lnTo>
                    <a:pt x="723" y="601"/>
                  </a:lnTo>
                  <a:cubicBezTo>
                    <a:pt x="735" y="601"/>
                    <a:pt x="745" y="589"/>
                    <a:pt x="745" y="579"/>
                  </a:cubicBezTo>
                  <a:cubicBezTo>
                    <a:pt x="757" y="567"/>
                    <a:pt x="757" y="556"/>
                    <a:pt x="745" y="545"/>
                  </a:cubicBezTo>
                  <a:cubicBezTo>
                    <a:pt x="757" y="545"/>
                    <a:pt x="757" y="523"/>
                    <a:pt x="745" y="523"/>
                  </a:cubicBezTo>
                  <a:cubicBezTo>
                    <a:pt x="723" y="467"/>
                    <a:pt x="712" y="411"/>
                    <a:pt x="723" y="356"/>
                  </a:cubicBezTo>
                  <a:cubicBezTo>
                    <a:pt x="735" y="334"/>
                    <a:pt x="745" y="300"/>
                    <a:pt x="757" y="278"/>
                  </a:cubicBezTo>
                  <a:lnTo>
                    <a:pt x="790" y="245"/>
                  </a:lnTo>
                  <a:cubicBezTo>
                    <a:pt x="801" y="233"/>
                    <a:pt x="812" y="233"/>
                    <a:pt x="823" y="233"/>
                  </a:cubicBezTo>
                  <a:cubicBezTo>
                    <a:pt x="846" y="223"/>
                    <a:pt x="846" y="201"/>
                    <a:pt x="834" y="189"/>
                  </a:cubicBezTo>
                  <a:cubicBezTo>
                    <a:pt x="823" y="189"/>
                    <a:pt x="812" y="189"/>
                    <a:pt x="801" y="178"/>
                  </a:cubicBezTo>
                  <a:cubicBezTo>
                    <a:pt x="812" y="178"/>
                    <a:pt x="812" y="167"/>
                    <a:pt x="812" y="156"/>
                  </a:cubicBezTo>
                  <a:lnTo>
                    <a:pt x="812" y="144"/>
                  </a:lnTo>
                  <a:cubicBezTo>
                    <a:pt x="823" y="144"/>
                    <a:pt x="823" y="144"/>
                    <a:pt x="823" y="134"/>
                  </a:cubicBezTo>
                  <a:cubicBezTo>
                    <a:pt x="812" y="134"/>
                    <a:pt x="812" y="134"/>
                    <a:pt x="812" y="122"/>
                  </a:cubicBezTo>
                  <a:cubicBezTo>
                    <a:pt x="801" y="122"/>
                    <a:pt x="779" y="134"/>
                    <a:pt x="767" y="134"/>
                  </a:cubicBezTo>
                  <a:cubicBezTo>
                    <a:pt x="745" y="134"/>
                    <a:pt x="735" y="144"/>
                    <a:pt x="723" y="156"/>
                  </a:cubicBezTo>
                  <a:cubicBezTo>
                    <a:pt x="712" y="156"/>
                    <a:pt x="701" y="167"/>
                    <a:pt x="701" y="167"/>
                  </a:cubicBezTo>
                  <a:lnTo>
                    <a:pt x="678" y="189"/>
                  </a:lnTo>
                  <a:cubicBezTo>
                    <a:pt x="668" y="189"/>
                    <a:pt x="656" y="178"/>
                    <a:pt x="656" y="167"/>
                  </a:cubicBezTo>
                  <a:cubicBezTo>
                    <a:pt x="646" y="167"/>
                    <a:pt x="634" y="156"/>
                    <a:pt x="634" y="156"/>
                  </a:cubicBezTo>
                  <a:lnTo>
                    <a:pt x="623" y="156"/>
                  </a:lnTo>
                  <a:cubicBezTo>
                    <a:pt x="612" y="144"/>
                    <a:pt x="601" y="144"/>
                    <a:pt x="579" y="144"/>
                  </a:cubicBezTo>
                  <a:lnTo>
                    <a:pt x="579" y="112"/>
                  </a:lnTo>
                  <a:cubicBezTo>
                    <a:pt x="579" y="100"/>
                    <a:pt x="567" y="100"/>
                    <a:pt x="567" y="100"/>
                  </a:cubicBezTo>
                  <a:cubicBezTo>
                    <a:pt x="557" y="100"/>
                    <a:pt x="557" y="100"/>
                    <a:pt x="557" y="112"/>
                  </a:cubicBezTo>
                  <a:cubicBezTo>
                    <a:pt x="557" y="100"/>
                    <a:pt x="545" y="89"/>
                    <a:pt x="545" y="89"/>
                  </a:cubicBezTo>
                  <a:cubicBezTo>
                    <a:pt x="545" y="67"/>
                    <a:pt x="545" y="45"/>
                    <a:pt x="557" y="23"/>
                  </a:cubicBezTo>
                  <a:cubicBezTo>
                    <a:pt x="557" y="11"/>
                    <a:pt x="557" y="0"/>
                    <a:pt x="545"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5" name="Google Shape;12165;p16"/>
            <p:cNvSpPr/>
            <p:nvPr/>
          </p:nvSpPr>
          <p:spPr>
            <a:xfrm>
              <a:off x="4149334" y="1849334"/>
              <a:ext cx="12420" cy="14967"/>
            </a:xfrm>
            <a:custGeom>
              <a:avLst/>
              <a:gdLst/>
              <a:ahLst/>
              <a:cxnLst/>
              <a:rect l="l" t="t" r="r" b="b"/>
              <a:pathLst>
                <a:path w="356" h="429" extrusionOk="0">
                  <a:moveTo>
                    <a:pt x="156" y="1"/>
                  </a:moveTo>
                  <a:cubicBezTo>
                    <a:pt x="141" y="1"/>
                    <a:pt x="126" y="5"/>
                    <a:pt x="111" y="5"/>
                  </a:cubicBezTo>
                  <a:lnTo>
                    <a:pt x="100" y="17"/>
                  </a:lnTo>
                  <a:cubicBezTo>
                    <a:pt x="100" y="17"/>
                    <a:pt x="89" y="17"/>
                    <a:pt x="78" y="28"/>
                  </a:cubicBezTo>
                  <a:cubicBezTo>
                    <a:pt x="67" y="28"/>
                    <a:pt x="55" y="39"/>
                    <a:pt x="55" y="50"/>
                  </a:cubicBezTo>
                  <a:cubicBezTo>
                    <a:pt x="45" y="61"/>
                    <a:pt x="33" y="61"/>
                    <a:pt x="33" y="72"/>
                  </a:cubicBezTo>
                  <a:cubicBezTo>
                    <a:pt x="22" y="84"/>
                    <a:pt x="11" y="94"/>
                    <a:pt x="11" y="117"/>
                  </a:cubicBezTo>
                  <a:cubicBezTo>
                    <a:pt x="11" y="128"/>
                    <a:pt x="0" y="128"/>
                    <a:pt x="0" y="139"/>
                  </a:cubicBezTo>
                  <a:lnTo>
                    <a:pt x="0" y="173"/>
                  </a:lnTo>
                  <a:cubicBezTo>
                    <a:pt x="0" y="195"/>
                    <a:pt x="0" y="217"/>
                    <a:pt x="11" y="239"/>
                  </a:cubicBezTo>
                  <a:cubicBezTo>
                    <a:pt x="22" y="250"/>
                    <a:pt x="22" y="262"/>
                    <a:pt x="33" y="262"/>
                  </a:cubicBezTo>
                  <a:lnTo>
                    <a:pt x="33" y="284"/>
                  </a:lnTo>
                  <a:cubicBezTo>
                    <a:pt x="33" y="295"/>
                    <a:pt x="33" y="306"/>
                    <a:pt x="45" y="317"/>
                  </a:cubicBezTo>
                  <a:cubicBezTo>
                    <a:pt x="45" y="317"/>
                    <a:pt x="45" y="328"/>
                    <a:pt x="55" y="339"/>
                  </a:cubicBezTo>
                  <a:cubicBezTo>
                    <a:pt x="67" y="361"/>
                    <a:pt x="78" y="384"/>
                    <a:pt x="100" y="395"/>
                  </a:cubicBezTo>
                  <a:cubicBezTo>
                    <a:pt x="100" y="406"/>
                    <a:pt x="122" y="406"/>
                    <a:pt x="122" y="417"/>
                  </a:cubicBezTo>
                  <a:lnTo>
                    <a:pt x="144" y="417"/>
                  </a:lnTo>
                  <a:cubicBezTo>
                    <a:pt x="156" y="428"/>
                    <a:pt x="166" y="428"/>
                    <a:pt x="178" y="428"/>
                  </a:cubicBezTo>
                  <a:lnTo>
                    <a:pt x="189" y="428"/>
                  </a:lnTo>
                  <a:cubicBezTo>
                    <a:pt x="200" y="428"/>
                    <a:pt x="211" y="428"/>
                    <a:pt x="223" y="417"/>
                  </a:cubicBezTo>
                  <a:lnTo>
                    <a:pt x="233" y="417"/>
                  </a:lnTo>
                  <a:cubicBezTo>
                    <a:pt x="245" y="417"/>
                    <a:pt x="255" y="406"/>
                    <a:pt x="255" y="406"/>
                  </a:cubicBezTo>
                  <a:cubicBezTo>
                    <a:pt x="267" y="406"/>
                    <a:pt x="278" y="395"/>
                    <a:pt x="278" y="395"/>
                  </a:cubicBezTo>
                  <a:lnTo>
                    <a:pt x="312" y="361"/>
                  </a:lnTo>
                  <a:lnTo>
                    <a:pt x="322" y="351"/>
                  </a:lnTo>
                  <a:cubicBezTo>
                    <a:pt x="334" y="328"/>
                    <a:pt x="344" y="306"/>
                    <a:pt x="356" y="272"/>
                  </a:cubicBezTo>
                  <a:cubicBezTo>
                    <a:pt x="356" y="228"/>
                    <a:pt x="356" y="173"/>
                    <a:pt x="334" y="117"/>
                  </a:cubicBezTo>
                  <a:cubicBezTo>
                    <a:pt x="322" y="106"/>
                    <a:pt x="322" y="94"/>
                    <a:pt x="312" y="84"/>
                  </a:cubicBezTo>
                  <a:lnTo>
                    <a:pt x="300" y="72"/>
                  </a:lnTo>
                  <a:cubicBezTo>
                    <a:pt x="289" y="61"/>
                    <a:pt x="278" y="39"/>
                    <a:pt x="255" y="28"/>
                  </a:cubicBezTo>
                  <a:cubicBezTo>
                    <a:pt x="245" y="28"/>
                    <a:pt x="233" y="17"/>
                    <a:pt x="223" y="5"/>
                  </a:cubicBezTo>
                  <a:lnTo>
                    <a:pt x="178" y="5"/>
                  </a:lnTo>
                  <a:cubicBezTo>
                    <a:pt x="171" y="2"/>
                    <a:pt x="163" y="1"/>
                    <a:pt x="156" y="1"/>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6" name="Google Shape;12166;p16"/>
            <p:cNvSpPr/>
            <p:nvPr/>
          </p:nvSpPr>
          <p:spPr>
            <a:xfrm>
              <a:off x="4149334" y="1849892"/>
              <a:ext cx="8164" cy="13920"/>
            </a:xfrm>
            <a:custGeom>
              <a:avLst/>
              <a:gdLst/>
              <a:ahLst/>
              <a:cxnLst/>
              <a:rect l="l" t="t" r="r" b="b"/>
              <a:pathLst>
                <a:path w="234" h="399" extrusionOk="0">
                  <a:moveTo>
                    <a:pt x="100" y="1"/>
                  </a:moveTo>
                  <a:cubicBezTo>
                    <a:pt x="67" y="12"/>
                    <a:pt x="33" y="45"/>
                    <a:pt x="22" y="78"/>
                  </a:cubicBezTo>
                  <a:cubicBezTo>
                    <a:pt x="11" y="101"/>
                    <a:pt x="0" y="112"/>
                    <a:pt x="0" y="134"/>
                  </a:cubicBezTo>
                  <a:lnTo>
                    <a:pt x="0" y="157"/>
                  </a:lnTo>
                  <a:cubicBezTo>
                    <a:pt x="0" y="179"/>
                    <a:pt x="0" y="201"/>
                    <a:pt x="11" y="223"/>
                  </a:cubicBezTo>
                  <a:cubicBezTo>
                    <a:pt x="22" y="234"/>
                    <a:pt x="22" y="246"/>
                    <a:pt x="33" y="246"/>
                  </a:cubicBezTo>
                  <a:lnTo>
                    <a:pt x="33" y="268"/>
                  </a:lnTo>
                  <a:cubicBezTo>
                    <a:pt x="33" y="279"/>
                    <a:pt x="33" y="290"/>
                    <a:pt x="45" y="301"/>
                  </a:cubicBezTo>
                  <a:cubicBezTo>
                    <a:pt x="45" y="301"/>
                    <a:pt x="45" y="312"/>
                    <a:pt x="55" y="323"/>
                  </a:cubicBezTo>
                  <a:cubicBezTo>
                    <a:pt x="67" y="345"/>
                    <a:pt x="78" y="368"/>
                    <a:pt x="100" y="379"/>
                  </a:cubicBezTo>
                  <a:cubicBezTo>
                    <a:pt x="100" y="390"/>
                    <a:pt x="111" y="390"/>
                    <a:pt x="111" y="390"/>
                  </a:cubicBezTo>
                  <a:cubicBezTo>
                    <a:pt x="122" y="396"/>
                    <a:pt x="131" y="398"/>
                    <a:pt x="139" y="398"/>
                  </a:cubicBezTo>
                  <a:cubicBezTo>
                    <a:pt x="147" y="398"/>
                    <a:pt x="155" y="396"/>
                    <a:pt x="166" y="390"/>
                  </a:cubicBezTo>
                  <a:cubicBezTo>
                    <a:pt x="178" y="390"/>
                    <a:pt x="178" y="379"/>
                    <a:pt x="178" y="368"/>
                  </a:cubicBezTo>
                  <a:cubicBezTo>
                    <a:pt x="189" y="357"/>
                    <a:pt x="189" y="357"/>
                    <a:pt x="189" y="345"/>
                  </a:cubicBezTo>
                  <a:cubicBezTo>
                    <a:pt x="189" y="335"/>
                    <a:pt x="189" y="323"/>
                    <a:pt x="178" y="312"/>
                  </a:cubicBezTo>
                  <a:lnTo>
                    <a:pt x="156" y="312"/>
                  </a:lnTo>
                  <a:cubicBezTo>
                    <a:pt x="144" y="301"/>
                    <a:pt x="144" y="301"/>
                    <a:pt x="134" y="301"/>
                  </a:cubicBezTo>
                  <a:cubicBezTo>
                    <a:pt x="134" y="301"/>
                    <a:pt x="122" y="290"/>
                    <a:pt x="111" y="290"/>
                  </a:cubicBezTo>
                  <a:cubicBezTo>
                    <a:pt x="122" y="279"/>
                    <a:pt x="122" y="268"/>
                    <a:pt x="122" y="268"/>
                  </a:cubicBezTo>
                  <a:cubicBezTo>
                    <a:pt x="111" y="246"/>
                    <a:pt x="111" y="234"/>
                    <a:pt x="111" y="223"/>
                  </a:cubicBezTo>
                  <a:cubicBezTo>
                    <a:pt x="100" y="212"/>
                    <a:pt x="100" y="201"/>
                    <a:pt x="100" y="201"/>
                  </a:cubicBezTo>
                  <a:lnTo>
                    <a:pt x="100" y="190"/>
                  </a:lnTo>
                  <a:lnTo>
                    <a:pt x="100" y="179"/>
                  </a:lnTo>
                  <a:cubicBezTo>
                    <a:pt x="100" y="167"/>
                    <a:pt x="111" y="157"/>
                    <a:pt x="111" y="145"/>
                  </a:cubicBezTo>
                  <a:lnTo>
                    <a:pt x="144" y="78"/>
                  </a:lnTo>
                  <a:lnTo>
                    <a:pt x="156" y="78"/>
                  </a:lnTo>
                  <a:cubicBezTo>
                    <a:pt x="156" y="78"/>
                    <a:pt x="166" y="68"/>
                    <a:pt x="178" y="68"/>
                  </a:cubicBezTo>
                  <a:lnTo>
                    <a:pt x="223" y="68"/>
                  </a:lnTo>
                  <a:cubicBezTo>
                    <a:pt x="223" y="68"/>
                    <a:pt x="233" y="56"/>
                    <a:pt x="233" y="45"/>
                  </a:cubicBezTo>
                  <a:cubicBezTo>
                    <a:pt x="223" y="45"/>
                    <a:pt x="223" y="34"/>
                    <a:pt x="223" y="34"/>
                  </a:cubicBezTo>
                  <a:cubicBezTo>
                    <a:pt x="223" y="23"/>
                    <a:pt x="223" y="23"/>
                    <a:pt x="211" y="12"/>
                  </a:cubicBezTo>
                  <a:cubicBezTo>
                    <a:pt x="178" y="1"/>
                    <a:pt x="144" y="1"/>
                    <a:pt x="100"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7" name="Google Shape;12167;p16"/>
            <p:cNvSpPr/>
            <p:nvPr/>
          </p:nvSpPr>
          <p:spPr>
            <a:xfrm>
              <a:off x="4161336" y="1887641"/>
              <a:ext cx="5861" cy="7291"/>
            </a:xfrm>
            <a:custGeom>
              <a:avLst/>
              <a:gdLst/>
              <a:ahLst/>
              <a:cxnLst/>
              <a:rect l="l" t="t" r="r" b="b"/>
              <a:pathLst>
                <a:path w="168" h="209" extrusionOk="0">
                  <a:moveTo>
                    <a:pt x="84" y="0"/>
                  </a:moveTo>
                  <a:cubicBezTo>
                    <a:pt x="42" y="0"/>
                    <a:pt x="0" y="37"/>
                    <a:pt x="0" y="109"/>
                  </a:cubicBezTo>
                  <a:cubicBezTo>
                    <a:pt x="0" y="175"/>
                    <a:pt x="42" y="209"/>
                    <a:pt x="84" y="209"/>
                  </a:cubicBezTo>
                  <a:cubicBezTo>
                    <a:pt x="126" y="209"/>
                    <a:pt x="168" y="175"/>
                    <a:pt x="168" y="109"/>
                  </a:cubicBezTo>
                  <a:cubicBezTo>
                    <a:pt x="168" y="37"/>
                    <a:pt x="126" y="0"/>
                    <a:pt x="84"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8" name="Google Shape;12168;p16"/>
            <p:cNvSpPr/>
            <p:nvPr/>
          </p:nvSpPr>
          <p:spPr>
            <a:xfrm>
              <a:off x="4161336" y="1887571"/>
              <a:ext cx="5094" cy="6210"/>
            </a:xfrm>
            <a:custGeom>
              <a:avLst/>
              <a:gdLst/>
              <a:ahLst/>
              <a:cxnLst/>
              <a:rect l="l" t="t" r="r" b="b"/>
              <a:pathLst>
                <a:path w="146" h="178" extrusionOk="0">
                  <a:moveTo>
                    <a:pt x="91" y="0"/>
                  </a:moveTo>
                  <a:cubicBezTo>
                    <a:pt x="47" y="0"/>
                    <a:pt x="0" y="35"/>
                    <a:pt x="0" y="111"/>
                  </a:cubicBezTo>
                  <a:cubicBezTo>
                    <a:pt x="0" y="144"/>
                    <a:pt x="12" y="167"/>
                    <a:pt x="34" y="177"/>
                  </a:cubicBezTo>
                  <a:lnTo>
                    <a:pt x="45" y="177"/>
                  </a:lnTo>
                  <a:cubicBezTo>
                    <a:pt x="56" y="167"/>
                    <a:pt x="56" y="155"/>
                    <a:pt x="56" y="144"/>
                  </a:cubicBezTo>
                  <a:lnTo>
                    <a:pt x="56" y="133"/>
                  </a:lnTo>
                  <a:cubicBezTo>
                    <a:pt x="67" y="133"/>
                    <a:pt x="67" y="122"/>
                    <a:pt x="67" y="122"/>
                  </a:cubicBezTo>
                  <a:cubicBezTo>
                    <a:pt x="79" y="111"/>
                    <a:pt x="67" y="100"/>
                    <a:pt x="67" y="100"/>
                  </a:cubicBezTo>
                  <a:lnTo>
                    <a:pt x="67" y="88"/>
                  </a:lnTo>
                  <a:lnTo>
                    <a:pt x="79" y="88"/>
                  </a:lnTo>
                  <a:lnTo>
                    <a:pt x="79" y="78"/>
                  </a:lnTo>
                  <a:lnTo>
                    <a:pt x="134" y="78"/>
                  </a:lnTo>
                  <a:cubicBezTo>
                    <a:pt x="134" y="66"/>
                    <a:pt x="145" y="66"/>
                    <a:pt x="145" y="55"/>
                  </a:cubicBezTo>
                  <a:lnTo>
                    <a:pt x="145" y="22"/>
                  </a:lnTo>
                  <a:cubicBezTo>
                    <a:pt x="131" y="8"/>
                    <a:pt x="112" y="0"/>
                    <a:pt x="91"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9" name="Google Shape;12169;p16"/>
            <p:cNvSpPr/>
            <p:nvPr/>
          </p:nvSpPr>
          <p:spPr>
            <a:xfrm>
              <a:off x="4117097" y="1861161"/>
              <a:ext cx="50866" cy="49331"/>
            </a:xfrm>
            <a:custGeom>
              <a:avLst/>
              <a:gdLst/>
              <a:ahLst/>
              <a:cxnLst/>
              <a:rect l="l" t="t" r="r" b="b"/>
              <a:pathLst>
                <a:path w="1458" h="1414" extrusionOk="0">
                  <a:moveTo>
                    <a:pt x="468" y="0"/>
                  </a:moveTo>
                  <a:cubicBezTo>
                    <a:pt x="445" y="0"/>
                    <a:pt x="435" y="0"/>
                    <a:pt x="412" y="12"/>
                  </a:cubicBezTo>
                  <a:cubicBezTo>
                    <a:pt x="401" y="12"/>
                    <a:pt x="379" y="22"/>
                    <a:pt x="368" y="34"/>
                  </a:cubicBezTo>
                  <a:lnTo>
                    <a:pt x="356" y="34"/>
                  </a:lnTo>
                  <a:cubicBezTo>
                    <a:pt x="346" y="45"/>
                    <a:pt x="334" y="56"/>
                    <a:pt x="334" y="67"/>
                  </a:cubicBezTo>
                  <a:cubicBezTo>
                    <a:pt x="334" y="67"/>
                    <a:pt x="323" y="67"/>
                    <a:pt x="323" y="78"/>
                  </a:cubicBezTo>
                  <a:cubicBezTo>
                    <a:pt x="323" y="89"/>
                    <a:pt x="312" y="101"/>
                    <a:pt x="301" y="111"/>
                  </a:cubicBezTo>
                  <a:cubicBezTo>
                    <a:pt x="301" y="134"/>
                    <a:pt x="290" y="156"/>
                    <a:pt x="290" y="167"/>
                  </a:cubicBezTo>
                  <a:lnTo>
                    <a:pt x="279" y="167"/>
                  </a:lnTo>
                  <a:lnTo>
                    <a:pt x="279" y="156"/>
                  </a:lnTo>
                  <a:lnTo>
                    <a:pt x="267" y="145"/>
                  </a:lnTo>
                  <a:lnTo>
                    <a:pt x="257" y="134"/>
                  </a:lnTo>
                  <a:lnTo>
                    <a:pt x="245" y="134"/>
                  </a:lnTo>
                  <a:lnTo>
                    <a:pt x="235" y="123"/>
                  </a:lnTo>
                  <a:lnTo>
                    <a:pt x="223" y="123"/>
                  </a:lnTo>
                  <a:cubicBezTo>
                    <a:pt x="223" y="123"/>
                    <a:pt x="212" y="123"/>
                    <a:pt x="201" y="111"/>
                  </a:cubicBezTo>
                  <a:lnTo>
                    <a:pt x="190" y="111"/>
                  </a:lnTo>
                  <a:cubicBezTo>
                    <a:pt x="190" y="123"/>
                    <a:pt x="168" y="123"/>
                    <a:pt x="168" y="123"/>
                  </a:cubicBezTo>
                  <a:lnTo>
                    <a:pt x="156" y="123"/>
                  </a:lnTo>
                  <a:cubicBezTo>
                    <a:pt x="156" y="123"/>
                    <a:pt x="146" y="134"/>
                    <a:pt x="134" y="134"/>
                  </a:cubicBezTo>
                  <a:lnTo>
                    <a:pt x="134" y="145"/>
                  </a:lnTo>
                  <a:lnTo>
                    <a:pt x="112" y="156"/>
                  </a:lnTo>
                  <a:lnTo>
                    <a:pt x="112" y="167"/>
                  </a:lnTo>
                  <a:cubicBezTo>
                    <a:pt x="101" y="167"/>
                    <a:pt x="101" y="178"/>
                    <a:pt x="89" y="190"/>
                  </a:cubicBezTo>
                  <a:cubicBezTo>
                    <a:pt x="89" y="200"/>
                    <a:pt x="89" y="212"/>
                    <a:pt x="79" y="223"/>
                  </a:cubicBezTo>
                  <a:lnTo>
                    <a:pt x="79" y="234"/>
                  </a:lnTo>
                  <a:lnTo>
                    <a:pt x="79" y="245"/>
                  </a:lnTo>
                  <a:lnTo>
                    <a:pt x="79" y="267"/>
                  </a:lnTo>
                  <a:lnTo>
                    <a:pt x="79" y="279"/>
                  </a:lnTo>
                  <a:cubicBezTo>
                    <a:pt x="79" y="301"/>
                    <a:pt x="79" y="323"/>
                    <a:pt x="89" y="334"/>
                  </a:cubicBezTo>
                  <a:cubicBezTo>
                    <a:pt x="89" y="356"/>
                    <a:pt x="101" y="368"/>
                    <a:pt x="112" y="390"/>
                  </a:cubicBezTo>
                  <a:lnTo>
                    <a:pt x="134" y="412"/>
                  </a:lnTo>
                  <a:cubicBezTo>
                    <a:pt x="89" y="434"/>
                    <a:pt x="45" y="467"/>
                    <a:pt x="23" y="523"/>
                  </a:cubicBezTo>
                  <a:cubicBezTo>
                    <a:pt x="12" y="556"/>
                    <a:pt x="12" y="590"/>
                    <a:pt x="1" y="623"/>
                  </a:cubicBezTo>
                  <a:cubicBezTo>
                    <a:pt x="1" y="634"/>
                    <a:pt x="1" y="634"/>
                    <a:pt x="12" y="645"/>
                  </a:cubicBezTo>
                  <a:cubicBezTo>
                    <a:pt x="1" y="690"/>
                    <a:pt x="1" y="723"/>
                    <a:pt x="1" y="768"/>
                  </a:cubicBezTo>
                  <a:cubicBezTo>
                    <a:pt x="1" y="768"/>
                    <a:pt x="1" y="779"/>
                    <a:pt x="12" y="790"/>
                  </a:cubicBezTo>
                  <a:cubicBezTo>
                    <a:pt x="12" y="801"/>
                    <a:pt x="23" y="823"/>
                    <a:pt x="23" y="845"/>
                  </a:cubicBezTo>
                  <a:cubicBezTo>
                    <a:pt x="45" y="879"/>
                    <a:pt x="67" y="901"/>
                    <a:pt x="89" y="924"/>
                  </a:cubicBezTo>
                  <a:cubicBezTo>
                    <a:pt x="101" y="934"/>
                    <a:pt x="123" y="946"/>
                    <a:pt x="134" y="957"/>
                  </a:cubicBezTo>
                  <a:cubicBezTo>
                    <a:pt x="146" y="957"/>
                    <a:pt x="168" y="968"/>
                    <a:pt x="190" y="968"/>
                  </a:cubicBezTo>
                  <a:cubicBezTo>
                    <a:pt x="201" y="968"/>
                    <a:pt x="212" y="968"/>
                    <a:pt x="223" y="957"/>
                  </a:cubicBezTo>
                  <a:lnTo>
                    <a:pt x="257" y="957"/>
                  </a:lnTo>
                  <a:cubicBezTo>
                    <a:pt x="290" y="934"/>
                    <a:pt x="323" y="912"/>
                    <a:pt x="346" y="879"/>
                  </a:cubicBezTo>
                  <a:cubicBezTo>
                    <a:pt x="346" y="868"/>
                    <a:pt x="356" y="868"/>
                    <a:pt x="356" y="857"/>
                  </a:cubicBezTo>
                  <a:cubicBezTo>
                    <a:pt x="356" y="868"/>
                    <a:pt x="368" y="879"/>
                    <a:pt x="368" y="890"/>
                  </a:cubicBezTo>
                  <a:lnTo>
                    <a:pt x="368" y="901"/>
                  </a:lnTo>
                  <a:cubicBezTo>
                    <a:pt x="379" y="912"/>
                    <a:pt x="390" y="924"/>
                    <a:pt x="390" y="934"/>
                  </a:cubicBezTo>
                  <a:cubicBezTo>
                    <a:pt x="368" y="934"/>
                    <a:pt x="334" y="934"/>
                    <a:pt x="312" y="946"/>
                  </a:cubicBezTo>
                  <a:lnTo>
                    <a:pt x="301" y="946"/>
                  </a:lnTo>
                  <a:cubicBezTo>
                    <a:pt x="290" y="946"/>
                    <a:pt x="279" y="957"/>
                    <a:pt x="267" y="968"/>
                  </a:cubicBezTo>
                  <a:lnTo>
                    <a:pt x="257" y="968"/>
                  </a:lnTo>
                  <a:cubicBezTo>
                    <a:pt x="257" y="979"/>
                    <a:pt x="235" y="990"/>
                    <a:pt x="223" y="1001"/>
                  </a:cubicBezTo>
                  <a:cubicBezTo>
                    <a:pt x="212" y="1035"/>
                    <a:pt x="201" y="1046"/>
                    <a:pt x="190" y="1090"/>
                  </a:cubicBezTo>
                  <a:lnTo>
                    <a:pt x="190" y="1102"/>
                  </a:lnTo>
                  <a:cubicBezTo>
                    <a:pt x="190" y="1124"/>
                    <a:pt x="178" y="1146"/>
                    <a:pt x="190" y="1157"/>
                  </a:cubicBezTo>
                  <a:cubicBezTo>
                    <a:pt x="190" y="1201"/>
                    <a:pt x="190" y="1235"/>
                    <a:pt x="212" y="1268"/>
                  </a:cubicBezTo>
                  <a:lnTo>
                    <a:pt x="212" y="1290"/>
                  </a:lnTo>
                  <a:cubicBezTo>
                    <a:pt x="223" y="1302"/>
                    <a:pt x="235" y="1324"/>
                    <a:pt x="245" y="1335"/>
                  </a:cubicBezTo>
                  <a:cubicBezTo>
                    <a:pt x="257" y="1346"/>
                    <a:pt x="267" y="1369"/>
                    <a:pt x="290" y="1379"/>
                  </a:cubicBezTo>
                  <a:cubicBezTo>
                    <a:pt x="301" y="1379"/>
                    <a:pt x="312" y="1391"/>
                    <a:pt x="334" y="1401"/>
                  </a:cubicBezTo>
                  <a:cubicBezTo>
                    <a:pt x="346" y="1401"/>
                    <a:pt x="368" y="1401"/>
                    <a:pt x="379" y="1413"/>
                  </a:cubicBezTo>
                  <a:lnTo>
                    <a:pt x="390" y="1413"/>
                  </a:lnTo>
                  <a:cubicBezTo>
                    <a:pt x="401" y="1401"/>
                    <a:pt x="423" y="1401"/>
                    <a:pt x="435" y="1401"/>
                  </a:cubicBezTo>
                  <a:cubicBezTo>
                    <a:pt x="445" y="1401"/>
                    <a:pt x="445" y="1401"/>
                    <a:pt x="445" y="1391"/>
                  </a:cubicBezTo>
                  <a:cubicBezTo>
                    <a:pt x="457" y="1391"/>
                    <a:pt x="468" y="1379"/>
                    <a:pt x="479" y="1379"/>
                  </a:cubicBezTo>
                  <a:lnTo>
                    <a:pt x="490" y="1369"/>
                  </a:lnTo>
                  <a:lnTo>
                    <a:pt x="524" y="1335"/>
                  </a:lnTo>
                  <a:cubicBezTo>
                    <a:pt x="524" y="1335"/>
                    <a:pt x="524" y="1324"/>
                    <a:pt x="534" y="1324"/>
                  </a:cubicBezTo>
                  <a:cubicBezTo>
                    <a:pt x="534" y="1312"/>
                    <a:pt x="546" y="1302"/>
                    <a:pt x="557" y="1290"/>
                  </a:cubicBezTo>
                  <a:lnTo>
                    <a:pt x="557" y="1280"/>
                  </a:lnTo>
                  <a:cubicBezTo>
                    <a:pt x="568" y="1257"/>
                    <a:pt x="568" y="1235"/>
                    <a:pt x="579" y="1224"/>
                  </a:cubicBezTo>
                  <a:lnTo>
                    <a:pt x="579" y="1168"/>
                  </a:lnTo>
                  <a:lnTo>
                    <a:pt x="579" y="1157"/>
                  </a:lnTo>
                  <a:cubicBezTo>
                    <a:pt x="579" y="1146"/>
                    <a:pt x="579" y="1124"/>
                    <a:pt x="568" y="1102"/>
                  </a:cubicBezTo>
                  <a:cubicBezTo>
                    <a:pt x="568" y="1090"/>
                    <a:pt x="568" y="1068"/>
                    <a:pt x="557" y="1057"/>
                  </a:cubicBezTo>
                  <a:cubicBezTo>
                    <a:pt x="546" y="1046"/>
                    <a:pt x="546" y="1035"/>
                    <a:pt x="546" y="1035"/>
                  </a:cubicBezTo>
                  <a:cubicBezTo>
                    <a:pt x="568" y="1035"/>
                    <a:pt x="601" y="1023"/>
                    <a:pt x="613" y="1013"/>
                  </a:cubicBezTo>
                  <a:cubicBezTo>
                    <a:pt x="635" y="1013"/>
                    <a:pt x="646" y="1001"/>
                    <a:pt x="657" y="990"/>
                  </a:cubicBezTo>
                  <a:cubicBezTo>
                    <a:pt x="657" y="990"/>
                    <a:pt x="668" y="990"/>
                    <a:pt x="668" y="979"/>
                  </a:cubicBezTo>
                  <a:cubicBezTo>
                    <a:pt x="679" y="979"/>
                    <a:pt x="690" y="968"/>
                    <a:pt x="702" y="957"/>
                  </a:cubicBezTo>
                  <a:cubicBezTo>
                    <a:pt x="702" y="946"/>
                    <a:pt x="702" y="934"/>
                    <a:pt x="712" y="924"/>
                  </a:cubicBezTo>
                  <a:cubicBezTo>
                    <a:pt x="724" y="968"/>
                    <a:pt x="746" y="1001"/>
                    <a:pt x="779" y="1023"/>
                  </a:cubicBezTo>
                  <a:cubicBezTo>
                    <a:pt x="813" y="1046"/>
                    <a:pt x="846" y="1057"/>
                    <a:pt x="890" y="1068"/>
                  </a:cubicBezTo>
                  <a:lnTo>
                    <a:pt x="913" y="1068"/>
                  </a:lnTo>
                  <a:cubicBezTo>
                    <a:pt x="924" y="1068"/>
                    <a:pt x="935" y="1057"/>
                    <a:pt x="946" y="1057"/>
                  </a:cubicBezTo>
                  <a:lnTo>
                    <a:pt x="957" y="1057"/>
                  </a:lnTo>
                  <a:cubicBezTo>
                    <a:pt x="979" y="1057"/>
                    <a:pt x="991" y="1057"/>
                    <a:pt x="1013" y="1046"/>
                  </a:cubicBezTo>
                  <a:cubicBezTo>
                    <a:pt x="1024" y="1035"/>
                    <a:pt x="1035" y="1023"/>
                    <a:pt x="1046" y="1023"/>
                  </a:cubicBezTo>
                  <a:cubicBezTo>
                    <a:pt x="1068" y="1013"/>
                    <a:pt x="1080" y="990"/>
                    <a:pt x="1090" y="979"/>
                  </a:cubicBezTo>
                  <a:cubicBezTo>
                    <a:pt x="1102" y="968"/>
                    <a:pt x="1113" y="946"/>
                    <a:pt x="1124" y="934"/>
                  </a:cubicBezTo>
                  <a:cubicBezTo>
                    <a:pt x="1135" y="912"/>
                    <a:pt x="1135" y="890"/>
                    <a:pt x="1147" y="857"/>
                  </a:cubicBezTo>
                  <a:lnTo>
                    <a:pt x="1147" y="747"/>
                  </a:lnTo>
                  <a:lnTo>
                    <a:pt x="1147" y="747"/>
                  </a:lnTo>
                  <a:cubicBezTo>
                    <a:pt x="1162" y="750"/>
                    <a:pt x="1171" y="759"/>
                    <a:pt x="1179" y="768"/>
                  </a:cubicBezTo>
                  <a:cubicBezTo>
                    <a:pt x="1202" y="768"/>
                    <a:pt x="1213" y="768"/>
                    <a:pt x="1236" y="779"/>
                  </a:cubicBezTo>
                  <a:cubicBezTo>
                    <a:pt x="1236" y="779"/>
                    <a:pt x="1246" y="779"/>
                    <a:pt x="1258" y="768"/>
                  </a:cubicBezTo>
                  <a:lnTo>
                    <a:pt x="1302" y="768"/>
                  </a:lnTo>
                  <a:cubicBezTo>
                    <a:pt x="1313" y="756"/>
                    <a:pt x="1324" y="756"/>
                    <a:pt x="1335" y="746"/>
                  </a:cubicBezTo>
                  <a:cubicBezTo>
                    <a:pt x="1347" y="746"/>
                    <a:pt x="1357" y="734"/>
                    <a:pt x="1369" y="734"/>
                  </a:cubicBezTo>
                  <a:cubicBezTo>
                    <a:pt x="1380" y="723"/>
                    <a:pt x="1391" y="701"/>
                    <a:pt x="1402" y="690"/>
                  </a:cubicBezTo>
                  <a:cubicBezTo>
                    <a:pt x="1413" y="679"/>
                    <a:pt x="1424" y="657"/>
                    <a:pt x="1436" y="645"/>
                  </a:cubicBezTo>
                  <a:lnTo>
                    <a:pt x="1436" y="634"/>
                  </a:lnTo>
                  <a:cubicBezTo>
                    <a:pt x="1446" y="623"/>
                    <a:pt x="1446" y="601"/>
                    <a:pt x="1446" y="590"/>
                  </a:cubicBezTo>
                  <a:lnTo>
                    <a:pt x="1446" y="578"/>
                  </a:lnTo>
                  <a:cubicBezTo>
                    <a:pt x="1458" y="568"/>
                    <a:pt x="1458" y="545"/>
                    <a:pt x="1458" y="534"/>
                  </a:cubicBezTo>
                  <a:cubicBezTo>
                    <a:pt x="1458" y="512"/>
                    <a:pt x="1458" y="501"/>
                    <a:pt x="1446" y="479"/>
                  </a:cubicBezTo>
                  <a:lnTo>
                    <a:pt x="1446" y="467"/>
                  </a:lnTo>
                  <a:cubicBezTo>
                    <a:pt x="1436" y="434"/>
                    <a:pt x="1424" y="390"/>
                    <a:pt x="1402" y="368"/>
                  </a:cubicBezTo>
                  <a:cubicBezTo>
                    <a:pt x="1380" y="334"/>
                    <a:pt x="1357" y="323"/>
                    <a:pt x="1313" y="301"/>
                  </a:cubicBezTo>
                  <a:lnTo>
                    <a:pt x="1302" y="301"/>
                  </a:lnTo>
                  <a:cubicBezTo>
                    <a:pt x="1291" y="289"/>
                    <a:pt x="1268" y="289"/>
                    <a:pt x="1246" y="289"/>
                  </a:cubicBezTo>
                  <a:cubicBezTo>
                    <a:pt x="1213" y="289"/>
                    <a:pt x="1191" y="301"/>
                    <a:pt x="1157" y="323"/>
                  </a:cubicBezTo>
                  <a:cubicBezTo>
                    <a:pt x="1157" y="334"/>
                    <a:pt x="1147" y="334"/>
                    <a:pt x="1135" y="345"/>
                  </a:cubicBezTo>
                  <a:cubicBezTo>
                    <a:pt x="1135" y="356"/>
                    <a:pt x="1124" y="356"/>
                    <a:pt x="1113" y="368"/>
                  </a:cubicBezTo>
                  <a:lnTo>
                    <a:pt x="1102" y="368"/>
                  </a:lnTo>
                  <a:cubicBezTo>
                    <a:pt x="1090" y="378"/>
                    <a:pt x="1090" y="390"/>
                    <a:pt x="1080" y="400"/>
                  </a:cubicBezTo>
                  <a:cubicBezTo>
                    <a:pt x="1068" y="400"/>
                    <a:pt x="1068" y="412"/>
                    <a:pt x="1068" y="423"/>
                  </a:cubicBezTo>
                  <a:cubicBezTo>
                    <a:pt x="1058" y="423"/>
                    <a:pt x="1058" y="434"/>
                    <a:pt x="1058" y="445"/>
                  </a:cubicBezTo>
                  <a:cubicBezTo>
                    <a:pt x="1035" y="467"/>
                    <a:pt x="1035" y="501"/>
                    <a:pt x="1035" y="534"/>
                  </a:cubicBezTo>
                  <a:lnTo>
                    <a:pt x="1035" y="590"/>
                  </a:lnTo>
                  <a:cubicBezTo>
                    <a:pt x="1024" y="578"/>
                    <a:pt x="1013" y="578"/>
                    <a:pt x="1002" y="568"/>
                  </a:cubicBezTo>
                  <a:cubicBezTo>
                    <a:pt x="991" y="568"/>
                    <a:pt x="979" y="556"/>
                    <a:pt x="969" y="556"/>
                  </a:cubicBezTo>
                  <a:lnTo>
                    <a:pt x="957" y="556"/>
                  </a:lnTo>
                  <a:cubicBezTo>
                    <a:pt x="957" y="545"/>
                    <a:pt x="969" y="534"/>
                    <a:pt x="969" y="523"/>
                  </a:cubicBezTo>
                  <a:cubicBezTo>
                    <a:pt x="979" y="489"/>
                    <a:pt x="991" y="457"/>
                    <a:pt x="991" y="412"/>
                  </a:cubicBezTo>
                  <a:cubicBezTo>
                    <a:pt x="991" y="378"/>
                    <a:pt x="991" y="356"/>
                    <a:pt x="979" y="334"/>
                  </a:cubicBezTo>
                  <a:cubicBezTo>
                    <a:pt x="979" y="311"/>
                    <a:pt x="969" y="301"/>
                    <a:pt x="969" y="289"/>
                  </a:cubicBezTo>
                  <a:cubicBezTo>
                    <a:pt x="946" y="256"/>
                    <a:pt x="935" y="234"/>
                    <a:pt x="902" y="212"/>
                  </a:cubicBezTo>
                  <a:cubicBezTo>
                    <a:pt x="890" y="190"/>
                    <a:pt x="880" y="190"/>
                    <a:pt x="857" y="178"/>
                  </a:cubicBezTo>
                  <a:cubicBezTo>
                    <a:pt x="846" y="167"/>
                    <a:pt x="835" y="167"/>
                    <a:pt x="835" y="167"/>
                  </a:cubicBezTo>
                  <a:cubicBezTo>
                    <a:pt x="813" y="167"/>
                    <a:pt x="791" y="156"/>
                    <a:pt x="768" y="156"/>
                  </a:cubicBezTo>
                  <a:cubicBezTo>
                    <a:pt x="757" y="167"/>
                    <a:pt x="746" y="167"/>
                    <a:pt x="735" y="167"/>
                  </a:cubicBezTo>
                  <a:cubicBezTo>
                    <a:pt x="724" y="167"/>
                    <a:pt x="712" y="167"/>
                    <a:pt x="702" y="178"/>
                  </a:cubicBezTo>
                  <a:cubicBezTo>
                    <a:pt x="679" y="178"/>
                    <a:pt x="657" y="190"/>
                    <a:pt x="635" y="200"/>
                  </a:cubicBezTo>
                  <a:lnTo>
                    <a:pt x="635" y="156"/>
                  </a:lnTo>
                  <a:cubicBezTo>
                    <a:pt x="623" y="134"/>
                    <a:pt x="623" y="123"/>
                    <a:pt x="623" y="111"/>
                  </a:cubicBezTo>
                  <a:lnTo>
                    <a:pt x="613" y="111"/>
                  </a:lnTo>
                  <a:lnTo>
                    <a:pt x="613" y="101"/>
                  </a:lnTo>
                  <a:cubicBezTo>
                    <a:pt x="613" y="89"/>
                    <a:pt x="601" y="78"/>
                    <a:pt x="601" y="67"/>
                  </a:cubicBezTo>
                  <a:lnTo>
                    <a:pt x="590" y="67"/>
                  </a:lnTo>
                  <a:cubicBezTo>
                    <a:pt x="579" y="56"/>
                    <a:pt x="568" y="45"/>
                    <a:pt x="568" y="34"/>
                  </a:cubicBezTo>
                  <a:lnTo>
                    <a:pt x="557" y="34"/>
                  </a:lnTo>
                  <a:cubicBezTo>
                    <a:pt x="546" y="22"/>
                    <a:pt x="524" y="12"/>
                    <a:pt x="512" y="12"/>
                  </a:cubicBezTo>
                  <a:cubicBezTo>
                    <a:pt x="501" y="0"/>
                    <a:pt x="490" y="0"/>
                    <a:pt x="468"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0" name="Google Shape;12170;p16"/>
            <p:cNvSpPr/>
            <p:nvPr/>
          </p:nvSpPr>
          <p:spPr>
            <a:xfrm>
              <a:off x="4117097" y="1861161"/>
              <a:ext cx="46993" cy="46993"/>
            </a:xfrm>
            <a:custGeom>
              <a:avLst/>
              <a:gdLst/>
              <a:ahLst/>
              <a:cxnLst/>
              <a:rect l="l" t="t" r="r" b="b"/>
              <a:pathLst>
                <a:path w="1347" h="1347" extrusionOk="0">
                  <a:moveTo>
                    <a:pt x="468" y="0"/>
                  </a:moveTo>
                  <a:cubicBezTo>
                    <a:pt x="445" y="0"/>
                    <a:pt x="435" y="0"/>
                    <a:pt x="412" y="12"/>
                  </a:cubicBezTo>
                  <a:cubicBezTo>
                    <a:pt x="401" y="12"/>
                    <a:pt x="379" y="22"/>
                    <a:pt x="368" y="34"/>
                  </a:cubicBezTo>
                  <a:lnTo>
                    <a:pt x="356" y="34"/>
                  </a:lnTo>
                  <a:cubicBezTo>
                    <a:pt x="346" y="45"/>
                    <a:pt x="334" y="56"/>
                    <a:pt x="334" y="67"/>
                  </a:cubicBezTo>
                  <a:cubicBezTo>
                    <a:pt x="334" y="67"/>
                    <a:pt x="323" y="67"/>
                    <a:pt x="323" y="78"/>
                  </a:cubicBezTo>
                  <a:cubicBezTo>
                    <a:pt x="323" y="89"/>
                    <a:pt x="312" y="101"/>
                    <a:pt x="301" y="111"/>
                  </a:cubicBezTo>
                  <a:cubicBezTo>
                    <a:pt x="301" y="134"/>
                    <a:pt x="290" y="156"/>
                    <a:pt x="290" y="167"/>
                  </a:cubicBezTo>
                  <a:lnTo>
                    <a:pt x="279" y="167"/>
                  </a:lnTo>
                  <a:lnTo>
                    <a:pt x="279" y="156"/>
                  </a:lnTo>
                  <a:lnTo>
                    <a:pt x="267" y="145"/>
                  </a:lnTo>
                  <a:lnTo>
                    <a:pt x="257" y="134"/>
                  </a:lnTo>
                  <a:lnTo>
                    <a:pt x="245" y="134"/>
                  </a:lnTo>
                  <a:lnTo>
                    <a:pt x="235" y="123"/>
                  </a:lnTo>
                  <a:lnTo>
                    <a:pt x="223" y="123"/>
                  </a:lnTo>
                  <a:cubicBezTo>
                    <a:pt x="235" y="123"/>
                    <a:pt x="235" y="134"/>
                    <a:pt x="235" y="134"/>
                  </a:cubicBezTo>
                  <a:cubicBezTo>
                    <a:pt x="223" y="134"/>
                    <a:pt x="212" y="167"/>
                    <a:pt x="223" y="178"/>
                  </a:cubicBezTo>
                  <a:cubicBezTo>
                    <a:pt x="235" y="190"/>
                    <a:pt x="245" y="200"/>
                    <a:pt x="257" y="223"/>
                  </a:cubicBezTo>
                  <a:cubicBezTo>
                    <a:pt x="245" y="223"/>
                    <a:pt x="245" y="234"/>
                    <a:pt x="257" y="245"/>
                  </a:cubicBezTo>
                  <a:lnTo>
                    <a:pt x="257" y="256"/>
                  </a:lnTo>
                  <a:lnTo>
                    <a:pt x="257" y="279"/>
                  </a:lnTo>
                  <a:cubicBezTo>
                    <a:pt x="257" y="311"/>
                    <a:pt x="235" y="345"/>
                    <a:pt x="212" y="368"/>
                  </a:cubicBezTo>
                  <a:cubicBezTo>
                    <a:pt x="212" y="368"/>
                    <a:pt x="212" y="378"/>
                    <a:pt x="201" y="378"/>
                  </a:cubicBezTo>
                  <a:cubicBezTo>
                    <a:pt x="190" y="378"/>
                    <a:pt x="190" y="390"/>
                    <a:pt x="178" y="390"/>
                  </a:cubicBezTo>
                  <a:cubicBezTo>
                    <a:pt x="168" y="390"/>
                    <a:pt x="168" y="400"/>
                    <a:pt x="168" y="400"/>
                  </a:cubicBezTo>
                  <a:cubicBezTo>
                    <a:pt x="156" y="400"/>
                    <a:pt x="146" y="400"/>
                    <a:pt x="134" y="412"/>
                  </a:cubicBezTo>
                  <a:cubicBezTo>
                    <a:pt x="89" y="434"/>
                    <a:pt x="45" y="467"/>
                    <a:pt x="23" y="523"/>
                  </a:cubicBezTo>
                  <a:cubicBezTo>
                    <a:pt x="12" y="556"/>
                    <a:pt x="12" y="590"/>
                    <a:pt x="1" y="623"/>
                  </a:cubicBezTo>
                  <a:cubicBezTo>
                    <a:pt x="1" y="634"/>
                    <a:pt x="1" y="634"/>
                    <a:pt x="12" y="645"/>
                  </a:cubicBezTo>
                  <a:cubicBezTo>
                    <a:pt x="1" y="690"/>
                    <a:pt x="1" y="723"/>
                    <a:pt x="1" y="768"/>
                  </a:cubicBezTo>
                  <a:cubicBezTo>
                    <a:pt x="12" y="768"/>
                    <a:pt x="12" y="756"/>
                    <a:pt x="12" y="756"/>
                  </a:cubicBezTo>
                  <a:cubicBezTo>
                    <a:pt x="23" y="768"/>
                    <a:pt x="23" y="779"/>
                    <a:pt x="34" y="790"/>
                  </a:cubicBezTo>
                  <a:lnTo>
                    <a:pt x="45" y="790"/>
                  </a:lnTo>
                  <a:cubicBezTo>
                    <a:pt x="57" y="790"/>
                    <a:pt x="57" y="790"/>
                    <a:pt x="67" y="801"/>
                  </a:cubicBezTo>
                  <a:lnTo>
                    <a:pt x="89" y="801"/>
                  </a:lnTo>
                  <a:lnTo>
                    <a:pt x="101" y="790"/>
                  </a:lnTo>
                  <a:cubicBezTo>
                    <a:pt x="112" y="768"/>
                    <a:pt x="101" y="746"/>
                    <a:pt x="89" y="734"/>
                  </a:cubicBezTo>
                  <a:lnTo>
                    <a:pt x="89" y="723"/>
                  </a:lnTo>
                  <a:lnTo>
                    <a:pt x="101" y="712"/>
                  </a:lnTo>
                  <a:lnTo>
                    <a:pt x="101" y="701"/>
                  </a:lnTo>
                  <a:cubicBezTo>
                    <a:pt x="112" y="701"/>
                    <a:pt x="112" y="701"/>
                    <a:pt x="112" y="690"/>
                  </a:cubicBezTo>
                  <a:lnTo>
                    <a:pt x="123" y="690"/>
                  </a:lnTo>
                  <a:cubicBezTo>
                    <a:pt x="123" y="679"/>
                    <a:pt x="123" y="679"/>
                    <a:pt x="134" y="679"/>
                  </a:cubicBezTo>
                  <a:cubicBezTo>
                    <a:pt x="134" y="679"/>
                    <a:pt x="134" y="667"/>
                    <a:pt x="146" y="667"/>
                  </a:cubicBezTo>
                  <a:cubicBezTo>
                    <a:pt x="156" y="667"/>
                    <a:pt x="156" y="657"/>
                    <a:pt x="156" y="657"/>
                  </a:cubicBezTo>
                  <a:cubicBezTo>
                    <a:pt x="171" y="657"/>
                    <a:pt x="186" y="652"/>
                    <a:pt x="204" y="652"/>
                  </a:cubicBezTo>
                  <a:cubicBezTo>
                    <a:pt x="213" y="652"/>
                    <a:pt x="223" y="653"/>
                    <a:pt x="235" y="657"/>
                  </a:cubicBezTo>
                  <a:cubicBezTo>
                    <a:pt x="257" y="657"/>
                    <a:pt x="279" y="667"/>
                    <a:pt x="290" y="690"/>
                  </a:cubicBezTo>
                  <a:cubicBezTo>
                    <a:pt x="312" y="712"/>
                    <a:pt x="312" y="734"/>
                    <a:pt x="323" y="768"/>
                  </a:cubicBezTo>
                  <a:cubicBezTo>
                    <a:pt x="323" y="786"/>
                    <a:pt x="338" y="804"/>
                    <a:pt x="349" y="804"/>
                  </a:cubicBezTo>
                  <a:cubicBezTo>
                    <a:pt x="352" y="804"/>
                    <a:pt x="354" y="803"/>
                    <a:pt x="356" y="801"/>
                  </a:cubicBezTo>
                  <a:lnTo>
                    <a:pt x="368" y="801"/>
                  </a:lnTo>
                  <a:lnTo>
                    <a:pt x="368" y="812"/>
                  </a:lnTo>
                  <a:cubicBezTo>
                    <a:pt x="356" y="835"/>
                    <a:pt x="356" y="857"/>
                    <a:pt x="368" y="879"/>
                  </a:cubicBezTo>
                  <a:lnTo>
                    <a:pt x="368" y="890"/>
                  </a:lnTo>
                  <a:lnTo>
                    <a:pt x="368" y="901"/>
                  </a:lnTo>
                  <a:cubicBezTo>
                    <a:pt x="379" y="912"/>
                    <a:pt x="390" y="924"/>
                    <a:pt x="390" y="934"/>
                  </a:cubicBezTo>
                  <a:cubicBezTo>
                    <a:pt x="368" y="934"/>
                    <a:pt x="334" y="934"/>
                    <a:pt x="312" y="946"/>
                  </a:cubicBezTo>
                  <a:lnTo>
                    <a:pt x="301" y="946"/>
                  </a:lnTo>
                  <a:cubicBezTo>
                    <a:pt x="290" y="946"/>
                    <a:pt x="279" y="957"/>
                    <a:pt x="267" y="968"/>
                  </a:cubicBezTo>
                  <a:lnTo>
                    <a:pt x="257" y="968"/>
                  </a:lnTo>
                  <a:cubicBezTo>
                    <a:pt x="257" y="979"/>
                    <a:pt x="235" y="990"/>
                    <a:pt x="223" y="1001"/>
                  </a:cubicBezTo>
                  <a:cubicBezTo>
                    <a:pt x="212" y="1035"/>
                    <a:pt x="201" y="1046"/>
                    <a:pt x="190" y="1090"/>
                  </a:cubicBezTo>
                  <a:lnTo>
                    <a:pt x="190" y="1102"/>
                  </a:lnTo>
                  <a:cubicBezTo>
                    <a:pt x="190" y="1124"/>
                    <a:pt x="178" y="1146"/>
                    <a:pt x="190" y="1157"/>
                  </a:cubicBezTo>
                  <a:cubicBezTo>
                    <a:pt x="190" y="1191"/>
                    <a:pt x="190" y="1213"/>
                    <a:pt x="201" y="1246"/>
                  </a:cubicBezTo>
                  <a:cubicBezTo>
                    <a:pt x="212" y="1280"/>
                    <a:pt x="223" y="1302"/>
                    <a:pt x="257" y="1335"/>
                  </a:cubicBezTo>
                  <a:lnTo>
                    <a:pt x="279" y="1335"/>
                  </a:lnTo>
                  <a:cubicBezTo>
                    <a:pt x="290" y="1335"/>
                    <a:pt x="290" y="1346"/>
                    <a:pt x="301" y="1346"/>
                  </a:cubicBezTo>
                  <a:cubicBezTo>
                    <a:pt x="312" y="1346"/>
                    <a:pt x="323" y="1335"/>
                    <a:pt x="323" y="1324"/>
                  </a:cubicBezTo>
                  <a:cubicBezTo>
                    <a:pt x="334" y="1312"/>
                    <a:pt x="323" y="1302"/>
                    <a:pt x="312" y="1290"/>
                  </a:cubicBezTo>
                  <a:lnTo>
                    <a:pt x="279" y="1257"/>
                  </a:lnTo>
                  <a:lnTo>
                    <a:pt x="279" y="1246"/>
                  </a:lnTo>
                  <a:cubicBezTo>
                    <a:pt x="267" y="1246"/>
                    <a:pt x="267" y="1235"/>
                    <a:pt x="267" y="1235"/>
                  </a:cubicBezTo>
                  <a:lnTo>
                    <a:pt x="312" y="1235"/>
                  </a:lnTo>
                  <a:cubicBezTo>
                    <a:pt x="323" y="1235"/>
                    <a:pt x="323" y="1213"/>
                    <a:pt x="334" y="1201"/>
                  </a:cubicBezTo>
                  <a:lnTo>
                    <a:pt x="334" y="1146"/>
                  </a:lnTo>
                  <a:lnTo>
                    <a:pt x="334" y="1135"/>
                  </a:lnTo>
                  <a:lnTo>
                    <a:pt x="334" y="1112"/>
                  </a:lnTo>
                  <a:lnTo>
                    <a:pt x="334" y="1102"/>
                  </a:lnTo>
                  <a:cubicBezTo>
                    <a:pt x="346" y="1102"/>
                    <a:pt x="346" y="1102"/>
                    <a:pt x="346" y="1090"/>
                  </a:cubicBezTo>
                  <a:cubicBezTo>
                    <a:pt x="346" y="1090"/>
                    <a:pt x="346" y="1079"/>
                    <a:pt x="356" y="1079"/>
                  </a:cubicBezTo>
                  <a:lnTo>
                    <a:pt x="356" y="1068"/>
                  </a:lnTo>
                  <a:cubicBezTo>
                    <a:pt x="368" y="1068"/>
                    <a:pt x="368" y="1057"/>
                    <a:pt x="379" y="1057"/>
                  </a:cubicBezTo>
                  <a:lnTo>
                    <a:pt x="412" y="1057"/>
                  </a:lnTo>
                  <a:cubicBezTo>
                    <a:pt x="423" y="1057"/>
                    <a:pt x="435" y="1057"/>
                    <a:pt x="445" y="1068"/>
                  </a:cubicBezTo>
                  <a:cubicBezTo>
                    <a:pt x="457" y="1068"/>
                    <a:pt x="468" y="1079"/>
                    <a:pt x="479" y="1090"/>
                  </a:cubicBezTo>
                  <a:cubicBezTo>
                    <a:pt x="479" y="1098"/>
                    <a:pt x="485" y="1106"/>
                    <a:pt x="492" y="1106"/>
                  </a:cubicBezTo>
                  <a:cubicBezTo>
                    <a:pt x="495" y="1106"/>
                    <a:pt x="498" y="1105"/>
                    <a:pt x="501" y="1102"/>
                  </a:cubicBezTo>
                  <a:cubicBezTo>
                    <a:pt x="512" y="1102"/>
                    <a:pt x="524" y="1090"/>
                    <a:pt x="524" y="1079"/>
                  </a:cubicBezTo>
                  <a:cubicBezTo>
                    <a:pt x="524" y="1035"/>
                    <a:pt x="490" y="1001"/>
                    <a:pt x="457" y="979"/>
                  </a:cubicBezTo>
                  <a:cubicBezTo>
                    <a:pt x="479" y="979"/>
                    <a:pt x="490" y="946"/>
                    <a:pt x="479" y="924"/>
                  </a:cubicBezTo>
                  <a:lnTo>
                    <a:pt x="490" y="924"/>
                  </a:lnTo>
                  <a:cubicBezTo>
                    <a:pt x="501" y="924"/>
                    <a:pt x="501" y="912"/>
                    <a:pt x="501" y="901"/>
                  </a:cubicBezTo>
                  <a:cubicBezTo>
                    <a:pt x="501" y="890"/>
                    <a:pt x="512" y="879"/>
                    <a:pt x="512" y="857"/>
                  </a:cubicBezTo>
                  <a:cubicBezTo>
                    <a:pt x="501" y="845"/>
                    <a:pt x="501" y="835"/>
                    <a:pt x="501" y="812"/>
                  </a:cubicBezTo>
                  <a:lnTo>
                    <a:pt x="512" y="812"/>
                  </a:lnTo>
                  <a:lnTo>
                    <a:pt x="512" y="801"/>
                  </a:lnTo>
                  <a:lnTo>
                    <a:pt x="512" y="779"/>
                  </a:lnTo>
                  <a:lnTo>
                    <a:pt x="512" y="768"/>
                  </a:lnTo>
                  <a:cubicBezTo>
                    <a:pt x="524" y="756"/>
                    <a:pt x="524" y="756"/>
                    <a:pt x="524" y="746"/>
                  </a:cubicBezTo>
                  <a:cubicBezTo>
                    <a:pt x="534" y="734"/>
                    <a:pt x="546" y="712"/>
                    <a:pt x="568" y="701"/>
                  </a:cubicBezTo>
                  <a:cubicBezTo>
                    <a:pt x="579" y="679"/>
                    <a:pt x="601" y="667"/>
                    <a:pt x="613" y="657"/>
                  </a:cubicBezTo>
                  <a:cubicBezTo>
                    <a:pt x="623" y="667"/>
                    <a:pt x="635" y="679"/>
                    <a:pt x="657" y="690"/>
                  </a:cubicBezTo>
                  <a:cubicBezTo>
                    <a:pt x="668" y="712"/>
                    <a:pt x="668" y="734"/>
                    <a:pt x="690" y="746"/>
                  </a:cubicBezTo>
                  <a:cubicBezTo>
                    <a:pt x="698" y="753"/>
                    <a:pt x="706" y="761"/>
                    <a:pt x="714" y="761"/>
                  </a:cubicBezTo>
                  <a:cubicBezTo>
                    <a:pt x="717" y="761"/>
                    <a:pt x="720" y="760"/>
                    <a:pt x="724" y="756"/>
                  </a:cubicBezTo>
                  <a:cubicBezTo>
                    <a:pt x="735" y="756"/>
                    <a:pt x="746" y="734"/>
                    <a:pt x="746" y="723"/>
                  </a:cubicBezTo>
                  <a:cubicBezTo>
                    <a:pt x="746" y="701"/>
                    <a:pt x="735" y="679"/>
                    <a:pt x="735" y="657"/>
                  </a:cubicBezTo>
                  <a:lnTo>
                    <a:pt x="735" y="645"/>
                  </a:lnTo>
                  <a:lnTo>
                    <a:pt x="735" y="634"/>
                  </a:lnTo>
                  <a:cubicBezTo>
                    <a:pt x="746" y="645"/>
                    <a:pt x="757" y="645"/>
                    <a:pt x="768" y="645"/>
                  </a:cubicBezTo>
                  <a:lnTo>
                    <a:pt x="813" y="645"/>
                  </a:lnTo>
                  <a:cubicBezTo>
                    <a:pt x="824" y="657"/>
                    <a:pt x="824" y="657"/>
                    <a:pt x="835" y="657"/>
                  </a:cubicBezTo>
                  <a:cubicBezTo>
                    <a:pt x="846" y="645"/>
                    <a:pt x="857" y="645"/>
                    <a:pt x="868" y="645"/>
                  </a:cubicBezTo>
                  <a:lnTo>
                    <a:pt x="868" y="667"/>
                  </a:lnTo>
                  <a:cubicBezTo>
                    <a:pt x="868" y="679"/>
                    <a:pt x="890" y="690"/>
                    <a:pt x="902" y="690"/>
                  </a:cubicBezTo>
                  <a:cubicBezTo>
                    <a:pt x="913" y="690"/>
                    <a:pt x="924" y="679"/>
                    <a:pt x="935" y="667"/>
                  </a:cubicBezTo>
                  <a:lnTo>
                    <a:pt x="935" y="657"/>
                  </a:lnTo>
                  <a:lnTo>
                    <a:pt x="969" y="657"/>
                  </a:lnTo>
                  <a:cubicBezTo>
                    <a:pt x="979" y="667"/>
                    <a:pt x="979" y="667"/>
                    <a:pt x="991" y="667"/>
                  </a:cubicBezTo>
                  <a:lnTo>
                    <a:pt x="1002" y="679"/>
                  </a:lnTo>
                  <a:cubicBezTo>
                    <a:pt x="1013" y="679"/>
                    <a:pt x="1013" y="690"/>
                    <a:pt x="1024" y="690"/>
                  </a:cubicBezTo>
                  <a:lnTo>
                    <a:pt x="1024" y="701"/>
                  </a:lnTo>
                  <a:cubicBezTo>
                    <a:pt x="1035" y="701"/>
                    <a:pt x="1035" y="701"/>
                    <a:pt x="1035" y="712"/>
                  </a:cubicBezTo>
                  <a:lnTo>
                    <a:pt x="1046" y="712"/>
                  </a:lnTo>
                  <a:lnTo>
                    <a:pt x="1046" y="723"/>
                  </a:lnTo>
                  <a:lnTo>
                    <a:pt x="1046" y="746"/>
                  </a:lnTo>
                  <a:cubicBezTo>
                    <a:pt x="1058" y="746"/>
                    <a:pt x="1058" y="756"/>
                    <a:pt x="1058" y="756"/>
                  </a:cubicBezTo>
                  <a:lnTo>
                    <a:pt x="1058" y="779"/>
                  </a:lnTo>
                  <a:cubicBezTo>
                    <a:pt x="1068" y="779"/>
                    <a:pt x="1068" y="790"/>
                    <a:pt x="1068" y="790"/>
                  </a:cubicBezTo>
                  <a:cubicBezTo>
                    <a:pt x="1068" y="808"/>
                    <a:pt x="1076" y="826"/>
                    <a:pt x="1091" y="826"/>
                  </a:cubicBezTo>
                  <a:cubicBezTo>
                    <a:pt x="1094" y="826"/>
                    <a:pt x="1098" y="825"/>
                    <a:pt x="1102" y="823"/>
                  </a:cubicBezTo>
                  <a:cubicBezTo>
                    <a:pt x="1124" y="823"/>
                    <a:pt x="1135" y="801"/>
                    <a:pt x="1135" y="779"/>
                  </a:cubicBezTo>
                  <a:lnTo>
                    <a:pt x="1135" y="746"/>
                  </a:lnTo>
                  <a:cubicBezTo>
                    <a:pt x="1157" y="746"/>
                    <a:pt x="1169" y="756"/>
                    <a:pt x="1179" y="768"/>
                  </a:cubicBezTo>
                  <a:lnTo>
                    <a:pt x="1191" y="768"/>
                  </a:lnTo>
                  <a:cubicBezTo>
                    <a:pt x="1202" y="756"/>
                    <a:pt x="1202" y="746"/>
                    <a:pt x="1202" y="723"/>
                  </a:cubicBezTo>
                  <a:cubicBezTo>
                    <a:pt x="1191" y="679"/>
                    <a:pt x="1169" y="634"/>
                    <a:pt x="1157" y="590"/>
                  </a:cubicBezTo>
                  <a:cubicBezTo>
                    <a:pt x="1147" y="556"/>
                    <a:pt x="1147" y="523"/>
                    <a:pt x="1135" y="489"/>
                  </a:cubicBezTo>
                  <a:lnTo>
                    <a:pt x="1147" y="479"/>
                  </a:lnTo>
                  <a:lnTo>
                    <a:pt x="1147" y="467"/>
                  </a:lnTo>
                  <a:lnTo>
                    <a:pt x="1157" y="467"/>
                  </a:lnTo>
                  <a:cubicBezTo>
                    <a:pt x="1157" y="457"/>
                    <a:pt x="1169" y="457"/>
                    <a:pt x="1169" y="445"/>
                  </a:cubicBezTo>
                  <a:lnTo>
                    <a:pt x="1191" y="445"/>
                  </a:lnTo>
                  <a:cubicBezTo>
                    <a:pt x="1191" y="434"/>
                    <a:pt x="1202" y="434"/>
                    <a:pt x="1213" y="434"/>
                  </a:cubicBezTo>
                  <a:cubicBezTo>
                    <a:pt x="1224" y="428"/>
                    <a:pt x="1241" y="426"/>
                    <a:pt x="1258" y="426"/>
                  </a:cubicBezTo>
                  <a:cubicBezTo>
                    <a:pt x="1274" y="426"/>
                    <a:pt x="1291" y="428"/>
                    <a:pt x="1302" y="434"/>
                  </a:cubicBezTo>
                  <a:cubicBezTo>
                    <a:pt x="1324" y="434"/>
                    <a:pt x="1335" y="423"/>
                    <a:pt x="1347" y="400"/>
                  </a:cubicBezTo>
                  <a:cubicBezTo>
                    <a:pt x="1347" y="390"/>
                    <a:pt x="1347" y="368"/>
                    <a:pt x="1324" y="356"/>
                  </a:cubicBezTo>
                  <a:cubicBezTo>
                    <a:pt x="1335" y="334"/>
                    <a:pt x="1335" y="301"/>
                    <a:pt x="1313" y="301"/>
                  </a:cubicBezTo>
                  <a:cubicBezTo>
                    <a:pt x="1291" y="301"/>
                    <a:pt x="1268" y="289"/>
                    <a:pt x="1246" y="289"/>
                  </a:cubicBezTo>
                  <a:cubicBezTo>
                    <a:pt x="1213" y="289"/>
                    <a:pt x="1191" y="301"/>
                    <a:pt x="1157" y="323"/>
                  </a:cubicBezTo>
                  <a:cubicBezTo>
                    <a:pt x="1157" y="334"/>
                    <a:pt x="1147" y="334"/>
                    <a:pt x="1135" y="345"/>
                  </a:cubicBezTo>
                  <a:cubicBezTo>
                    <a:pt x="1135" y="356"/>
                    <a:pt x="1124" y="356"/>
                    <a:pt x="1113" y="368"/>
                  </a:cubicBezTo>
                  <a:lnTo>
                    <a:pt x="1102" y="368"/>
                  </a:lnTo>
                  <a:cubicBezTo>
                    <a:pt x="1090" y="378"/>
                    <a:pt x="1090" y="390"/>
                    <a:pt x="1080" y="400"/>
                  </a:cubicBezTo>
                  <a:cubicBezTo>
                    <a:pt x="1068" y="400"/>
                    <a:pt x="1068" y="412"/>
                    <a:pt x="1068" y="423"/>
                  </a:cubicBezTo>
                  <a:cubicBezTo>
                    <a:pt x="1058" y="423"/>
                    <a:pt x="1058" y="434"/>
                    <a:pt x="1058" y="445"/>
                  </a:cubicBezTo>
                  <a:cubicBezTo>
                    <a:pt x="1035" y="467"/>
                    <a:pt x="1035" y="501"/>
                    <a:pt x="1035" y="534"/>
                  </a:cubicBezTo>
                  <a:lnTo>
                    <a:pt x="1035" y="590"/>
                  </a:lnTo>
                  <a:cubicBezTo>
                    <a:pt x="1024" y="578"/>
                    <a:pt x="1013" y="578"/>
                    <a:pt x="1002" y="568"/>
                  </a:cubicBezTo>
                  <a:cubicBezTo>
                    <a:pt x="991" y="568"/>
                    <a:pt x="979" y="556"/>
                    <a:pt x="969" y="556"/>
                  </a:cubicBezTo>
                  <a:lnTo>
                    <a:pt x="957" y="556"/>
                  </a:lnTo>
                  <a:cubicBezTo>
                    <a:pt x="957" y="545"/>
                    <a:pt x="969" y="534"/>
                    <a:pt x="969" y="523"/>
                  </a:cubicBezTo>
                  <a:lnTo>
                    <a:pt x="969" y="512"/>
                  </a:lnTo>
                  <a:cubicBezTo>
                    <a:pt x="969" y="501"/>
                    <a:pt x="979" y="489"/>
                    <a:pt x="979" y="479"/>
                  </a:cubicBezTo>
                  <a:cubicBezTo>
                    <a:pt x="979" y="457"/>
                    <a:pt x="979" y="434"/>
                    <a:pt x="957" y="423"/>
                  </a:cubicBezTo>
                  <a:cubicBezTo>
                    <a:pt x="935" y="423"/>
                    <a:pt x="924" y="434"/>
                    <a:pt x="913" y="457"/>
                  </a:cubicBezTo>
                  <a:lnTo>
                    <a:pt x="913" y="467"/>
                  </a:lnTo>
                  <a:lnTo>
                    <a:pt x="913" y="479"/>
                  </a:lnTo>
                  <a:lnTo>
                    <a:pt x="902" y="489"/>
                  </a:lnTo>
                  <a:lnTo>
                    <a:pt x="902" y="501"/>
                  </a:lnTo>
                  <a:cubicBezTo>
                    <a:pt x="890" y="501"/>
                    <a:pt x="890" y="512"/>
                    <a:pt x="890" y="512"/>
                  </a:cubicBezTo>
                  <a:cubicBezTo>
                    <a:pt x="890" y="512"/>
                    <a:pt x="880" y="512"/>
                    <a:pt x="880" y="523"/>
                  </a:cubicBezTo>
                  <a:lnTo>
                    <a:pt x="868" y="523"/>
                  </a:lnTo>
                  <a:lnTo>
                    <a:pt x="868" y="534"/>
                  </a:lnTo>
                  <a:lnTo>
                    <a:pt x="857" y="534"/>
                  </a:lnTo>
                  <a:cubicBezTo>
                    <a:pt x="857" y="534"/>
                    <a:pt x="846" y="534"/>
                    <a:pt x="846" y="545"/>
                  </a:cubicBezTo>
                  <a:lnTo>
                    <a:pt x="813" y="545"/>
                  </a:lnTo>
                  <a:lnTo>
                    <a:pt x="801" y="556"/>
                  </a:lnTo>
                  <a:lnTo>
                    <a:pt x="791" y="545"/>
                  </a:lnTo>
                  <a:lnTo>
                    <a:pt x="791" y="556"/>
                  </a:lnTo>
                  <a:lnTo>
                    <a:pt x="768" y="556"/>
                  </a:lnTo>
                  <a:cubicBezTo>
                    <a:pt x="765" y="553"/>
                    <a:pt x="761" y="551"/>
                    <a:pt x="757" y="551"/>
                  </a:cubicBezTo>
                  <a:cubicBezTo>
                    <a:pt x="750" y="551"/>
                    <a:pt x="742" y="556"/>
                    <a:pt x="735" y="556"/>
                  </a:cubicBezTo>
                  <a:lnTo>
                    <a:pt x="724" y="556"/>
                  </a:lnTo>
                  <a:cubicBezTo>
                    <a:pt x="724" y="556"/>
                    <a:pt x="724" y="545"/>
                    <a:pt x="712" y="545"/>
                  </a:cubicBezTo>
                  <a:cubicBezTo>
                    <a:pt x="712" y="545"/>
                    <a:pt x="712" y="534"/>
                    <a:pt x="702" y="534"/>
                  </a:cubicBezTo>
                  <a:cubicBezTo>
                    <a:pt x="712" y="534"/>
                    <a:pt x="712" y="523"/>
                    <a:pt x="712" y="523"/>
                  </a:cubicBezTo>
                  <a:lnTo>
                    <a:pt x="712" y="512"/>
                  </a:lnTo>
                  <a:lnTo>
                    <a:pt x="712" y="501"/>
                  </a:lnTo>
                  <a:cubicBezTo>
                    <a:pt x="712" y="489"/>
                    <a:pt x="724" y="479"/>
                    <a:pt x="724" y="479"/>
                  </a:cubicBezTo>
                  <a:lnTo>
                    <a:pt x="724" y="457"/>
                  </a:lnTo>
                  <a:lnTo>
                    <a:pt x="724" y="412"/>
                  </a:lnTo>
                  <a:cubicBezTo>
                    <a:pt x="735" y="400"/>
                    <a:pt x="735" y="400"/>
                    <a:pt x="724" y="390"/>
                  </a:cubicBezTo>
                  <a:lnTo>
                    <a:pt x="724" y="378"/>
                  </a:lnTo>
                  <a:cubicBezTo>
                    <a:pt x="724" y="368"/>
                    <a:pt x="712" y="356"/>
                    <a:pt x="702" y="356"/>
                  </a:cubicBezTo>
                  <a:lnTo>
                    <a:pt x="690" y="356"/>
                  </a:lnTo>
                  <a:lnTo>
                    <a:pt x="690" y="345"/>
                  </a:lnTo>
                  <a:cubicBezTo>
                    <a:pt x="690" y="334"/>
                    <a:pt x="702" y="323"/>
                    <a:pt x="702" y="301"/>
                  </a:cubicBezTo>
                  <a:cubicBezTo>
                    <a:pt x="712" y="289"/>
                    <a:pt x="712" y="279"/>
                    <a:pt x="702" y="256"/>
                  </a:cubicBezTo>
                  <a:lnTo>
                    <a:pt x="712" y="256"/>
                  </a:lnTo>
                  <a:lnTo>
                    <a:pt x="712" y="223"/>
                  </a:lnTo>
                  <a:lnTo>
                    <a:pt x="735" y="223"/>
                  </a:lnTo>
                  <a:cubicBezTo>
                    <a:pt x="750" y="215"/>
                    <a:pt x="766" y="207"/>
                    <a:pt x="782" y="207"/>
                  </a:cubicBezTo>
                  <a:cubicBezTo>
                    <a:pt x="788" y="207"/>
                    <a:pt x="795" y="208"/>
                    <a:pt x="801" y="212"/>
                  </a:cubicBezTo>
                  <a:cubicBezTo>
                    <a:pt x="824" y="212"/>
                    <a:pt x="846" y="212"/>
                    <a:pt x="868" y="223"/>
                  </a:cubicBezTo>
                  <a:cubicBezTo>
                    <a:pt x="880" y="223"/>
                    <a:pt x="890" y="212"/>
                    <a:pt x="890" y="200"/>
                  </a:cubicBezTo>
                  <a:cubicBezTo>
                    <a:pt x="880" y="190"/>
                    <a:pt x="868" y="178"/>
                    <a:pt x="857" y="178"/>
                  </a:cubicBezTo>
                  <a:cubicBezTo>
                    <a:pt x="846" y="167"/>
                    <a:pt x="835" y="167"/>
                    <a:pt x="835" y="167"/>
                  </a:cubicBezTo>
                  <a:cubicBezTo>
                    <a:pt x="813" y="167"/>
                    <a:pt x="791" y="156"/>
                    <a:pt x="768" y="156"/>
                  </a:cubicBezTo>
                  <a:cubicBezTo>
                    <a:pt x="757" y="167"/>
                    <a:pt x="746" y="167"/>
                    <a:pt x="735" y="167"/>
                  </a:cubicBezTo>
                  <a:cubicBezTo>
                    <a:pt x="724" y="167"/>
                    <a:pt x="712" y="167"/>
                    <a:pt x="702" y="178"/>
                  </a:cubicBezTo>
                  <a:cubicBezTo>
                    <a:pt x="679" y="178"/>
                    <a:pt x="657" y="190"/>
                    <a:pt x="635" y="200"/>
                  </a:cubicBezTo>
                  <a:lnTo>
                    <a:pt x="635" y="178"/>
                  </a:lnTo>
                  <a:cubicBezTo>
                    <a:pt x="613" y="190"/>
                    <a:pt x="601" y="212"/>
                    <a:pt x="590" y="234"/>
                  </a:cubicBezTo>
                  <a:cubicBezTo>
                    <a:pt x="579" y="245"/>
                    <a:pt x="568" y="256"/>
                    <a:pt x="557" y="279"/>
                  </a:cubicBezTo>
                  <a:cubicBezTo>
                    <a:pt x="524" y="311"/>
                    <a:pt x="501" y="368"/>
                    <a:pt x="501" y="423"/>
                  </a:cubicBezTo>
                  <a:cubicBezTo>
                    <a:pt x="468" y="390"/>
                    <a:pt x="423" y="356"/>
                    <a:pt x="401" y="301"/>
                  </a:cubicBezTo>
                  <a:cubicBezTo>
                    <a:pt x="379" y="256"/>
                    <a:pt x="379" y="200"/>
                    <a:pt x="401" y="156"/>
                  </a:cubicBezTo>
                  <a:cubicBezTo>
                    <a:pt x="412" y="134"/>
                    <a:pt x="423" y="111"/>
                    <a:pt x="445" y="101"/>
                  </a:cubicBezTo>
                  <a:lnTo>
                    <a:pt x="479" y="101"/>
                  </a:lnTo>
                  <a:cubicBezTo>
                    <a:pt x="490" y="101"/>
                    <a:pt x="490" y="101"/>
                    <a:pt x="490" y="111"/>
                  </a:cubicBezTo>
                  <a:cubicBezTo>
                    <a:pt x="493" y="115"/>
                    <a:pt x="497" y="116"/>
                    <a:pt x="500" y="116"/>
                  </a:cubicBezTo>
                  <a:cubicBezTo>
                    <a:pt x="508" y="116"/>
                    <a:pt x="516" y="108"/>
                    <a:pt x="524" y="101"/>
                  </a:cubicBezTo>
                  <a:cubicBezTo>
                    <a:pt x="534" y="111"/>
                    <a:pt x="534" y="111"/>
                    <a:pt x="546" y="111"/>
                  </a:cubicBezTo>
                  <a:lnTo>
                    <a:pt x="557" y="123"/>
                  </a:lnTo>
                  <a:cubicBezTo>
                    <a:pt x="568" y="123"/>
                    <a:pt x="568" y="123"/>
                    <a:pt x="568" y="134"/>
                  </a:cubicBezTo>
                  <a:lnTo>
                    <a:pt x="579" y="134"/>
                  </a:lnTo>
                  <a:cubicBezTo>
                    <a:pt x="579" y="145"/>
                    <a:pt x="590" y="145"/>
                    <a:pt x="601" y="145"/>
                  </a:cubicBezTo>
                  <a:cubicBezTo>
                    <a:pt x="613" y="145"/>
                    <a:pt x="613" y="145"/>
                    <a:pt x="623" y="134"/>
                  </a:cubicBezTo>
                  <a:lnTo>
                    <a:pt x="623" y="111"/>
                  </a:lnTo>
                  <a:lnTo>
                    <a:pt x="613" y="111"/>
                  </a:lnTo>
                  <a:lnTo>
                    <a:pt x="613" y="101"/>
                  </a:lnTo>
                  <a:cubicBezTo>
                    <a:pt x="613" y="89"/>
                    <a:pt x="601" y="78"/>
                    <a:pt x="601" y="67"/>
                  </a:cubicBezTo>
                  <a:lnTo>
                    <a:pt x="590" y="67"/>
                  </a:lnTo>
                  <a:cubicBezTo>
                    <a:pt x="579" y="56"/>
                    <a:pt x="568" y="45"/>
                    <a:pt x="568" y="34"/>
                  </a:cubicBezTo>
                  <a:lnTo>
                    <a:pt x="557" y="34"/>
                  </a:lnTo>
                  <a:cubicBezTo>
                    <a:pt x="546" y="22"/>
                    <a:pt x="524" y="12"/>
                    <a:pt x="512" y="12"/>
                  </a:cubicBezTo>
                  <a:cubicBezTo>
                    <a:pt x="501" y="0"/>
                    <a:pt x="490" y="0"/>
                    <a:pt x="468"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1" name="Google Shape;12171;p16"/>
            <p:cNvSpPr/>
            <p:nvPr/>
          </p:nvSpPr>
          <p:spPr>
            <a:xfrm>
              <a:off x="3907174" y="1858823"/>
              <a:ext cx="27212" cy="29515"/>
            </a:xfrm>
            <a:custGeom>
              <a:avLst/>
              <a:gdLst/>
              <a:ahLst/>
              <a:cxnLst/>
              <a:rect l="l" t="t" r="r" b="b"/>
              <a:pathLst>
                <a:path w="780" h="846" extrusionOk="0">
                  <a:moveTo>
                    <a:pt x="456" y="0"/>
                  </a:moveTo>
                  <a:cubicBezTo>
                    <a:pt x="434" y="0"/>
                    <a:pt x="401" y="0"/>
                    <a:pt x="379" y="12"/>
                  </a:cubicBezTo>
                  <a:lnTo>
                    <a:pt x="367" y="23"/>
                  </a:lnTo>
                  <a:cubicBezTo>
                    <a:pt x="345" y="34"/>
                    <a:pt x="335" y="34"/>
                    <a:pt x="323" y="45"/>
                  </a:cubicBezTo>
                  <a:cubicBezTo>
                    <a:pt x="312" y="56"/>
                    <a:pt x="301" y="67"/>
                    <a:pt x="301" y="79"/>
                  </a:cubicBezTo>
                  <a:cubicBezTo>
                    <a:pt x="290" y="79"/>
                    <a:pt x="278" y="89"/>
                    <a:pt x="268" y="101"/>
                  </a:cubicBezTo>
                  <a:cubicBezTo>
                    <a:pt x="201" y="201"/>
                    <a:pt x="201" y="323"/>
                    <a:pt x="256" y="435"/>
                  </a:cubicBezTo>
                  <a:cubicBezTo>
                    <a:pt x="246" y="423"/>
                    <a:pt x="246" y="423"/>
                    <a:pt x="234" y="423"/>
                  </a:cubicBezTo>
                  <a:lnTo>
                    <a:pt x="223" y="412"/>
                  </a:lnTo>
                  <a:lnTo>
                    <a:pt x="123" y="412"/>
                  </a:lnTo>
                  <a:cubicBezTo>
                    <a:pt x="112" y="423"/>
                    <a:pt x="90" y="435"/>
                    <a:pt x="78" y="435"/>
                  </a:cubicBezTo>
                  <a:lnTo>
                    <a:pt x="78" y="445"/>
                  </a:lnTo>
                  <a:cubicBezTo>
                    <a:pt x="68" y="457"/>
                    <a:pt x="56" y="467"/>
                    <a:pt x="45" y="467"/>
                  </a:cubicBezTo>
                  <a:cubicBezTo>
                    <a:pt x="45" y="490"/>
                    <a:pt x="34" y="501"/>
                    <a:pt x="23" y="512"/>
                  </a:cubicBezTo>
                  <a:cubicBezTo>
                    <a:pt x="23" y="524"/>
                    <a:pt x="12" y="534"/>
                    <a:pt x="12" y="556"/>
                  </a:cubicBezTo>
                  <a:cubicBezTo>
                    <a:pt x="12" y="579"/>
                    <a:pt x="1" y="601"/>
                    <a:pt x="12" y="623"/>
                  </a:cubicBezTo>
                  <a:cubicBezTo>
                    <a:pt x="12" y="645"/>
                    <a:pt x="12" y="657"/>
                    <a:pt x="23" y="679"/>
                  </a:cubicBezTo>
                  <a:cubicBezTo>
                    <a:pt x="23" y="690"/>
                    <a:pt x="23" y="701"/>
                    <a:pt x="34" y="712"/>
                  </a:cubicBezTo>
                  <a:lnTo>
                    <a:pt x="68" y="746"/>
                  </a:lnTo>
                  <a:cubicBezTo>
                    <a:pt x="78" y="768"/>
                    <a:pt x="90" y="779"/>
                    <a:pt x="112" y="779"/>
                  </a:cubicBezTo>
                  <a:cubicBezTo>
                    <a:pt x="123" y="779"/>
                    <a:pt x="123" y="790"/>
                    <a:pt x="134" y="790"/>
                  </a:cubicBezTo>
                  <a:lnTo>
                    <a:pt x="157" y="790"/>
                  </a:lnTo>
                  <a:lnTo>
                    <a:pt x="167" y="801"/>
                  </a:lnTo>
                  <a:lnTo>
                    <a:pt x="179" y="801"/>
                  </a:lnTo>
                  <a:cubicBezTo>
                    <a:pt x="189" y="801"/>
                    <a:pt x="212" y="813"/>
                    <a:pt x="223" y="813"/>
                  </a:cubicBezTo>
                  <a:cubicBezTo>
                    <a:pt x="246" y="813"/>
                    <a:pt x="256" y="813"/>
                    <a:pt x="268" y="801"/>
                  </a:cubicBezTo>
                  <a:cubicBezTo>
                    <a:pt x="278" y="801"/>
                    <a:pt x="290" y="790"/>
                    <a:pt x="301" y="779"/>
                  </a:cubicBezTo>
                  <a:cubicBezTo>
                    <a:pt x="323" y="768"/>
                    <a:pt x="335" y="757"/>
                    <a:pt x="335" y="734"/>
                  </a:cubicBezTo>
                  <a:cubicBezTo>
                    <a:pt x="345" y="724"/>
                    <a:pt x="357" y="712"/>
                    <a:pt x="357" y="701"/>
                  </a:cubicBezTo>
                  <a:cubicBezTo>
                    <a:pt x="367" y="679"/>
                    <a:pt x="367" y="657"/>
                    <a:pt x="367" y="635"/>
                  </a:cubicBezTo>
                  <a:cubicBezTo>
                    <a:pt x="367" y="590"/>
                    <a:pt x="367" y="579"/>
                    <a:pt x="345" y="534"/>
                  </a:cubicBezTo>
                  <a:lnTo>
                    <a:pt x="345" y="524"/>
                  </a:lnTo>
                  <a:cubicBezTo>
                    <a:pt x="357" y="534"/>
                    <a:pt x="379" y="546"/>
                    <a:pt x="390" y="546"/>
                  </a:cubicBezTo>
                  <a:cubicBezTo>
                    <a:pt x="401" y="556"/>
                    <a:pt x="412" y="556"/>
                    <a:pt x="424" y="556"/>
                  </a:cubicBezTo>
                  <a:cubicBezTo>
                    <a:pt x="424" y="568"/>
                    <a:pt x="412" y="590"/>
                    <a:pt x="412" y="601"/>
                  </a:cubicBezTo>
                  <a:cubicBezTo>
                    <a:pt x="412" y="623"/>
                    <a:pt x="424" y="645"/>
                    <a:pt x="424" y="668"/>
                  </a:cubicBezTo>
                  <a:cubicBezTo>
                    <a:pt x="424" y="679"/>
                    <a:pt x="434" y="701"/>
                    <a:pt x="446" y="712"/>
                  </a:cubicBezTo>
                  <a:cubicBezTo>
                    <a:pt x="446" y="734"/>
                    <a:pt x="456" y="746"/>
                    <a:pt x="468" y="757"/>
                  </a:cubicBezTo>
                  <a:cubicBezTo>
                    <a:pt x="479" y="768"/>
                    <a:pt x="490" y="790"/>
                    <a:pt x="501" y="801"/>
                  </a:cubicBezTo>
                  <a:cubicBezTo>
                    <a:pt x="512" y="801"/>
                    <a:pt x="512" y="813"/>
                    <a:pt x="523" y="813"/>
                  </a:cubicBezTo>
                  <a:cubicBezTo>
                    <a:pt x="535" y="823"/>
                    <a:pt x="545" y="835"/>
                    <a:pt x="568" y="835"/>
                  </a:cubicBezTo>
                  <a:cubicBezTo>
                    <a:pt x="590" y="835"/>
                    <a:pt x="601" y="846"/>
                    <a:pt x="624" y="846"/>
                  </a:cubicBezTo>
                  <a:cubicBezTo>
                    <a:pt x="634" y="846"/>
                    <a:pt x="657" y="846"/>
                    <a:pt x="679" y="835"/>
                  </a:cubicBezTo>
                  <a:cubicBezTo>
                    <a:pt x="690" y="835"/>
                    <a:pt x="713" y="823"/>
                    <a:pt x="723" y="813"/>
                  </a:cubicBezTo>
                  <a:cubicBezTo>
                    <a:pt x="746" y="790"/>
                    <a:pt x="757" y="779"/>
                    <a:pt x="768" y="746"/>
                  </a:cubicBezTo>
                  <a:cubicBezTo>
                    <a:pt x="779" y="724"/>
                    <a:pt x="779" y="701"/>
                    <a:pt x="779" y="668"/>
                  </a:cubicBezTo>
                  <a:cubicBezTo>
                    <a:pt x="779" y="612"/>
                    <a:pt x="768" y="556"/>
                    <a:pt x="723" y="524"/>
                  </a:cubicBezTo>
                  <a:cubicBezTo>
                    <a:pt x="701" y="512"/>
                    <a:pt x="690" y="501"/>
                    <a:pt x="668" y="479"/>
                  </a:cubicBezTo>
                  <a:cubicBezTo>
                    <a:pt x="668" y="479"/>
                    <a:pt x="657" y="467"/>
                    <a:pt x="646" y="467"/>
                  </a:cubicBezTo>
                  <a:cubicBezTo>
                    <a:pt x="646" y="457"/>
                    <a:pt x="634" y="457"/>
                    <a:pt x="624" y="457"/>
                  </a:cubicBezTo>
                  <a:cubicBezTo>
                    <a:pt x="634" y="445"/>
                    <a:pt x="634" y="435"/>
                    <a:pt x="646" y="423"/>
                  </a:cubicBezTo>
                  <a:lnTo>
                    <a:pt x="646" y="401"/>
                  </a:lnTo>
                  <a:cubicBezTo>
                    <a:pt x="657" y="390"/>
                    <a:pt x="657" y="368"/>
                    <a:pt x="668" y="356"/>
                  </a:cubicBezTo>
                  <a:lnTo>
                    <a:pt x="668" y="323"/>
                  </a:lnTo>
                  <a:lnTo>
                    <a:pt x="668" y="257"/>
                  </a:lnTo>
                  <a:cubicBezTo>
                    <a:pt x="668" y="223"/>
                    <a:pt x="657" y="212"/>
                    <a:pt x="646" y="178"/>
                  </a:cubicBezTo>
                  <a:cubicBezTo>
                    <a:pt x="646" y="168"/>
                    <a:pt x="634" y="156"/>
                    <a:pt x="634" y="145"/>
                  </a:cubicBezTo>
                  <a:cubicBezTo>
                    <a:pt x="624" y="134"/>
                    <a:pt x="612" y="123"/>
                    <a:pt x="612" y="112"/>
                  </a:cubicBezTo>
                  <a:cubicBezTo>
                    <a:pt x="601" y="101"/>
                    <a:pt x="601" y="89"/>
                    <a:pt x="601" y="79"/>
                  </a:cubicBezTo>
                  <a:cubicBezTo>
                    <a:pt x="590" y="67"/>
                    <a:pt x="590" y="56"/>
                    <a:pt x="579" y="45"/>
                  </a:cubicBezTo>
                  <a:cubicBezTo>
                    <a:pt x="568" y="23"/>
                    <a:pt x="545" y="12"/>
                    <a:pt x="523"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2" name="Google Shape;12172;p16"/>
            <p:cNvSpPr/>
            <p:nvPr/>
          </p:nvSpPr>
          <p:spPr>
            <a:xfrm>
              <a:off x="3907976" y="1859591"/>
              <a:ext cx="26410" cy="26968"/>
            </a:xfrm>
            <a:custGeom>
              <a:avLst/>
              <a:gdLst/>
              <a:ahLst/>
              <a:cxnLst/>
              <a:rect l="l" t="t" r="r" b="b"/>
              <a:pathLst>
                <a:path w="757" h="773" extrusionOk="0">
                  <a:moveTo>
                    <a:pt x="534" y="1"/>
                  </a:moveTo>
                  <a:cubicBezTo>
                    <a:pt x="522" y="12"/>
                    <a:pt x="522" y="23"/>
                    <a:pt x="522" y="34"/>
                  </a:cubicBezTo>
                  <a:cubicBezTo>
                    <a:pt x="556" y="90"/>
                    <a:pt x="589" y="156"/>
                    <a:pt x="601" y="212"/>
                  </a:cubicBezTo>
                  <a:cubicBezTo>
                    <a:pt x="593" y="212"/>
                    <a:pt x="586" y="207"/>
                    <a:pt x="578" y="207"/>
                  </a:cubicBezTo>
                  <a:cubicBezTo>
                    <a:pt x="575" y="207"/>
                    <a:pt x="571" y="208"/>
                    <a:pt x="567" y="212"/>
                  </a:cubicBezTo>
                  <a:cubicBezTo>
                    <a:pt x="522" y="245"/>
                    <a:pt x="467" y="290"/>
                    <a:pt x="411" y="301"/>
                  </a:cubicBezTo>
                  <a:lnTo>
                    <a:pt x="344" y="301"/>
                  </a:lnTo>
                  <a:cubicBezTo>
                    <a:pt x="312" y="290"/>
                    <a:pt x="289" y="279"/>
                    <a:pt x="267" y="268"/>
                  </a:cubicBezTo>
                  <a:lnTo>
                    <a:pt x="267" y="257"/>
                  </a:lnTo>
                  <a:cubicBezTo>
                    <a:pt x="267" y="245"/>
                    <a:pt x="267" y="223"/>
                    <a:pt x="255" y="212"/>
                  </a:cubicBezTo>
                  <a:lnTo>
                    <a:pt x="233" y="212"/>
                  </a:lnTo>
                  <a:cubicBezTo>
                    <a:pt x="233" y="201"/>
                    <a:pt x="233" y="190"/>
                    <a:pt x="245" y="179"/>
                  </a:cubicBezTo>
                  <a:cubicBezTo>
                    <a:pt x="245" y="156"/>
                    <a:pt x="255" y="134"/>
                    <a:pt x="267" y="112"/>
                  </a:cubicBezTo>
                  <a:cubicBezTo>
                    <a:pt x="267" y="101"/>
                    <a:pt x="278" y="90"/>
                    <a:pt x="267" y="67"/>
                  </a:cubicBezTo>
                  <a:lnTo>
                    <a:pt x="255" y="67"/>
                  </a:lnTo>
                  <a:cubicBezTo>
                    <a:pt x="255" y="67"/>
                    <a:pt x="255" y="79"/>
                    <a:pt x="245" y="79"/>
                  </a:cubicBezTo>
                  <a:cubicBezTo>
                    <a:pt x="178" y="179"/>
                    <a:pt x="178" y="301"/>
                    <a:pt x="233" y="413"/>
                  </a:cubicBezTo>
                  <a:cubicBezTo>
                    <a:pt x="223" y="401"/>
                    <a:pt x="223" y="401"/>
                    <a:pt x="211" y="401"/>
                  </a:cubicBezTo>
                  <a:lnTo>
                    <a:pt x="211" y="413"/>
                  </a:lnTo>
                  <a:cubicBezTo>
                    <a:pt x="189" y="401"/>
                    <a:pt x="166" y="401"/>
                    <a:pt x="156" y="401"/>
                  </a:cubicBezTo>
                  <a:lnTo>
                    <a:pt x="144" y="390"/>
                  </a:lnTo>
                  <a:lnTo>
                    <a:pt x="100" y="390"/>
                  </a:lnTo>
                  <a:cubicBezTo>
                    <a:pt x="89" y="401"/>
                    <a:pt x="78" y="401"/>
                    <a:pt x="67" y="413"/>
                  </a:cubicBezTo>
                  <a:cubicBezTo>
                    <a:pt x="55" y="423"/>
                    <a:pt x="33" y="435"/>
                    <a:pt x="22" y="457"/>
                  </a:cubicBezTo>
                  <a:cubicBezTo>
                    <a:pt x="11" y="479"/>
                    <a:pt x="0" y="502"/>
                    <a:pt x="0" y="524"/>
                  </a:cubicBezTo>
                  <a:cubicBezTo>
                    <a:pt x="0" y="557"/>
                    <a:pt x="0" y="579"/>
                    <a:pt x="11" y="613"/>
                  </a:cubicBezTo>
                  <a:cubicBezTo>
                    <a:pt x="11" y="635"/>
                    <a:pt x="33" y="635"/>
                    <a:pt x="45" y="635"/>
                  </a:cubicBezTo>
                  <a:cubicBezTo>
                    <a:pt x="67" y="623"/>
                    <a:pt x="67" y="601"/>
                    <a:pt x="67" y="579"/>
                  </a:cubicBezTo>
                  <a:cubicBezTo>
                    <a:pt x="67" y="568"/>
                    <a:pt x="67" y="568"/>
                    <a:pt x="78" y="557"/>
                  </a:cubicBezTo>
                  <a:cubicBezTo>
                    <a:pt x="78" y="557"/>
                    <a:pt x="89" y="557"/>
                    <a:pt x="89" y="546"/>
                  </a:cubicBezTo>
                  <a:lnTo>
                    <a:pt x="100" y="546"/>
                  </a:lnTo>
                  <a:cubicBezTo>
                    <a:pt x="100" y="534"/>
                    <a:pt x="111" y="534"/>
                    <a:pt x="111" y="534"/>
                  </a:cubicBezTo>
                  <a:cubicBezTo>
                    <a:pt x="122" y="524"/>
                    <a:pt x="144" y="512"/>
                    <a:pt x="166" y="512"/>
                  </a:cubicBezTo>
                  <a:lnTo>
                    <a:pt x="178" y="512"/>
                  </a:lnTo>
                  <a:cubicBezTo>
                    <a:pt x="166" y="524"/>
                    <a:pt x="166" y="524"/>
                    <a:pt x="178" y="534"/>
                  </a:cubicBezTo>
                  <a:lnTo>
                    <a:pt x="178" y="557"/>
                  </a:lnTo>
                  <a:cubicBezTo>
                    <a:pt x="189" y="568"/>
                    <a:pt x="189" y="568"/>
                    <a:pt x="200" y="568"/>
                  </a:cubicBezTo>
                  <a:lnTo>
                    <a:pt x="211" y="568"/>
                  </a:lnTo>
                  <a:cubicBezTo>
                    <a:pt x="223" y="568"/>
                    <a:pt x="245" y="579"/>
                    <a:pt x="255" y="579"/>
                  </a:cubicBezTo>
                  <a:cubicBezTo>
                    <a:pt x="255" y="590"/>
                    <a:pt x="267" y="590"/>
                    <a:pt x="267" y="590"/>
                  </a:cubicBezTo>
                  <a:cubicBezTo>
                    <a:pt x="267" y="601"/>
                    <a:pt x="278" y="601"/>
                    <a:pt x="278" y="601"/>
                  </a:cubicBezTo>
                  <a:cubicBezTo>
                    <a:pt x="278" y="601"/>
                    <a:pt x="278" y="613"/>
                    <a:pt x="289" y="613"/>
                  </a:cubicBezTo>
                  <a:cubicBezTo>
                    <a:pt x="289" y="613"/>
                    <a:pt x="300" y="623"/>
                    <a:pt x="300" y="635"/>
                  </a:cubicBezTo>
                  <a:lnTo>
                    <a:pt x="300" y="646"/>
                  </a:lnTo>
                  <a:lnTo>
                    <a:pt x="312" y="646"/>
                  </a:lnTo>
                  <a:cubicBezTo>
                    <a:pt x="312" y="646"/>
                    <a:pt x="312" y="657"/>
                    <a:pt x="322" y="657"/>
                  </a:cubicBezTo>
                  <a:lnTo>
                    <a:pt x="344" y="657"/>
                  </a:lnTo>
                  <a:lnTo>
                    <a:pt x="344" y="613"/>
                  </a:lnTo>
                  <a:cubicBezTo>
                    <a:pt x="344" y="590"/>
                    <a:pt x="344" y="579"/>
                    <a:pt x="334" y="568"/>
                  </a:cubicBezTo>
                  <a:lnTo>
                    <a:pt x="334" y="557"/>
                  </a:lnTo>
                  <a:cubicBezTo>
                    <a:pt x="334" y="546"/>
                    <a:pt x="334" y="546"/>
                    <a:pt x="322" y="546"/>
                  </a:cubicBezTo>
                  <a:lnTo>
                    <a:pt x="322" y="534"/>
                  </a:lnTo>
                  <a:lnTo>
                    <a:pt x="334" y="534"/>
                  </a:lnTo>
                  <a:cubicBezTo>
                    <a:pt x="334" y="524"/>
                    <a:pt x="322" y="524"/>
                    <a:pt x="322" y="512"/>
                  </a:cubicBezTo>
                  <a:lnTo>
                    <a:pt x="322" y="502"/>
                  </a:lnTo>
                  <a:cubicBezTo>
                    <a:pt x="334" y="512"/>
                    <a:pt x="356" y="524"/>
                    <a:pt x="367" y="524"/>
                  </a:cubicBezTo>
                  <a:cubicBezTo>
                    <a:pt x="378" y="534"/>
                    <a:pt x="389" y="534"/>
                    <a:pt x="401" y="534"/>
                  </a:cubicBezTo>
                  <a:lnTo>
                    <a:pt x="401" y="546"/>
                  </a:lnTo>
                  <a:lnTo>
                    <a:pt x="411" y="546"/>
                  </a:lnTo>
                  <a:cubicBezTo>
                    <a:pt x="401" y="546"/>
                    <a:pt x="401" y="557"/>
                    <a:pt x="401" y="568"/>
                  </a:cubicBezTo>
                  <a:cubicBezTo>
                    <a:pt x="401" y="579"/>
                    <a:pt x="389" y="579"/>
                    <a:pt x="389" y="579"/>
                  </a:cubicBezTo>
                  <a:cubicBezTo>
                    <a:pt x="389" y="601"/>
                    <a:pt x="401" y="623"/>
                    <a:pt x="401" y="646"/>
                  </a:cubicBezTo>
                  <a:cubicBezTo>
                    <a:pt x="401" y="657"/>
                    <a:pt x="411" y="679"/>
                    <a:pt x="423" y="690"/>
                  </a:cubicBezTo>
                  <a:cubicBezTo>
                    <a:pt x="423" y="702"/>
                    <a:pt x="433" y="702"/>
                    <a:pt x="445" y="712"/>
                  </a:cubicBezTo>
                  <a:cubicBezTo>
                    <a:pt x="456" y="735"/>
                    <a:pt x="467" y="757"/>
                    <a:pt x="500" y="768"/>
                  </a:cubicBezTo>
                  <a:cubicBezTo>
                    <a:pt x="504" y="772"/>
                    <a:pt x="507" y="773"/>
                    <a:pt x="510" y="773"/>
                  </a:cubicBezTo>
                  <a:cubicBezTo>
                    <a:pt x="518" y="773"/>
                    <a:pt x="526" y="765"/>
                    <a:pt x="534" y="757"/>
                  </a:cubicBezTo>
                  <a:lnTo>
                    <a:pt x="534" y="724"/>
                  </a:lnTo>
                  <a:cubicBezTo>
                    <a:pt x="545" y="702"/>
                    <a:pt x="545" y="679"/>
                    <a:pt x="534" y="668"/>
                  </a:cubicBezTo>
                  <a:lnTo>
                    <a:pt x="534" y="657"/>
                  </a:lnTo>
                  <a:cubicBezTo>
                    <a:pt x="522" y="657"/>
                    <a:pt x="522" y="646"/>
                    <a:pt x="522" y="646"/>
                  </a:cubicBezTo>
                  <a:lnTo>
                    <a:pt x="522" y="635"/>
                  </a:lnTo>
                  <a:cubicBezTo>
                    <a:pt x="512" y="635"/>
                    <a:pt x="512" y="623"/>
                    <a:pt x="512" y="623"/>
                  </a:cubicBezTo>
                  <a:cubicBezTo>
                    <a:pt x="522" y="623"/>
                    <a:pt x="534" y="613"/>
                    <a:pt x="534" y="613"/>
                  </a:cubicBezTo>
                  <a:lnTo>
                    <a:pt x="545" y="613"/>
                  </a:lnTo>
                  <a:cubicBezTo>
                    <a:pt x="556" y="601"/>
                    <a:pt x="567" y="590"/>
                    <a:pt x="567" y="579"/>
                  </a:cubicBezTo>
                  <a:lnTo>
                    <a:pt x="634" y="579"/>
                  </a:lnTo>
                  <a:cubicBezTo>
                    <a:pt x="634" y="579"/>
                    <a:pt x="645" y="579"/>
                    <a:pt x="656" y="590"/>
                  </a:cubicBezTo>
                  <a:lnTo>
                    <a:pt x="667" y="590"/>
                  </a:lnTo>
                  <a:cubicBezTo>
                    <a:pt x="678" y="590"/>
                    <a:pt x="678" y="601"/>
                    <a:pt x="678" y="601"/>
                  </a:cubicBezTo>
                  <a:lnTo>
                    <a:pt x="690" y="601"/>
                  </a:lnTo>
                  <a:lnTo>
                    <a:pt x="690" y="613"/>
                  </a:lnTo>
                  <a:cubicBezTo>
                    <a:pt x="703" y="619"/>
                    <a:pt x="712" y="625"/>
                    <a:pt x="721" y="625"/>
                  </a:cubicBezTo>
                  <a:cubicBezTo>
                    <a:pt x="728" y="625"/>
                    <a:pt x="736" y="622"/>
                    <a:pt x="745" y="613"/>
                  </a:cubicBezTo>
                  <a:lnTo>
                    <a:pt x="756" y="601"/>
                  </a:lnTo>
                  <a:cubicBezTo>
                    <a:pt x="745" y="557"/>
                    <a:pt x="734" y="524"/>
                    <a:pt x="700" y="502"/>
                  </a:cubicBezTo>
                  <a:cubicBezTo>
                    <a:pt x="678" y="490"/>
                    <a:pt x="667" y="479"/>
                    <a:pt x="645" y="457"/>
                  </a:cubicBezTo>
                  <a:cubicBezTo>
                    <a:pt x="645" y="457"/>
                    <a:pt x="634" y="445"/>
                    <a:pt x="623" y="445"/>
                  </a:cubicBezTo>
                  <a:cubicBezTo>
                    <a:pt x="623" y="435"/>
                    <a:pt x="611" y="435"/>
                    <a:pt x="601" y="435"/>
                  </a:cubicBezTo>
                  <a:cubicBezTo>
                    <a:pt x="611" y="423"/>
                    <a:pt x="611" y="413"/>
                    <a:pt x="623" y="401"/>
                  </a:cubicBezTo>
                  <a:lnTo>
                    <a:pt x="623" y="379"/>
                  </a:lnTo>
                  <a:cubicBezTo>
                    <a:pt x="634" y="368"/>
                    <a:pt x="634" y="346"/>
                    <a:pt x="645" y="334"/>
                  </a:cubicBezTo>
                  <a:lnTo>
                    <a:pt x="645" y="301"/>
                  </a:lnTo>
                  <a:lnTo>
                    <a:pt x="645" y="235"/>
                  </a:lnTo>
                  <a:cubicBezTo>
                    <a:pt x="645" y="201"/>
                    <a:pt x="634" y="190"/>
                    <a:pt x="623" y="156"/>
                  </a:cubicBezTo>
                  <a:cubicBezTo>
                    <a:pt x="623" y="146"/>
                    <a:pt x="611" y="134"/>
                    <a:pt x="611" y="123"/>
                  </a:cubicBezTo>
                  <a:cubicBezTo>
                    <a:pt x="601" y="112"/>
                    <a:pt x="589" y="101"/>
                    <a:pt x="589" y="90"/>
                  </a:cubicBezTo>
                  <a:cubicBezTo>
                    <a:pt x="578" y="79"/>
                    <a:pt x="578" y="67"/>
                    <a:pt x="578" y="57"/>
                  </a:cubicBezTo>
                  <a:cubicBezTo>
                    <a:pt x="567" y="45"/>
                    <a:pt x="567" y="34"/>
                    <a:pt x="556" y="23"/>
                  </a:cubicBezTo>
                  <a:lnTo>
                    <a:pt x="534"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3" name="Google Shape;12173;p16"/>
            <p:cNvSpPr/>
            <p:nvPr/>
          </p:nvSpPr>
          <p:spPr>
            <a:xfrm>
              <a:off x="3929677" y="1833983"/>
              <a:ext cx="33422" cy="37295"/>
            </a:xfrm>
            <a:custGeom>
              <a:avLst/>
              <a:gdLst/>
              <a:ahLst/>
              <a:cxnLst/>
              <a:rect l="l" t="t" r="r" b="b"/>
              <a:pathLst>
                <a:path w="958" h="1069" extrusionOk="0">
                  <a:moveTo>
                    <a:pt x="335" y="1"/>
                  </a:moveTo>
                  <a:cubicBezTo>
                    <a:pt x="290" y="12"/>
                    <a:pt x="246" y="23"/>
                    <a:pt x="212" y="57"/>
                  </a:cubicBezTo>
                  <a:cubicBezTo>
                    <a:pt x="190" y="67"/>
                    <a:pt x="179" y="89"/>
                    <a:pt x="167" y="112"/>
                  </a:cubicBezTo>
                  <a:lnTo>
                    <a:pt x="145" y="134"/>
                  </a:lnTo>
                  <a:cubicBezTo>
                    <a:pt x="145" y="146"/>
                    <a:pt x="134" y="156"/>
                    <a:pt x="123" y="168"/>
                  </a:cubicBezTo>
                  <a:cubicBezTo>
                    <a:pt x="112" y="212"/>
                    <a:pt x="112" y="267"/>
                    <a:pt x="123" y="312"/>
                  </a:cubicBezTo>
                  <a:cubicBezTo>
                    <a:pt x="112" y="323"/>
                    <a:pt x="101" y="323"/>
                    <a:pt x="90" y="334"/>
                  </a:cubicBezTo>
                  <a:lnTo>
                    <a:pt x="78" y="346"/>
                  </a:lnTo>
                  <a:lnTo>
                    <a:pt x="45" y="379"/>
                  </a:lnTo>
                  <a:cubicBezTo>
                    <a:pt x="23" y="412"/>
                    <a:pt x="12" y="435"/>
                    <a:pt x="1" y="468"/>
                  </a:cubicBezTo>
                  <a:lnTo>
                    <a:pt x="1" y="546"/>
                  </a:lnTo>
                  <a:cubicBezTo>
                    <a:pt x="1" y="590"/>
                    <a:pt x="1" y="623"/>
                    <a:pt x="23" y="657"/>
                  </a:cubicBezTo>
                  <a:cubicBezTo>
                    <a:pt x="34" y="690"/>
                    <a:pt x="56" y="712"/>
                    <a:pt x="78" y="735"/>
                  </a:cubicBezTo>
                  <a:cubicBezTo>
                    <a:pt x="101" y="757"/>
                    <a:pt x="123" y="768"/>
                    <a:pt x="145" y="768"/>
                  </a:cubicBezTo>
                  <a:cubicBezTo>
                    <a:pt x="157" y="779"/>
                    <a:pt x="190" y="779"/>
                    <a:pt x="201" y="779"/>
                  </a:cubicBezTo>
                  <a:lnTo>
                    <a:pt x="268" y="779"/>
                  </a:lnTo>
                  <a:lnTo>
                    <a:pt x="268" y="824"/>
                  </a:lnTo>
                  <a:cubicBezTo>
                    <a:pt x="268" y="824"/>
                    <a:pt x="268" y="835"/>
                    <a:pt x="279" y="846"/>
                  </a:cubicBezTo>
                  <a:lnTo>
                    <a:pt x="279" y="868"/>
                  </a:lnTo>
                  <a:cubicBezTo>
                    <a:pt x="290" y="880"/>
                    <a:pt x="301" y="902"/>
                    <a:pt x="301" y="913"/>
                  </a:cubicBezTo>
                  <a:lnTo>
                    <a:pt x="312" y="913"/>
                  </a:lnTo>
                  <a:cubicBezTo>
                    <a:pt x="323" y="924"/>
                    <a:pt x="323" y="935"/>
                    <a:pt x="335" y="946"/>
                  </a:cubicBezTo>
                  <a:cubicBezTo>
                    <a:pt x="345" y="946"/>
                    <a:pt x="345" y="946"/>
                    <a:pt x="345" y="957"/>
                  </a:cubicBezTo>
                  <a:cubicBezTo>
                    <a:pt x="357" y="957"/>
                    <a:pt x="368" y="969"/>
                    <a:pt x="379" y="969"/>
                  </a:cubicBezTo>
                  <a:lnTo>
                    <a:pt x="390" y="969"/>
                  </a:lnTo>
                  <a:cubicBezTo>
                    <a:pt x="390" y="979"/>
                    <a:pt x="390" y="979"/>
                    <a:pt x="401" y="979"/>
                  </a:cubicBezTo>
                  <a:lnTo>
                    <a:pt x="479" y="979"/>
                  </a:lnTo>
                  <a:cubicBezTo>
                    <a:pt x="501" y="969"/>
                    <a:pt x="523" y="957"/>
                    <a:pt x="535" y="935"/>
                  </a:cubicBezTo>
                  <a:lnTo>
                    <a:pt x="568" y="868"/>
                  </a:lnTo>
                  <a:lnTo>
                    <a:pt x="568" y="757"/>
                  </a:lnTo>
                  <a:cubicBezTo>
                    <a:pt x="557" y="746"/>
                    <a:pt x="557" y="746"/>
                    <a:pt x="557" y="735"/>
                  </a:cubicBezTo>
                  <a:lnTo>
                    <a:pt x="568" y="735"/>
                  </a:lnTo>
                  <a:lnTo>
                    <a:pt x="568" y="746"/>
                  </a:lnTo>
                  <a:cubicBezTo>
                    <a:pt x="568" y="768"/>
                    <a:pt x="568" y="791"/>
                    <a:pt x="579" y="801"/>
                  </a:cubicBezTo>
                  <a:cubicBezTo>
                    <a:pt x="568" y="824"/>
                    <a:pt x="568" y="835"/>
                    <a:pt x="568" y="846"/>
                  </a:cubicBezTo>
                  <a:cubicBezTo>
                    <a:pt x="568" y="880"/>
                    <a:pt x="579" y="913"/>
                    <a:pt x="590" y="946"/>
                  </a:cubicBezTo>
                  <a:cubicBezTo>
                    <a:pt x="590" y="969"/>
                    <a:pt x="602" y="979"/>
                    <a:pt x="612" y="991"/>
                  </a:cubicBezTo>
                  <a:lnTo>
                    <a:pt x="646" y="1024"/>
                  </a:lnTo>
                  <a:lnTo>
                    <a:pt x="657" y="1035"/>
                  </a:lnTo>
                  <a:cubicBezTo>
                    <a:pt x="668" y="1046"/>
                    <a:pt x="691" y="1058"/>
                    <a:pt x="701" y="1058"/>
                  </a:cubicBezTo>
                  <a:cubicBezTo>
                    <a:pt x="713" y="1068"/>
                    <a:pt x="746" y="1068"/>
                    <a:pt x="757" y="1068"/>
                  </a:cubicBezTo>
                  <a:lnTo>
                    <a:pt x="779" y="1068"/>
                  </a:lnTo>
                  <a:cubicBezTo>
                    <a:pt x="790" y="1068"/>
                    <a:pt x="812" y="1068"/>
                    <a:pt x="824" y="1058"/>
                  </a:cubicBezTo>
                  <a:cubicBezTo>
                    <a:pt x="879" y="1046"/>
                    <a:pt x="913" y="1002"/>
                    <a:pt x="935" y="946"/>
                  </a:cubicBezTo>
                  <a:cubicBezTo>
                    <a:pt x="946" y="935"/>
                    <a:pt x="957" y="902"/>
                    <a:pt x="957" y="880"/>
                  </a:cubicBezTo>
                  <a:lnTo>
                    <a:pt x="957" y="768"/>
                  </a:lnTo>
                  <a:cubicBezTo>
                    <a:pt x="946" y="712"/>
                    <a:pt x="913" y="657"/>
                    <a:pt x="868" y="623"/>
                  </a:cubicBezTo>
                  <a:cubicBezTo>
                    <a:pt x="857" y="613"/>
                    <a:pt x="846" y="613"/>
                    <a:pt x="835" y="601"/>
                  </a:cubicBezTo>
                  <a:cubicBezTo>
                    <a:pt x="846" y="579"/>
                    <a:pt x="857" y="557"/>
                    <a:pt x="868" y="524"/>
                  </a:cubicBezTo>
                  <a:lnTo>
                    <a:pt x="868" y="401"/>
                  </a:lnTo>
                  <a:cubicBezTo>
                    <a:pt x="857" y="346"/>
                    <a:pt x="835" y="290"/>
                    <a:pt x="802" y="257"/>
                  </a:cubicBezTo>
                  <a:cubicBezTo>
                    <a:pt x="779" y="235"/>
                    <a:pt x="757" y="212"/>
                    <a:pt x="723" y="190"/>
                  </a:cubicBezTo>
                  <a:cubicBezTo>
                    <a:pt x="713" y="190"/>
                    <a:pt x="701" y="178"/>
                    <a:pt x="691" y="178"/>
                  </a:cubicBezTo>
                  <a:cubicBezTo>
                    <a:pt x="679" y="168"/>
                    <a:pt x="657" y="168"/>
                    <a:pt x="634" y="168"/>
                  </a:cubicBezTo>
                  <a:lnTo>
                    <a:pt x="568" y="168"/>
                  </a:lnTo>
                  <a:cubicBezTo>
                    <a:pt x="568" y="156"/>
                    <a:pt x="557" y="134"/>
                    <a:pt x="545" y="123"/>
                  </a:cubicBezTo>
                  <a:cubicBezTo>
                    <a:pt x="523" y="79"/>
                    <a:pt x="479" y="45"/>
                    <a:pt x="446" y="23"/>
                  </a:cubicBezTo>
                  <a:cubicBezTo>
                    <a:pt x="412" y="12"/>
                    <a:pt x="368" y="1"/>
                    <a:pt x="335" y="1"/>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4" name="Google Shape;12174;p16"/>
            <p:cNvSpPr/>
            <p:nvPr/>
          </p:nvSpPr>
          <p:spPr>
            <a:xfrm>
              <a:off x="3930061" y="1836704"/>
              <a:ext cx="30317" cy="32410"/>
            </a:xfrm>
            <a:custGeom>
              <a:avLst/>
              <a:gdLst/>
              <a:ahLst/>
              <a:cxnLst/>
              <a:rect l="l" t="t" r="r" b="b"/>
              <a:pathLst>
                <a:path w="869" h="929" extrusionOk="0">
                  <a:moveTo>
                    <a:pt x="490" y="1"/>
                  </a:moveTo>
                  <a:cubicBezTo>
                    <a:pt x="479" y="11"/>
                    <a:pt x="479" y="23"/>
                    <a:pt x="490" y="34"/>
                  </a:cubicBezTo>
                  <a:cubicBezTo>
                    <a:pt x="502" y="68"/>
                    <a:pt x="502" y="100"/>
                    <a:pt x="502" y="134"/>
                  </a:cubicBezTo>
                  <a:cubicBezTo>
                    <a:pt x="490" y="189"/>
                    <a:pt x="468" y="234"/>
                    <a:pt x="423" y="268"/>
                  </a:cubicBezTo>
                  <a:cubicBezTo>
                    <a:pt x="401" y="290"/>
                    <a:pt x="379" y="301"/>
                    <a:pt x="357" y="301"/>
                  </a:cubicBezTo>
                  <a:cubicBezTo>
                    <a:pt x="334" y="301"/>
                    <a:pt x="312" y="301"/>
                    <a:pt x="290" y="290"/>
                  </a:cubicBezTo>
                  <a:cubicBezTo>
                    <a:pt x="290" y="290"/>
                    <a:pt x="279" y="290"/>
                    <a:pt x="268" y="278"/>
                  </a:cubicBezTo>
                  <a:lnTo>
                    <a:pt x="257" y="278"/>
                  </a:lnTo>
                  <a:lnTo>
                    <a:pt x="245" y="268"/>
                  </a:lnTo>
                  <a:cubicBezTo>
                    <a:pt x="235" y="268"/>
                    <a:pt x="223" y="256"/>
                    <a:pt x="223" y="256"/>
                  </a:cubicBezTo>
                  <a:cubicBezTo>
                    <a:pt x="223" y="245"/>
                    <a:pt x="212" y="245"/>
                    <a:pt x="212" y="245"/>
                  </a:cubicBezTo>
                  <a:cubicBezTo>
                    <a:pt x="212" y="245"/>
                    <a:pt x="212" y="234"/>
                    <a:pt x="201" y="234"/>
                  </a:cubicBezTo>
                  <a:lnTo>
                    <a:pt x="201" y="223"/>
                  </a:lnTo>
                  <a:lnTo>
                    <a:pt x="190" y="223"/>
                  </a:lnTo>
                  <a:lnTo>
                    <a:pt x="190" y="212"/>
                  </a:lnTo>
                  <a:cubicBezTo>
                    <a:pt x="190" y="212"/>
                    <a:pt x="179" y="201"/>
                    <a:pt x="179" y="189"/>
                  </a:cubicBezTo>
                  <a:cubicBezTo>
                    <a:pt x="179" y="182"/>
                    <a:pt x="168" y="174"/>
                    <a:pt x="157" y="174"/>
                  </a:cubicBezTo>
                  <a:cubicBezTo>
                    <a:pt x="153" y="174"/>
                    <a:pt x="149" y="175"/>
                    <a:pt x="146" y="179"/>
                  </a:cubicBezTo>
                  <a:cubicBezTo>
                    <a:pt x="134" y="179"/>
                    <a:pt x="123" y="201"/>
                    <a:pt x="134" y="223"/>
                  </a:cubicBezTo>
                  <a:lnTo>
                    <a:pt x="134" y="234"/>
                  </a:lnTo>
                  <a:cubicBezTo>
                    <a:pt x="134" y="234"/>
                    <a:pt x="134" y="229"/>
                    <a:pt x="131" y="229"/>
                  </a:cubicBezTo>
                  <a:cubicBezTo>
                    <a:pt x="129" y="229"/>
                    <a:pt x="127" y="230"/>
                    <a:pt x="123" y="234"/>
                  </a:cubicBezTo>
                  <a:lnTo>
                    <a:pt x="112" y="234"/>
                  </a:lnTo>
                  <a:cubicBezTo>
                    <a:pt x="101" y="245"/>
                    <a:pt x="90" y="245"/>
                    <a:pt x="79" y="256"/>
                  </a:cubicBezTo>
                  <a:lnTo>
                    <a:pt x="67" y="268"/>
                  </a:lnTo>
                  <a:lnTo>
                    <a:pt x="34" y="301"/>
                  </a:lnTo>
                  <a:lnTo>
                    <a:pt x="1" y="367"/>
                  </a:lnTo>
                  <a:lnTo>
                    <a:pt x="1" y="390"/>
                  </a:lnTo>
                  <a:cubicBezTo>
                    <a:pt x="1" y="390"/>
                    <a:pt x="1" y="401"/>
                    <a:pt x="12" y="401"/>
                  </a:cubicBezTo>
                  <a:cubicBezTo>
                    <a:pt x="12" y="412"/>
                    <a:pt x="23" y="423"/>
                    <a:pt x="34" y="423"/>
                  </a:cubicBezTo>
                  <a:cubicBezTo>
                    <a:pt x="34" y="423"/>
                    <a:pt x="45" y="423"/>
                    <a:pt x="45" y="412"/>
                  </a:cubicBezTo>
                  <a:lnTo>
                    <a:pt x="57" y="412"/>
                  </a:lnTo>
                  <a:lnTo>
                    <a:pt x="67" y="401"/>
                  </a:lnTo>
                  <a:lnTo>
                    <a:pt x="79" y="401"/>
                  </a:lnTo>
                  <a:lnTo>
                    <a:pt x="79" y="390"/>
                  </a:lnTo>
                  <a:lnTo>
                    <a:pt x="90" y="390"/>
                  </a:lnTo>
                  <a:cubicBezTo>
                    <a:pt x="101" y="390"/>
                    <a:pt x="112" y="379"/>
                    <a:pt x="112" y="379"/>
                  </a:cubicBezTo>
                  <a:cubicBezTo>
                    <a:pt x="123" y="390"/>
                    <a:pt x="123" y="390"/>
                    <a:pt x="134" y="390"/>
                  </a:cubicBezTo>
                  <a:cubicBezTo>
                    <a:pt x="168" y="390"/>
                    <a:pt x="190" y="401"/>
                    <a:pt x="212" y="423"/>
                  </a:cubicBezTo>
                  <a:cubicBezTo>
                    <a:pt x="223" y="434"/>
                    <a:pt x="223" y="434"/>
                    <a:pt x="223" y="446"/>
                  </a:cubicBezTo>
                  <a:cubicBezTo>
                    <a:pt x="245" y="490"/>
                    <a:pt x="235" y="545"/>
                    <a:pt x="235" y="601"/>
                  </a:cubicBezTo>
                  <a:lnTo>
                    <a:pt x="235" y="612"/>
                  </a:lnTo>
                  <a:lnTo>
                    <a:pt x="223" y="624"/>
                  </a:lnTo>
                  <a:cubicBezTo>
                    <a:pt x="212" y="646"/>
                    <a:pt x="212" y="668"/>
                    <a:pt x="223" y="690"/>
                  </a:cubicBezTo>
                  <a:lnTo>
                    <a:pt x="235" y="701"/>
                  </a:lnTo>
                  <a:lnTo>
                    <a:pt x="268" y="701"/>
                  </a:lnTo>
                  <a:cubicBezTo>
                    <a:pt x="290" y="679"/>
                    <a:pt x="301" y="657"/>
                    <a:pt x="312" y="634"/>
                  </a:cubicBezTo>
                  <a:lnTo>
                    <a:pt x="368" y="634"/>
                  </a:lnTo>
                  <a:cubicBezTo>
                    <a:pt x="368" y="657"/>
                    <a:pt x="379" y="668"/>
                    <a:pt x="390" y="679"/>
                  </a:cubicBezTo>
                  <a:cubicBezTo>
                    <a:pt x="396" y="685"/>
                    <a:pt x="401" y="687"/>
                    <a:pt x="408" y="687"/>
                  </a:cubicBezTo>
                  <a:cubicBezTo>
                    <a:pt x="415" y="687"/>
                    <a:pt x="424" y="685"/>
                    <a:pt x="435" y="679"/>
                  </a:cubicBezTo>
                  <a:cubicBezTo>
                    <a:pt x="446" y="668"/>
                    <a:pt x="446" y="657"/>
                    <a:pt x="435" y="634"/>
                  </a:cubicBezTo>
                  <a:cubicBezTo>
                    <a:pt x="446" y="634"/>
                    <a:pt x="446" y="634"/>
                    <a:pt x="457" y="646"/>
                  </a:cubicBezTo>
                  <a:cubicBezTo>
                    <a:pt x="457" y="646"/>
                    <a:pt x="468" y="646"/>
                    <a:pt x="479" y="657"/>
                  </a:cubicBezTo>
                  <a:lnTo>
                    <a:pt x="490" y="657"/>
                  </a:lnTo>
                  <a:lnTo>
                    <a:pt x="502" y="668"/>
                  </a:lnTo>
                  <a:cubicBezTo>
                    <a:pt x="502" y="668"/>
                    <a:pt x="512" y="668"/>
                    <a:pt x="512" y="679"/>
                  </a:cubicBezTo>
                  <a:lnTo>
                    <a:pt x="524" y="679"/>
                  </a:lnTo>
                  <a:cubicBezTo>
                    <a:pt x="524" y="690"/>
                    <a:pt x="534" y="701"/>
                    <a:pt x="534" y="701"/>
                  </a:cubicBezTo>
                  <a:cubicBezTo>
                    <a:pt x="546" y="713"/>
                    <a:pt x="546" y="713"/>
                    <a:pt x="557" y="713"/>
                  </a:cubicBezTo>
                  <a:lnTo>
                    <a:pt x="557" y="679"/>
                  </a:lnTo>
                  <a:cubicBezTo>
                    <a:pt x="546" y="668"/>
                    <a:pt x="546" y="668"/>
                    <a:pt x="546" y="657"/>
                  </a:cubicBezTo>
                  <a:lnTo>
                    <a:pt x="557" y="657"/>
                  </a:lnTo>
                  <a:lnTo>
                    <a:pt x="557" y="668"/>
                  </a:lnTo>
                  <a:cubicBezTo>
                    <a:pt x="557" y="690"/>
                    <a:pt x="557" y="713"/>
                    <a:pt x="568" y="723"/>
                  </a:cubicBezTo>
                  <a:cubicBezTo>
                    <a:pt x="557" y="746"/>
                    <a:pt x="557" y="757"/>
                    <a:pt x="557" y="768"/>
                  </a:cubicBezTo>
                  <a:cubicBezTo>
                    <a:pt x="557" y="790"/>
                    <a:pt x="557" y="824"/>
                    <a:pt x="568" y="846"/>
                  </a:cubicBezTo>
                  <a:lnTo>
                    <a:pt x="579" y="846"/>
                  </a:lnTo>
                  <a:cubicBezTo>
                    <a:pt x="579" y="857"/>
                    <a:pt x="579" y="868"/>
                    <a:pt x="591" y="879"/>
                  </a:cubicBezTo>
                  <a:cubicBezTo>
                    <a:pt x="601" y="891"/>
                    <a:pt x="601" y="891"/>
                    <a:pt x="613" y="891"/>
                  </a:cubicBezTo>
                  <a:cubicBezTo>
                    <a:pt x="613" y="901"/>
                    <a:pt x="623" y="913"/>
                    <a:pt x="635" y="924"/>
                  </a:cubicBezTo>
                  <a:cubicBezTo>
                    <a:pt x="638" y="927"/>
                    <a:pt x="642" y="928"/>
                    <a:pt x="647" y="928"/>
                  </a:cubicBezTo>
                  <a:cubicBezTo>
                    <a:pt x="658" y="928"/>
                    <a:pt x="671" y="920"/>
                    <a:pt x="680" y="913"/>
                  </a:cubicBezTo>
                  <a:lnTo>
                    <a:pt x="680" y="879"/>
                  </a:lnTo>
                  <a:lnTo>
                    <a:pt x="702" y="879"/>
                  </a:lnTo>
                  <a:cubicBezTo>
                    <a:pt x="712" y="868"/>
                    <a:pt x="712" y="846"/>
                    <a:pt x="712" y="835"/>
                  </a:cubicBezTo>
                  <a:cubicBezTo>
                    <a:pt x="712" y="824"/>
                    <a:pt x="712" y="812"/>
                    <a:pt x="702" y="812"/>
                  </a:cubicBezTo>
                  <a:lnTo>
                    <a:pt x="702" y="802"/>
                  </a:lnTo>
                  <a:lnTo>
                    <a:pt x="702" y="779"/>
                  </a:lnTo>
                  <a:lnTo>
                    <a:pt x="702" y="757"/>
                  </a:lnTo>
                  <a:lnTo>
                    <a:pt x="702" y="746"/>
                  </a:lnTo>
                  <a:lnTo>
                    <a:pt x="702" y="735"/>
                  </a:lnTo>
                  <a:cubicBezTo>
                    <a:pt x="702" y="735"/>
                    <a:pt x="702" y="723"/>
                    <a:pt x="712" y="723"/>
                  </a:cubicBezTo>
                  <a:lnTo>
                    <a:pt x="712" y="713"/>
                  </a:lnTo>
                  <a:lnTo>
                    <a:pt x="724" y="701"/>
                  </a:lnTo>
                  <a:lnTo>
                    <a:pt x="724" y="690"/>
                  </a:lnTo>
                  <a:lnTo>
                    <a:pt x="735" y="690"/>
                  </a:lnTo>
                  <a:lnTo>
                    <a:pt x="746" y="679"/>
                  </a:lnTo>
                  <a:cubicBezTo>
                    <a:pt x="757" y="668"/>
                    <a:pt x="779" y="657"/>
                    <a:pt x="801" y="657"/>
                  </a:cubicBezTo>
                  <a:cubicBezTo>
                    <a:pt x="813" y="657"/>
                    <a:pt x="813" y="634"/>
                    <a:pt x="813" y="624"/>
                  </a:cubicBezTo>
                  <a:lnTo>
                    <a:pt x="813" y="612"/>
                  </a:lnTo>
                  <a:lnTo>
                    <a:pt x="846" y="612"/>
                  </a:lnTo>
                  <a:cubicBezTo>
                    <a:pt x="868" y="601"/>
                    <a:pt x="868" y="579"/>
                    <a:pt x="857" y="568"/>
                  </a:cubicBezTo>
                  <a:cubicBezTo>
                    <a:pt x="857" y="557"/>
                    <a:pt x="857" y="557"/>
                    <a:pt x="846" y="557"/>
                  </a:cubicBezTo>
                  <a:lnTo>
                    <a:pt x="857" y="557"/>
                  </a:lnTo>
                  <a:cubicBezTo>
                    <a:pt x="846" y="557"/>
                    <a:pt x="846" y="557"/>
                    <a:pt x="846" y="545"/>
                  </a:cubicBezTo>
                  <a:cubicBezTo>
                    <a:pt x="835" y="535"/>
                    <a:pt x="824" y="535"/>
                    <a:pt x="824" y="523"/>
                  </a:cubicBezTo>
                  <a:cubicBezTo>
                    <a:pt x="824" y="512"/>
                    <a:pt x="835" y="501"/>
                    <a:pt x="835" y="501"/>
                  </a:cubicBezTo>
                  <a:cubicBezTo>
                    <a:pt x="824" y="490"/>
                    <a:pt x="813" y="490"/>
                    <a:pt x="801" y="490"/>
                  </a:cubicBezTo>
                  <a:lnTo>
                    <a:pt x="801" y="468"/>
                  </a:lnTo>
                  <a:cubicBezTo>
                    <a:pt x="801" y="468"/>
                    <a:pt x="791" y="456"/>
                    <a:pt x="779" y="456"/>
                  </a:cubicBezTo>
                  <a:cubicBezTo>
                    <a:pt x="735" y="479"/>
                    <a:pt x="690" y="479"/>
                    <a:pt x="646" y="479"/>
                  </a:cubicBezTo>
                  <a:cubicBezTo>
                    <a:pt x="635" y="479"/>
                    <a:pt x="613" y="468"/>
                    <a:pt x="601" y="468"/>
                  </a:cubicBezTo>
                  <a:cubicBezTo>
                    <a:pt x="579" y="446"/>
                    <a:pt x="568" y="434"/>
                    <a:pt x="557" y="412"/>
                  </a:cubicBezTo>
                  <a:lnTo>
                    <a:pt x="557" y="379"/>
                  </a:lnTo>
                  <a:cubicBezTo>
                    <a:pt x="557" y="367"/>
                    <a:pt x="568" y="367"/>
                    <a:pt x="568" y="357"/>
                  </a:cubicBezTo>
                  <a:lnTo>
                    <a:pt x="557" y="345"/>
                  </a:lnTo>
                  <a:lnTo>
                    <a:pt x="557" y="334"/>
                  </a:lnTo>
                  <a:lnTo>
                    <a:pt x="557" y="312"/>
                  </a:lnTo>
                  <a:lnTo>
                    <a:pt x="557" y="301"/>
                  </a:lnTo>
                  <a:cubicBezTo>
                    <a:pt x="568" y="278"/>
                    <a:pt x="568" y="268"/>
                    <a:pt x="579" y="256"/>
                  </a:cubicBezTo>
                  <a:cubicBezTo>
                    <a:pt x="591" y="245"/>
                    <a:pt x="591" y="212"/>
                    <a:pt x="568" y="212"/>
                  </a:cubicBezTo>
                  <a:lnTo>
                    <a:pt x="579" y="212"/>
                  </a:lnTo>
                  <a:cubicBezTo>
                    <a:pt x="591" y="179"/>
                    <a:pt x="613" y="134"/>
                    <a:pt x="623" y="100"/>
                  </a:cubicBezTo>
                  <a:lnTo>
                    <a:pt x="623" y="90"/>
                  </a:lnTo>
                  <a:lnTo>
                    <a:pt x="568" y="90"/>
                  </a:lnTo>
                  <a:cubicBezTo>
                    <a:pt x="557" y="100"/>
                    <a:pt x="557" y="112"/>
                    <a:pt x="546" y="123"/>
                  </a:cubicBezTo>
                  <a:cubicBezTo>
                    <a:pt x="546" y="100"/>
                    <a:pt x="557" y="90"/>
                    <a:pt x="557" y="78"/>
                  </a:cubicBezTo>
                  <a:cubicBezTo>
                    <a:pt x="546" y="68"/>
                    <a:pt x="546" y="68"/>
                    <a:pt x="546" y="56"/>
                  </a:cubicBezTo>
                  <a:lnTo>
                    <a:pt x="534" y="56"/>
                  </a:lnTo>
                  <a:cubicBezTo>
                    <a:pt x="524" y="45"/>
                    <a:pt x="524" y="23"/>
                    <a:pt x="512" y="11"/>
                  </a:cubicBezTo>
                  <a:lnTo>
                    <a:pt x="512"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5" name="Google Shape;12175;p16"/>
            <p:cNvSpPr/>
            <p:nvPr/>
          </p:nvSpPr>
          <p:spPr>
            <a:xfrm>
              <a:off x="3949458" y="1862312"/>
              <a:ext cx="35" cy="35"/>
            </a:xfrm>
            <a:custGeom>
              <a:avLst/>
              <a:gdLst/>
              <a:ahLst/>
              <a:cxnLst/>
              <a:rect l="l" t="t" r="r" b="b"/>
              <a:pathLst>
                <a:path w="1" h="1" extrusionOk="0">
                  <a:moveTo>
                    <a:pt x="1" y="1"/>
                  </a:moveTo>
                  <a:lnTo>
                    <a:pt x="1" y="1"/>
                  </a:ln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6" name="Google Shape;12176;p16"/>
            <p:cNvSpPr/>
            <p:nvPr/>
          </p:nvSpPr>
          <p:spPr>
            <a:xfrm>
              <a:off x="3944818" y="1923227"/>
              <a:ext cx="11652" cy="13641"/>
            </a:xfrm>
            <a:custGeom>
              <a:avLst/>
              <a:gdLst/>
              <a:ahLst/>
              <a:cxnLst/>
              <a:rect l="l" t="t" r="r" b="b"/>
              <a:pathLst>
                <a:path w="334" h="391" extrusionOk="0">
                  <a:moveTo>
                    <a:pt x="123" y="1"/>
                  </a:moveTo>
                  <a:cubicBezTo>
                    <a:pt x="111" y="1"/>
                    <a:pt x="101" y="12"/>
                    <a:pt x="89" y="12"/>
                  </a:cubicBezTo>
                  <a:cubicBezTo>
                    <a:pt x="79" y="12"/>
                    <a:pt x="67" y="23"/>
                    <a:pt x="56" y="23"/>
                  </a:cubicBezTo>
                  <a:cubicBezTo>
                    <a:pt x="45" y="34"/>
                    <a:pt x="34" y="45"/>
                    <a:pt x="23" y="67"/>
                  </a:cubicBezTo>
                  <a:cubicBezTo>
                    <a:pt x="23" y="79"/>
                    <a:pt x="12" y="90"/>
                    <a:pt x="12" y="101"/>
                  </a:cubicBezTo>
                  <a:cubicBezTo>
                    <a:pt x="0" y="123"/>
                    <a:pt x="0" y="134"/>
                    <a:pt x="0" y="156"/>
                  </a:cubicBezTo>
                  <a:lnTo>
                    <a:pt x="0" y="201"/>
                  </a:lnTo>
                  <a:cubicBezTo>
                    <a:pt x="12" y="201"/>
                    <a:pt x="12" y="212"/>
                    <a:pt x="12" y="212"/>
                  </a:cubicBezTo>
                  <a:cubicBezTo>
                    <a:pt x="12" y="235"/>
                    <a:pt x="12" y="257"/>
                    <a:pt x="23" y="279"/>
                  </a:cubicBezTo>
                  <a:cubicBezTo>
                    <a:pt x="34" y="312"/>
                    <a:pt x="56" y="334"/>
                    <a:pt x="79" y="357"/>
                  </a:cubicBezTo>
                  <a:cubicBezTo>
                    <a:pt x="89" y="368"/>
                    <a:pt x="111" y="379"/>
                    <a:pt x="123" y="379"/>
                  </a:cubicBezTo>
                  <a:lnTo>
                    <a:pt x="134" y="390"/>
                  </a:lnTo>
                  <a:lnTo>
                    <a:pt x="223" y="390"/>
                  </a:lnTo>
                  <a:cubicBezTo>
                    <a:pt x="234" y="379"/>
                    <a:pt x="257" y="368"/>
                    <a:pt x="267" y="368"/>
                  </a:cubicBezTo>
                  <a:lnTo>
                    <a:pt x="301" y="334"/>
                  </a:lnTo>
                  <a:cubicBezTo>
                    <a:pt x="301" y="324"/>
                    <a:pt x="312" y="312"/>
                    <a:pt x="312" y="301"/>
                  </a:cubicBezTo>
                  <a:cubicBezTo>
                    <a:pt x="323" y="279"/>
                    <a:pt x="334" y="257"/>
                    <a:pt x="334" y="235"/>
                  </a:cubicBezTo>
                  <a:lnTo>
                    <a:pt x="334" y="190"/>
                  </a:lnTo>
                  <a:cubicBezTo>
                    <a:pt x="334" y="168"/>
                    <a:pt x="323" y="146"/>
                    <a:pt x="312" y="123"/>
                  </a:cubicBezTo>
                  <a:cubicBezTo>
                    <a:pt x="312" y="112"/>
                    <a:pt x="301" y="101"/>
                    <a:pt x="289" y="90"/>
                  </a:cubicBezTo>
                  <a:lnTo>
                    <a:pt x="289" y="79"/>
                  </a:lnTo>
                  <a:lnTo>
                    <a:pt x="267" y="57"/>
                  </a:lnTo>
                  <a:cubicBezTo>
                    <a:pt x="267" y="57"/>
                    <a:pt x="257" y="57"/>
                    <a:pt x="257" y="45"/>
                  </a:cubicBezTo>
                  <a:cubicBezTo>
                    <a:pt x="245" y="34"/>
                    <a:pt x="223" y="23"/>
                    <a:pt x="200" y="12"/>
                  </a:cubicBezTo>
                  <a:lnTo>
                    <a:pt x="178" y="12"/>
                  </a:lnTo>
                  <a:cubicBezTo>
                    <a:pt x="168" y="1"/>
                    <a:pt x="168" y="1"/>
                    <a:pt x="156" y="1"/>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7" name="Google Shape;12177;p16"/>
            <p:cNvSpPr/>
            <p:nvPr/>
          </p:nvSpPr>
          <p:spPr>
            <a:xfrm>
              <a:off x="3944818" y="1923227"/>
              <a:ext cx="9350" cy="13222"/>
            </a:xfrm>
            <a:custGeom>
              <a:avLst/>
              <a:gdLst/>
              <a:ahLst/>
              <a:cxnLst/>
              <a:rect l="l" t="t" r="r" b="b"/>
              <a:pathLst>
                <a:path w="268" h="379" extrusionOk="0">
                  <a:moveTo>
                    <a:pt x="123" y="1"/>
                  </a:moveTo>
                  <a:cubicBezTo>
                    <a:pt x="111" y="1"/>
                    <a:pt x="101" y="12"/>
                    <a:pt x="89" y="12"/>
                  </a:cubicBezTo>
                  <a:cubicBezTo>
                    <a:pt x="79" y="12"/>
                    <a:pt x="67" y="23"/>
                    <a:pt x="56" y="23"/>
                  </a:cubicBezTo>
                  <a:cubicBezTo>
                    <a:pt x="45" y="34"/>
                    <a:pt x="34" y="45"/>
                    <a:pt x="23" y="67"/>
                  </a:cubicBezTo>
                  <a:cubicBezTo>
                    <a:pt x="23" y="79"/>
                    <a:pt x="12" y="90"/>
                    <a:pt x="12" y="101"/>
                  </a:cubicBezTo>
                  <a:cubicBezTo>
                    <a:pt x="0" y="123"/>
                    <a:pt x="0" y="134"/>
                    <a:pt x="0" y="156"/>
                  </a:cubicBezTo>
                  <a:lnTo>
                    <a:pt x="0" y="201"/>
                  </a:lnTo>
                  <a:cubicBezTo>
                    <a:pt x="12" y="201"/>
                    <a:pt x="12" y="212"/>
                    <a:pt x="12" y="212"/>
                  </a:cubicBezTo>
                  <a:cubicBezTo>
                    <a:pt x="12" y="235"/>
                    <a:pt x="12" y="257"/>
                    <a:pt x="23" y="279"/>
                  </a:cubicBezTo>
                  <a:cubicBezTo>
                    <a:pt x="34" y="312"/>
                    <a:pt x="56" y="334"/>
                    <a:pt x="79" y="357"/>
                  </a:cubicBezTo>
                  <a:cubicBezTo>
                    <a:pt x="89" y="368"/>
                    <a:pt x="111" y="379"/>
                    <a:pt x="123" y="379"/>
                  </a:cubicBezTo>
                  <a:lnTo>
                    <a:pt x="134" y="379"/>
                  </a:lnTo>
                  <a:cubicBezTo>
                    <a:pt x="145" y="368"/>
                    <a:pt x="145" y="346"/>
                    <a:pt x="145" y="334"/>
                  </a:cubicBezTo>
                  <a:cubicBezTo>
                    <a:pt x="134" y="324"/>
                    <a:pt x="134" y="312"/>
                    <a:pt x="134" y="312"/>
                  </a:cubicBezTo>
                  <a:cubicBezTo>
                    <a:pt x="123" y="301"/>
                    <a:pt x="123" y="301"/>
                    <a:pt x="123" y="290"/>
                  </a:cubicBezTo>
                  <a:lnTo>
                    <a:pt x="111" y="290"/>
                  </a:lnTo>
                  <a:lnTo>
                    <a:pt x="111" y="279"/>
                  </a:lnTo>
                  <a:lnTo>
                    <a:pt x="111" y="268"/>
                  </a:lnTo>
                  <a:cubicBezTo>
                    <a:pt x="101" y="257"/>
                    <a:pt x="101" y="257"/>
                    <a:pt x="101" y="245"/>
                  </a:cubicBezTo>
                  <a:lnTo>
                    <a:pt x="101" y="223"/>
                  </a:lnTo>
                  <a:lnTo>
                    <a:pt x="101" y="201"/>
                  </a:lnTo>
                  <a:cubicBezTo>
                    <a:pt x="101" y="201"/>
                    <a:pt x="111" y="201"/>
                    <a:pt x="111" y="190"/>
                  </a:cubicBezTo>
                  <a:lnTo>
                    <a:pt x="111" y="168"/>
                  </a:lnTo>
                  <a:cubicBezTo>
                    <a:pt x="123" y="156"/>
                    <a:pt x="123" y="156"/>
                    <a:pt x="123" y="146"/>
                  </a:cubicBezTo>
                  <a:cubicBezTo>
                    <a:pt x="134" y="146"/>
                    <a:pt x="145" y="134"/>
                    <a:pt x="145" y="123"/>
                  </a:cubicBezTo>
                  <a:cubicBezTo>
                    <a:pt x="156" y="112"/>
                    <a:pt x="156" y="101"/>
                    <a:pt x="156" y="90"/>
                  </a:cubicBezTo>
                  <a:lnTo>
                    <a:pt x="168" y="90"/>
                  </a:lnTo>
                  <a:cubicBezTo>
                    <a:pt x="178" y="90"/>
                    <a:pt x="190" y="79"/>
                    <a:pt x="190" y="79"/>
                  </a:cubicBezTo>
                  <a:cubicBezTo>
                    <a:pt x="200" y="79"/>
                    <a:pt x="212" y="90"/>
                    <a:pt x="223" y="101"/>
                  </a:cubicBezTo>
                  <a:cubicBezTo>
                    <a:pt x="234" y="101"/>
                    <a:pt x="245" y="101"/>
                    <a:pt x="257" y="90"/>
                  </a:cubicBezTo>
                  <a:cubicBezTo>
                    <a:pt x="267" y="79"/>
                    <a:pt x="267" y="57"/>
                    <a:pt x="257" y="45"/>
                  </a:cubicBezTo>
                  <a:cubicBezTo>
                    <a:pt x="245" y="34"/>
                    <a:pt x="223" y="23"/>
                    <a:pt x="200" y="12"/>
                  </a:cubicBezTo>
                  <a:lnTo>
                    <a:pt x="178" y="12"/>
                  </a:lnTo>
                  <a:cubicBezTo>
                    <a:pt x="168" y="1"/>
                    <a:pt x="168" y="1"/>
                    <a:pt x="156"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8" name="Google Shape;12178;p16"/>
            <p:cNvSpPr/>
            <p:nvPr/>
          </p:nvSpPr>
          <p:spPr>
            <a:xfrm>
              <a:off x="3921164" y="1930623"/>
              <a:ext cx="9350" cy="12036"/>
            </a:xfrm>
            <a:custGeom>
              <a:avLst/>
              <a:gdLst/>
              <a:ahLst/>
              <a:cxnLst/>
              <a:rect l="l" t="t" r="r" b="b"/>
              <a:pathLst>
                <a:path w="268" h="345" extrusionOk="0">
                  <a:moveTo>
                    <a:pt x="134" y="0"/>
                  </a:moveTo>
                  <a:cubicBezTo>
                    <a:pt x="111" y="0"/>
                    <a:pt x="100" y="11"/>
                    <a:pt x="89" y="23"/>
                  </a:cubicBezTo>
                  <a:cubicBezTo>
                    <a:pt x="67" y="23"/>
                    <a:pt x="67" y="33"/>
                    <a:pt x="55" y="45"/>
                  </a:cubicBezTo>
                  <a:cubicBezTo>
                    <a:pt x="45" y="56"/>
                    <a:pt x="33" y="67"/>
                    <a:pt x="23" y="89"/>
                  </a:cubicBezTo>
                  <a:cubicBezTo>
                    <a:pt x="23" y="100"/>
                    <a:pt x="11" y="112"/>
                    <a:pt x="11" y="134"/>
                  </a:cubicBezTo>
                  <a:cubicBezTo>
                    <a:pt x="0" y="156"/>
                    <a:pt x="0" y="178"/>
                    <a:pt x="11" y="201"/>
                  </a:cubicBezTo>
                  <a:cubicBezTo>
                    <a:pt x="11" y="223"/>
                    <a:pt x="11" y="245"/>
                    <a:pt x="23" y="256"/>
                  </a:cubicBezTo>
                  <a:cubicBezTo>
                    <a:pt x="33" y="278"/>
                    <a:pt x="33" y="290"/>
                    <a:pt x="45" y="300"/>
                  </a:cubicBezTo>
                  <a:cubicBezTo>
                    <a:pt x="55" y="312"/>
                    <a:pt x="67" y="322"/>
                    <a:pt x="89" y="334"/>
                  </a:cubicBezTo>
                  <a:cubicBezTo>
                    <a:pt x="100" y="345"/>
                    <a:pt x="111" y="345"/>
                    <a:pt x="134" y="345"/>
                  </a:cubicBezTo>
                  <a:lnTo>
                    <a:pt x="167" y="345"/>
                  </a:lnTo>
                  <a:cubicBezTo>
                    <a:pt x="189" y="334"/>
                    <a:pt x="211" y="312"/>
                    <a:pt x="223" y="300"/>
                  </a:cubicBezTo>
                  <a:cubicBezTo>
                    <a:pt x="223" y="290"/>
                    <a:pt x="223" y="290"/>
                    <a:pt x="233" y="290"/>
                  </a:cubicBezTo>
                  <a:cubicBezTo>
                    <a:pt x="233" y="278"/>
                    <a:pt x="245" y="267"/>
                    <a:pt x="245" y="256"/>
                  </a:cubicBezTo>
                  <a:lnTo>
                    <a:pt x="256" y="256"/>
                  </a:lnTo>
                  <a:cubicBezTo>
                    <a:pt x="267" y="223"/>
                    <a:pt x="267" y="201"/>
                    <a:pt x="267" y="156"/>
                  </a:cubicBezTo>
                  <a:cubicBezTo>
                    <a:pt x="267" y="134"/>
                    <a:pt x="267" y="112"/>
                    <a:pt x="256" y="78"/>
                  </a:cubicBezTo>
                  <a:cubicBezTo>
                    <a:pt x="256" y="78"/>
                    <a:pt x="245" y="78"/>
                    <a:pt x="245" y="67"/>
                  </a:cubicBezTo>
                  <a:cubicBezTo>
                    <a:pt x="245" y="56"/>
                    <a:pt x="233" y="45"/>
                    <a:pt x="223" y="33"/>
                  </a:cubicBezTo>
                  <a:lnTo>
                    <a:pt x="189" y="0"/>
                  </a:ln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9" name="Google Shape;12179;p16"/>
            <p:cNvSpPr/>
            <p:nvPr/>
          </p:nvSpPr>
          <p:spPr>
            <a:xfrm>
              <a:off x="3921164" y="1930623"/>
              <a:ext cx="9350" cy="11687"/>
            </a:xfrm>
            <a:custGeom>
              <a:avLst/>
              <a:gdLst/>
              <a:ahLst/>
              <a:cxnLst/>
              <a:rect l="l" t="t" r="r" b="b"/>
              <a:pathLst>
                <a:path w="268" h="335" extrusionOk="0">
                  <a:moveTo>
                    <a:pt x="134" y="0"/>
                  </a:moveTo>
                  <a:cubicBezTo>
                    <a:pt x="111" y="0"/>
                    <a:pt x="100" y="11"/>
                    <a:pt x="89" y="23"/>
                  </a:cubicBezTo>
                  <a:cubicBezTo>
                    <a:pt x="67" y="23"/>
                    <a:pt x="67" y="33"/>
                    <a:pt x="55" y="45"/>
                  </a:cubicBezTo>
                  <a:cubicBezTo>
                    <a:pt x="45" y="56"/>
                    <a:pt x="33" y="67"/>
                    <a:pt x="23" y="89"/>
                  </a:cubicBezTo>
                  <a:cubicBezTo>
                    <a:pt x="23" y="100"/>
                    <a:pt x="11" y="112"/>
                    <a:pt x="11" y="134"/>
                  </a:cubicBezTo>
                  <a:cubicBezTo>
                    <a:pt x="0" y="156"/>
                    <a:pt x="0" y="178"/>
                    <a:pt x="11" y="201"/>
                  </a:cubicBezTo>
                  <a:lnTo>
                    <a:pt x="11" y="223"/>
                  </a:lnTo>
                  <a:cubicBezTo>
                    <a:pt x="11" y="211"/>
                    <a:pt x="23" y="211"/>
                    <a:pt x="23" y="211"/>
                  </a:cubicBezTo>
                  <a:lnTo>
                    <a:pt x="23" y="201"/>
                  </a:lnTo>
                  <a:cubicBezTo>
                    <a:pt x="33" y="201"/>
                    <a:pt x="33" y="189"/>
                    <a:pt x="33" y="189"/>
                  </a:cubicBezTo>
                  <a:lnTo>
                    <a:pt x="55" y="167"/>
                  </a:lnTo>
                  <a:lnTo>
                    <a:pt x="89" y="134"/>
                  </a:lnTo>
                  <a:lnTo>
                    <a:pt x="100" y="134"/>
                  </a:lnTo>
                  <a:cubicBezTo>
                    <a:pt x="122" y="134"/>
                    <a:pt x="144" y="145"/>
                    <a:pt x="156" y="156"/>
                  </a:cubicBezTo>
                  <a:lnTo>
                    <a:pt x="178" y="178"/>
                  </a:lnTo>
                  <a:lnTo>
                    <a:pt x="178" y="189"/>
                  </a:lnTo>
                  <a:lnTo>
                    <a:pt x="189" y="201"/>
                  </a:lnTo>
                  <a:lnTo>
                    <a:pt x="189" y="211"/>
                  </a:lnTo>
                  <a:lnTo>
                    <a:pt x="189" y="223"/>
                  </a:lnTo>
                  <a:cubicBezTo>
                    <a:pt x="200" y="223"/>
                    <a:pt x="200" y="233"/>
                    <a:pt x="200" y="245"/>
                  </a:cubicBezTo>
                  <a:lnTo>
                    <a:pt x="200" y="256"/>
                  </a:lnTo>
                  <a:lnTo>
                    <a:pt x="200" y="267"/>
                  </a:lnTo>
                  <a:cubicBezTo>
                    <a:pt x="200" y="278"/>
                    <a:pt x="189" y="278"/>
                    <a:pt x="200" y="278"/>
                  </a:cubicBezTo>
                  <a:cubicBezTo>
                    <a:pt x="189" y="278"/>
                    <a:pt x="189" y="290"/>
                    <a:pt x="189" y="290"/>
                  </a:cubicBezTo>
                  <a:lnTo>
                    <a:pt x="189" y="334"/>
                  </a:lnTo>
                  <a:lnTo>
                    <a:pt x="223" y="300"/>
                  </a:lnTo>
                  <a:cubicBezTo>
                    <a:pt x="223" y="290"/>
                    <a:pt x="223" y="290"/>
                    <a:pt x="233" y="290"/>
                  </a:cubicBezTo>
                  <a:cubicBezTo>
                    <a:pt x="233" y="278"/>
                    <a:pt x="245" y="267"/>
                    <a:pt x="245" y="256"/>
                  </a:cubicBezTo>
                  <a:lnTo>
                    <a:pt x="256" y="256"/>
                  </a:lnTo>
                  <a:cubicBezTo>
                    <a:pt x="256" y="233"/>
                    <a:pt x="267" y="211"/>
                    <a:pt x="267" y="201"/>
                  </a:cubicBezTo>
                  <a:lnTo>
                    <a:pt x="267" y="189"/>
                  </a:lnTo>
                  <a:lnTo>
                    <a:pt x="267" y="156"/>
                  </a:lnTo>
                  <a:lnTo>
                    <a:pt x="267" y="134"/>
                  </a:lnTo>
                  <a:lnTo>
                    <a:pt x="267" y="122"/>
                  </a:lnTo>
                  <a:cubicBezTo>
                    <a:pt x="267" y="100"/>
                    <a:pt x="256" y="89"/>
                    <a:pt x="256" y="78"/>
                  </a:cubicBezTo>
                  <a:cubicBezTo>
                    <a:pt x="256" y="78"/>
                    <a:pt x="245" y="78"/>
                    <a:pt x="245" y="67"/>
                  </a:cubicBezTo>
                  <a:cubicBezTo>
                    <a:pt x="245" y="56"/>
                    <a:pt x="245" y="56"/>
                    <a:pt x="233" y="45"/>
                  </a:cubicBezTo>
                  <a:lnTo>
                    <a:pt x="223" y="33"/>
                  </a:lnTo>
                  <a:lnTo>
                    <a:pt x="211" y="23"/>
                  </a:lnTo>
                  <a:lnTo>
                    <a:pt x="200" y="11"/>
                  </a:lnTo>
                  <a:cubicBezTo>
                    <a:pt x="200" y="11"/>
                    <a:pt x="189" y="11"/>
                    <a:pt x="189"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0" name="Google Shape;12180;p16"/>
            <p:cNvSpPr/>
            <p:nvPr/>
          </p:nvSpPr>
          <p:spPr>
            <a:xfrm>
              <a:off x="3917291" y="1903690"/>
              <a:ext cx="30666" cy="43644"/>
            </a:xfrm>
            <a:custGeom>
              <a:avLst/>
              <a:gdLst/>
              <a:ahLst/>
              <a:cxnLst/>
              <a:rect l="l" t="t" r="r" b="b"/>
              <a:pathLst>
                <a:path w="879" h="1251" extrusionOk="0">
                  <a:moveTo>
                    <a:pt x="618" y="1"/>
                  </a:moveTo>
                  <a:cubicBezTo>
                    <a:pt x="605" y="1"/>
                    <a:pt x="592" y="2"/>
                    <a:pt x="578" y="5"/>
                  </a:cubicBezTo>
                  <a:lnTo>
                    <a:pt x="556" y="5"/>
                  </a:lnTo>
                  <a:cubicBezTo>
                    <a:pt x="534" y="5"/>
                    <a:pt x="500" y="16"/>
                    <a:pt x="478" y="27"/>
                  </a:cubicBezTo>
                  <a:cubicBezTo>
                    <a:pt x="433" y="61"/>
                    <a:pt x="423" y="116"/>
                    <a:pt x="411" y="172"/>
                  </a:cubicBezTo>
                  <a:lnTo>
                    <a:pt x="411" y="182"/>
                  </a:lnTo>
                  <a:lnTo>
                    <a:pt x="411" y="205"/>
                  </a:lnTo>
                  <a:cubicBezTo>
                    <a:pt x="378" y="172"/>
                    <a:pt x="356" y="150"/>
                    <a:pt x="311" y="127"/>
                  </a:cubicBezTo>
                  <a:lnTo>
                    <a:pt x="289" y="127"/>
                  </a:lnTo>
                  <a:cubicBezTo>
                    <a:pt x="267" y="116"/>
                    <a:pt x="245" y="116"/>
                    <a:pt x="222" y="116"/>
                  </a:cubicBezTo>
                  <a:lnTo>
                    <a:pt x="200" y="116"/>
                  </a:lnTo>
                  <a:cubicBezTo>
                    <a:pt x="178" y="116"/>
                    <a:pt x="156" y="127"/>
                    <a:pt x="134" y="127"/>
                  </a:cubicBezTo>
                  <a:cubicBezTo>
                    <a:pt x="122" y="138"/>
                    <a:pt x="111" y="150"/>
                    <a:pt x="100" y="150"/>
                  </a:cubicBezTo>
                  <a:cubicBezTo>
                    <a:pt x="100" y="150"/>
                    <a:pt x="89" y="150"/>
                    <a:pt x="89" y="160"/>
                  </a:cubicBezTo>
                  <a:cubicBezTo>
                    <a:pt x="89" y="160"/>
                    <a:pt x="77" y="160"/>
                    <a:pt x="77" y="172"/>
                  </a:cubicBezTo>
                  <a:cubicBezTo>
                    <a:pt x="67" y="182"/>
                    <a:pt x="55" y="182"/>
                    <a:pt x="55" y="194"/>
                  </a:cubicBezTo>
                  <a:cubicBezTo>
                    <a:pt x="45" y="216"/>
                    <a:pt x="33" y="227"/>
                    <a:pt x="22" y="249"/>
                  </a:cubicBezTo>
                  <a:cubicBezTo>
                    <a:pt x="11" y="283"/>
                    <a:pt x="0" y="305"/>
                    <a:pt x="0" y="338"/>
                  </a:cubicBezTo>
                  <a:cubicBezTo>
                    <a:pt x="0" y="372"/>
                    <a:pt x="11" y="405"/>
                    <a:pt x="22" y="427"/>
                  </a:cubicBezTo>
                  <a:lnTo>
                    <a:pt x="22" y="439"/>
                  </a:lnTo>
                  <a:cubicBezTo>
                    <a:pt x="22" y="461"/>
                    <a:pt x="22" y="472"/>
                    <a:pt x="33" y="494"/>
                  </a:cubicBezTo>
                  <a:cubicBezTo>
                    <a:pt x="33" y="516"/>
                    <a:pt x="45" y="538"/>
                    <a:pt x="55" y="561"/>
                  </a:cubicBezTo>
                  <a:cubicBezTo>
                    <a:pt x="55" y="572"/>
                    <a:pt x="67" y="583"/>
                    <a:pt x="77" y="594"/>
                  </a:cubicBezTo>
                  <a:lnTo>
                    <a:pt x="77" y="605"/>
                  </a:lnTo>
                  <a:cubicBezTo>
                    <a:pt x="111" y="639"/>
                    <a:pt x="134" y="661"/>
                    <a:pt x="166" y="683"/>
                  </a:cubicBezTo>
                  <a:cubicBezTo>
                    <a:pt x="189" y="694"/>
                    <a:pt x="222" y="694"/>
                    <a:pt x="245" y="694"/>
                  </a:cubicBezTo>
                  <a:lnTo>
                    <a:pt x="267" y="694"/>
                  </a:lnTo>
                  <a:cubicBezTo>
                    <a:pt x="289" y="694"/>
                    <a:pt x="311" y="694"/>
                    <a:pt x="322" y="683"/>
                  </a:cubicBezTo>
                  <a:cubicBezTo>
                    <a:pt x="334" y="683"/>
                    <a:pt x="344" y="683"/>
                    <a:pt x="344" y="672"/>
                  </a:cubicBezTo>
                  <a:cubicBezTo>
                    <a:pt x="344" y="694"/>
                    <a:pt x="356" y="716"/>
                    <a:pt x="356" y="728"/>
                  </a:cubicBezTo>
                  <a:cubicBezTo>
                    <a:pt x="356" y="739"/>
                    <a:pt x="367" y="750"/>
                    <a:pt x="378" y="761"/>
                  </a:cubicBezTo>
                  <a:cubicBezTo>
                    <a:pt x="378" y="783"/>
                    <a:pt x="389" y="795"/>
                    <a:pt x="411" y="805"/>
                  </a:cubicBezTo>
                  <a:lnTo>
                    <a:pt x="411" y="817"/>
                  </a:lnTo>
                  <a:cubicBezTo>
                    <a:pt x="423" y="817"/>
                    <a:pt x="433" y="828"/>
                    <a:pt x="445" y="828"/>
                  </a:cubicBezTo>
                  <a:cubicBezTo>
                    <a:pt x="445" y="839"/>
                    <a:pt x="456" y="839"/>
                    <a:pt x="456" y="850"/>
                  </a:cubicBezTo>
                  <a:cubicBezTo>
                    <a:pt x="467" y="850"/>
                    <a:pt x="467" y="850"/>
                    <a:pt x="478" y="861"/>
                  </a:cubicBezTo>
                  <a:cubicBezTo>
                    <a:pt x="467" y="861"/>
                    <a:pt x="456" y="872"/>
                    <a:pt x="456" y="884"/>
                  </a:cubicBezTo>
                  <a:cubicBezTo>
                    <a:pt x="445" y="906"/>
                    <a:pt x="433" y="928"/>
                    <a:pt x="433" y="950"/>
                  </a:cubicBezTo>
                  <a:cubicBezTo>
                    <a:pt x="433" y="961"/>
                    <a:pt x="433" y="973"/>
                    <a:pt x="423" y="995"/>
                  </a:cubicBezTo>
                  <a:cubicBezTo>
                    <a:pt x="423" y="1017"/>
                    <a:pt x="433" y="1039"/>
                    <a:pt x="433" y="1050"/>
                  </a:cubicBezTo>
                  <a:lnTo>
                    <a:pt x="433" y="1072"/>
                  </a:lnTo>
                  <a:cubicBezTo>
                    <a:pt x="433" y="1094"/>
                    <a:pt x="433" y="1106"/>
                    <a:pt x="445" y="1117"/>
                  </a:cubicBezTo>
                  <a:cubicBezTo>
                    <a:pt x="445" y="1139"/>
                    <a:pt x="456" y="1161"/>
                    <a:pt x="467" y="1183"/>
                  </a:cubicBezTo>
                  <a:cubicBezTo>
                    <a:pt x="467" y="1195"/>
                    <a:pt x="478" y="1206"/>
                    <a:pt x="489" y="1206"/>
                  </a:cubicBezTo>
                  <a:cubicBezTo>
                    <a:pt x="500" y="1228"/>
                    <a:pt x="512" y="1228"/>
                    <a:pt x="534" y="1240"/>
                  </a:cubicBezTo>
                  <a:cubicBezTo>
                    <a:pt x="556" y="1250"/>
                    <a:pt x="567" y="1250"/>
                    <a:pt x="578" y="1250"/>
                  </a:cubicBezTo>
                  <a:cubicBezTo>
                    <a:pt x="601" y="1250"/>
                    <a:pt x="611" y="1250"/>
                    <a:pt x="623" y="1240"/>
                  </a:cubicBezTo>
                  <a:lnTo>
                    <a:pt x="634" y="1240"/>
                  </a:lnTo>
                  <a:cubicBezTo>
                    <a:pt x="645" y="1240"/>
                    <a:pt x="656" y="1228"/>
                    <a:pt x="667" y="1217"/>
                  </a:cubicBezTo>
                  <a:lnTo>
                    <a:pt x="678" y="1217"/>
                  </a:lnTo>
                  <a:cubicBezTo>
                    <a:pt x="712" y="1183"/>
                    <a:pt x="723" y="1173"/>
                    <a:pt x="734" y="1139"/>
                  </a:cubicBezTo>
                  <a:lnTo>
                    <a:pt x="734" y="1128"/>
                  </a:lnTo>
                  <a:lnTo>
                    <a:pt x="745" y="1128"/>
                  </a:lnTo>
                  <a:cubicBezTo>
                    <a:pt x="745" y="1117"/>
                    <a:pt x="745" y="1094"/>
                    <a:pt x="756" y="1084"/>
                  </a:cubicBezTo>
                  <a:lnTo>
                    <a:pt x="756" y="1039"/>
                  </a:lnTo>
                  <a:lnTo>
                    <a:pt x="756" y="1028"/>
                  </a:lnTo>
                  <a:lnTo>
                    <a:pt x="756" y="983"/>
                  </a:lnTo>
                  <a:lnTo>
                    <a:pt x="756" y="973"/>
                  </a:lnTo>
                  <a:cubicBezTo>
                    <a:pt x="756" y="961"/>
                    <a:pt x="745" y="939"/>
                    <a:pt x="734" y="928"/>
                  </a:cubicBezTo>
                  <a:cubicBezTo>
                    <a:pt x="734" y="917"/>
                    <a:pt x="723" y="894"/>
                    <a:pt x="712" y="884"/>
                  </a:cubicBezTo>
                  <a:lnTo>
                    <a:pt x="712" y="872"/>
                  </a:lnTo>
                  <a:cubicBezTo>
                    <a:pt x="700" y="872"/>
                    <a:pt x="690" y="850"/>
                    <a:pt x="678" y="839"/>
                  </a:cubicBezTo>
                  <a:lnTo>
                    <a:pt x="690" y="828"/>
                  </a:lnTo>
                  <a:cubicBezTo>
                    <a:pt x="700" y="817"/>
                    <a:pt x="712" y="795"/>
                    <a:pt x="712" y="772"/>
                  </a:cubicBezTo>
                  <a:cubicBezTo>
                    <a:pt x="723" y="750"/>
                    <a:pt x="723" y="728"/>
                    <a:pt x="723" y="706"/>
                  </a:cubicBezTo>
                  <a:cubicBezTo>
                    <a:pt x="723" y="672"/>
                    <a:pt x="723" y="650"/>
                    <a:pt x="700" y="617"/>
                  </a:cubicBezTo>
                  <a:lnTo>
                    <a:pt x="700" y="605"/>
                  </a:lnTo>
                  <a:cubicBezTo>
                    <a:pt x="712" y="605"/>
                    <a:pt x="723" y="594"/>
                    <a:pt x="734" y="594"/>
                  </a:cubicBezTo>
                  <a:cubicBezTo>
                    <a:pt x="767" y="583"/>
                    <a:pt x="801" y="561"/>
                    <a:pt x="823" y="528"/>
                  </a:cubicBezTo>
                  <a:cubicBezTo>
                    <a:pt x="845" y="494"/>
                    <a:pt x="856" y="461"/>
                    <a:pt x="868" y="416"/>
                  </a:cubicBezTo>
                  <a:lnTo>
                    <a:pt x="878" y="405"/>
                  </a:lnTo>
                  <a:lnTo>
                    <a:pt x="878" y="327"/>
                  </a:lnTo>
                  <a:cubicBezTo>
                    <a:pt x="878" y="283"/>
                    <a:pt x="868" y="249"/>
                    <a:pt x="856" y="205"/>
                  </a:cubicBezTo>
                  <a:cubicBezTo>
                    <a:pt x="845" y="182"/>
                    <a:pt x="834" y="172"/>
                    <a:pt x="823" y="150"/>
                  </a:cubicBezTo>
                  <a:cubicBezTo>
                    <a:pt x="823" y="138"/>
                    <a:pt x="812" y="138"/>
                    <a:pt x="812" y="127"/>
                  </a:cubicBezTo>
                  <a:cubicBezTo>
                    <a:pt x="801" y="116"/>
                    <a:pt x="779" y="105"/>
                    <a:pt x="767" y="93"/>
                  </a:cubicBezTo>
                  <a:cubicBezTo>
                    <a:pt x="756" y="71"/>
                    <a:pt x="745" y="49"/>
                    <a:pt x="723" y="38"/>
                  </a:cubicBezTo>
                  <a:cubicBezTo>
                    <a:pt x="689" y="13"/>
                    <a:pt x="656" y="1"/>
                    <a:pt x="618" y="1"/>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1" name="Google Shape;12181;p16"/>
            <p:cNvSpPr/>
            <p:nvPr/>
          </p:nvSpPr>
          <p:spPr>
            <a:xfrm>
              <a:off x="3919594" y="1903829"/>
              <a:ext cx="24107" cy="43505"/>
            </a:xfrm>
            <a:custGeom>
              <a:avLst/>
              <a:gdLst/>
              <a:ahLst/>
              <a:cxnLst/>
              <a:rect l="l" t="t" r="r" b="b"/>
              <a:pathLst>
                <a:path w="691" h="1247" extrusionOk="0">
                  <a:moveTo>
                    <a:pt x="468" y="1"/>
                  </a:moveTo>
                  <a:cubicBezTo>
                    <a:pt x="446" y="12"/>
                    <a:pt x="423" y="23"/>
                    <a:pt x="412" y="34"/>
                  </a:cubicBezTo>
                  <a:lnTo>
                    <a:pt x="379" y="67"/>
                  </a:lnTo>
                  <a:cubicBezTo>
                    <a:pt x="357" y="89"/>
                    <a:pt x="345" y="134"/>
                    <a:pt x="345" y="168"/>
                  </a:cubicBezTo>
                  <a:lnTo>
                    <a:pt x="345" y="178"/>
                  </a:lnTo>
                  <a:lnTo>
                    <a:pt x="345" y="201"/>
                  </a:lnTo>
                  <a:cubicBezTo>
                    <a:pt x="312" y="168"/>
                    <a:pt x="290" y="146"/>
                    <a:pt x="245" y="123"/>
                  </a:cubicBezTo>
                  <a:lnTo>
                    <a:pt x="234" y="123"/>
                  </a:lnTo>
                  <a:cubicBezTo>
                    <a:pt x="223" y="134"/>
                    <a:pt x="223" y="134"/>
                    <a:pt x="223" y="146"/>
                  </a:cubicBezTo>
                  <a:cubicBezTo>
                    <a:pt x="212" y="168"/>
                    <a:pt x="223" y="190"/>
                    <a:pt x="245" y="201"/>
                  </a:cubicBezTo>
                  <a:cubicBezTo>
                    <a:pt x="290" y="223"/>
                    <a:pt x="312" y="279"/>
                    <a:pt x="312" y="323"/>
                  </a:cubicBezTo>
                  <a:cubicBezTo>
                    <a:pt x="312" y="334"/>
                    <a:pt x="301" y="346"/>
                    <a:pt x="301" y="346"/>
                  </a:cubicBezTo>
                  <a:lnTo>
                    <a:pt x="301" y="368"/>
                  </a:lnTo>
                  <a:lnTo>
                    <a:pt x="301" y="379"/>
                  </a:lnTo>
                  <a:cubicBezTo>
                    <a:pt x="290" y="390"/>
                    <a:pt x="290" y="401"/>
                    <a:pt x="278" y="412"/>
                  </a:cubicBezTo>
                  <a:lnTo>
                    <a:pt x="278" y="423"/>
                  </a:lnTo>
                  <a:lnTo>
                    <a:pt x="268" y="435"/>
                  </a:lnTo>
                  <a:lnTo>
                    <a:pt x="256" y="445"/>
                  </a:lnTo>
                  <a:lnTo>
                    <a:pt x="245" y="457"/>
                  </a:lnTo>
                  <a:lnTo>
                    <a:pt x="223" y="479"/>
                  </a:lnTo>
                  <a:lnTo>
                    <a:pt x="212" y="479"/>
                  </a:lnTo>
                  <a:cubicBezTo>
                    <a:pt x="201" y="490"/>
                    <a:pt x="201" y="490"/>
                    <a:pt x="189" y="490"/>
                  </a:cubicBezTo>
                  <a:cubicBezTo>
                    <a:pt x="167" y="501"/>
                    <a:pt x="145" y="512"/>
                    <a:pt x="123" y="512"/>
                  </a:cubicBezTo>
                  <a:cubicBezTo>
                    <a:pt x="100" y="524"/>
                    <a:pt x="100" y="546"/>
                    <a:pt x="100" y="557"/>
                  </a:cubicBezTo>
                  <a:cubicBezTo>
                    <a:pt x="100" y="568"/>
                    <a:pt x="112" y="579"/>
                    <a:pt x="134" y="590"/>
                  </a:cubicBezTo>
                  <a:lnTo>
                    <a:pt x="112" y="590"/>
                  </a:lnTo>
                  <a:cubicBezTo>
                    <a:pt x="78" y="590"/>
                    <a:pt x="56" y="579"/>
                    <a:pt x="23" y="579"/>
                  </a:cubicBezTo>
                  <a:cubicBezTo>
                    <a:pt x="11" y="579"/>
                    <a:pt x="11" y="579"/>
                    <a:pt x="1" y="590"/>
                  </a:cubicBezTo>
                  <a:lnTo>
                    <a:pt x="11" y="590"/>
                  </a:lnTo>
                  <a:lnTo>
                    <a:pt x="11" y="601"/>
                  </a:lnTo>
                  <a:cubicBezTo>
                    <a:pt x="45" y="635"/>
                    <a:pt x="68" y="657"/>
                    <a:pt x="100" y="679"/>
                  </a:cubicBezTo>
                  <a:cubicBezTo>
                    <a:pt x="123" y="690"/>
                    <a:pt x="156" y="690"/>
                    <a:pt x="179" y="690"/>
                  </a:cubicBezTo>
                  <a:lnTo>
                    <a:pt x="201" y="690"/>
                  </a:lnTo>
                  <a:cubicBezTo>
                    <a:pt x="223" y="690"/>
                    <a:pt x="245" y="690"/>
                    <a:pt x="256" y="679"/>
                  </a:cubicBezTo>
                  <a:cubicBezTo>
                    <a:pt x="268" y="679"/>
                    <a:pt x="278" y="679"/>
                    <a:pt x="278" y="668"/>
                  </a:cubicBezTo>
                  <a:cubicBezTo>
                    <a:pt x="278" y="690"/>
                    <a:pt x="290" y="712"/>
                    <a:pt x="290" y="724"/>
                  </a:cubicBezTo>
                  <a:cubicBezTo>
                    <a:pt x="290" y="735"/>
                    <a:pt x="301" y="746"/>
                    <a:pt x="312" y="757"/>
                  </a:cubicBezTo>
                  <a:cubicBezTo>
                    <a:pt x="312" y="779"/>
                    <a:pt x="323" y="791"/>
                    <a:pt x="334" y="801"/>
                  </a:cubicBezTo>
                  <a:lnTo>
                    <a:pt x="345" y="801"/>
                  </a:lnTo>
                  <a:lnTo>
                    <a:pt x="345" y="813"/>
                  </a:lnTo>
                  <a:cubicBezTo>
                    <a:pt x="357" y="813"/>
                    <a:pt x="367" y="824"/>
                    <a:pt x="379" y="824"/>
                  </a:cubicBezTo>
                  <a:cubicBezTo>
                    <a:pt x="379" y="835"/>
                    <a:pt x="390" y="835"/>
                    <a:pt x="390" y="846"/>
                  </a:cubicBezTo>
                  <a:cubicBezTo>
                    <a:pt x="401" y="846"/>
                    <a:pt x="401" y="846"/>
                    <a:pt x="412" y="857"/>
                  </a:cubicBezTo>
                  <a:cubicBezTo>
                    <a:pt x="401" y="857"/>
                    <a:pt x="401" y="868"/>
                    <a:pt x="390" y="868"/>
                  </a:cubicBezTo>
                  <a:lnTo>
                    <a:pt x="401" y="880"/>
                  </a:lnTo>
                  <a:cubicBezTo>
                    <a:pt x="401" y="880"/>
                    <a:pt x="390" y="880"/>
                    <a:pt x="390" y="890"/>
                  </a:cubicBezTo>
                  <a:cubicBezTo>
                    <a:pt x="379" y="902"/>
                    <a:pt x="367" y="924"/>
                    <a:pt x="367" y="946"/>
                  </a:cubicBezTo>
                  <a:cubicBezTo>
                    <a:pt x="367" y="957"/>
                    <a:pt x="367" y="969"/>
                    <a:pt x="357" y="991"/>
                  </a:cubicBezTo>
                  <a:cubicBezTo>
                    <a:pt x="357" y="1013"/>
                    <a:pt x="367" y="1035"/>
                    <a:pt x="367" y="1046"/>
                  </a:cubicBezTo>
                  <a:lnTo>
                    <a:pt x="367" y="1068"/>
                  </a:lnTo>
                  <a:cubicBezTo>
                    <a:pt x="367" y="1090"/>
                    <a:pt x="367" y="1102"/>
                    <a:pt x="379" y="1113"/>
                  </a:cubicBezTo>
                  <a:cubicBezTo>
                    <a:pt x="379" y="1135"/>
                    <a:pt x="390" y="1157"/>
                    <a:pt x="401" y="1179"/>
                  </a:cubicBezTo>
                  <a:cubicBezTo>
                    <a:pt x="401" y="1191"/>
                    <a:pt x="412" y="1202"/>
                    <a:pt x="423" y="1202"/>
                  </a:cubicBezTo>
                  <a:cubicBezTo>
                    <a:pt x="423" y="1213"/>
                    <a:pt x="423" y="1213"/>
                    <a:pt x="434" y="1213"/>
                  </a:cubicBezTo>
                  <a:cubicBezTo>
                    <a:pt x="434" y="1213"/>
                    <a:pt x="446" y="1213"/>
                    <a:pt x="446" y="1224"/>
                  </a:cubicBezTo>
                  <a:lnTo>
                    <a:pt x="456" y="1236"/>
                  </a:lnTo>
                  <a:lnTo>
                    <a:pt x="468" y="1236"/>
                  </a:lnTo>
                  <a:cubicBezTo>
                    <a:pt x="490" y="1246"/>
                    <a:pt x="501" y="1246"/>
                    <a:pt x="512" y="1246"/>
                  </a:cubicBezTo>
                  <a:cubicBezTo>
                    <a:pt x="535" y="1246"/>
                    <a:pt x="545" y="1246"/>
                    <a:pt x="557" y="1236"/>
                  </a:cubicBezTo>
                  <a:lnTo>
                    <a:pt x="568" y="1236"/>
                  </a:lnTo>
                  <a:cubicBezTo>
                    <a:pt x="568" y="1224"/>
                    <a:pt x="568" y="1213"/>
                    <a:pt x="557" y="1213"/>
                  </a:cubicBezTo>
                  <a:cubicBezTo>
                    <a:pt x="535" y="1202"/>
                    <a:pt x="523" y="1191"/>
                    <a:pt x="512" y="1169"/>
                  </a:cubicBezTo>
                  <a:cubicBezTo>
                    <a:pt x="490" y="1147"/>
                    <a:pt x="479" y="1124"/>
                    <a:pt x="468" y="1102"/>
                  </a:cubicBezTo>
                  <a:cubicBezTo>
                    <a:pt x="468" y="1090"/>
                    <a:pt x="456" y="1068"/>
                    <a:pt x="456" y="1058"/>
                  </a:cubicBezTo>
                  <a:lnTo>
                    <a:pt x="456" y="1035"/>
                  </a:lnTo>
                  <a:lnTo>
                    <a:pt x="456" y="1024"/>
                  </a:lnTo>
                  <a:cubicBezTo>
                    <a:pt x="456" y="1013"/>
                    <a:pt x="446" y="991"/>
                    <a:pt x="446" y="979"/>
                  </a:cubicBezTo>
                  <a:cubicBezTo>
                    <a:pt x="446" y="969"/>
                    <a:pt x="446" y="969"/>
                    <a:pt x="456" y="969"/>
                  </a:cubicBezTo>
                  <a:lnTo>
                    <a:pt x="456" y="957"/>
                  </a:lnTo>
                  <a:cubicBezTo>
                    <a:pt x="468" y="957"/>
                    <a:pt x="468" y="957"/>
                    <a:pt x="468" y="946"/>
                  </a:cubicBezTo>
                  <a:cubicBezTo>
                    <a:pt x="479" y="946"/>
                    <a:pt x="479" y="935"/>
                    <a:pt x="479" y="935"/>
                  </a:cubicBezTo>
                  <a:cubicBezTo>
                    <a:pt x="501" y="924"/>
                    <a:pt x="512" y="913"/>
                    <a:pt x="535" y="913"/>
                  </a:cubicBezTo>
                  <a:lnTo>
                    <a:pt x="557" y="913"/>
                  </a:lnTo>
                  <a:cubicBezTo>
                    <a:pt x="568" y="907"/>
                    <a:pt x="576" y="905"/>
                    <a:pt x="584" y="905"/>
                  </a:cubicBezTo>
                  <a:cubicBezTo>
                    <a:pt x="593" y="905"/>
                    <a:pt x="601" y="907"/>
                    <a:pt x="612" y="913"/>
                  </a:cubicBezTo>
                  <a:cubicBezTo>
                    <a:pt x="634" y="913"/>
                    <a:pt x="646" y="880"/>
                    <a:pt x="634" y="868"/>
                  </a:cubicBezTo>
                  <a:cubicBezTo>
                    <a:pt x="634" y="857"/>
                    <a:pt x="634" y="857"/>
                    <a:pt x="624" y="857"/>
                  </a:cubicBezTo>
                  <a:cubicBezTo>
                    <a:pt x="601" y="846"/>
                    <a:pt x="579" y="835"/>
                    <a:pt x="545" y="835"/>
                  </a:cubicBezTo>
                  <a:cubicBezTo>
                    <a:pt x="523" y="824"/>
                    <a:pt x="490" y="824"/>
                    <a:pt x="468" y="813"/>
                  </a:cubicBezTo>
                  <a:cubicBezTo>
                    <a:pt x="456" y="801"/>
                    <a:pt x="446" y="801"/>
                    <a:pt x="446" y="791"/>
                  </a:cubicBezTo>
                  <a:lnTo>
                    <a:pt x="434" y="791"/>
                  </a:lnTo>
                  <a:cubicBezTo>
                    <a:pt x="434" y="779"/>
                    <a:pt x="434" y="779"/>
                    <a:pt x="423" y="779"/>
                  </a:cubicBezTo>
                  <a:lnTo>
                    <a:pt x="423" y="768"/>
                  </a:lnTo>
                  <a:cubicBezTo>
                    <a:pt x="423" y="768"/>
                    <a:pt x="423" y="757"/>
                    <a:pt x="412" y="757"/>
                  </a:cubicBezTo>
                  <a:lnTo>
                    <a:pt x="412" y="746"/>
                  </a:lnTo>
                  <a:cubicBezTo>
                    <a:pt x="412" y="735"/>
                    <a:pt x="412" y="724"/>
                    <a:pt x="401" y="712"/>
                  </a:cubicBezTo>
                  <a:lnTo>
                    <a:pt x="401" y="702"/>
                  </a:lnTo>
                  <a:lnTo>
                    <a:pt x="423" y="679"/>
                  </a:lnTo>
                  <a:cubicBezTo>
                    <a:pt x="434" y="679"/>
                    <a:pt x="446" y="668"/>
                    <a:pt x="456" y="657"/>
                  </a:cubicBezTo>
                  <a:lnTo>
                    <a:pt x="456" y="668"/>
                  </a:lnTo>
                  <a:lnTo>
                    <a:pt x="490" y="635"/>
                  </a:lnTo>
                  <a:cubicBezTo>
                    <a:pt x="501" y="635"/>
                    <a:pt x="512" y="623"/>
                    <a:pt x="535" y="623"/>
                  </a:cubicBezTo>
                  <a:lnTo>
                    <a:pt x="535" y="613"/>
                  </a:lnTo>
                  <a:cubicBezTo>
                    <a:pt x="545" y="623"/>
                    <a:pt x="557" y="623"/>
                    <a:pt x="568" y="635"/>
                  </a:cubicBezTo>
                  <a:cubicBezTo>
                    <a:pt x="579" y="635"/>
                    <a:pt x="590" y="635"/>
                    <a:pt x="590" y="623"/>
                  </a:cubicBezTo>
                  <a:cubicBezTo>
                    <a:pt x="612" y="635"/>
                    <a:pt x="624" y="635"/>
                    <a:pt x="646" y="635"/>
                  </a:cubicBezTo>
                  <a:cubicBezTo>
                    <a:pt x="646" y="623"/>
                    <a:pt x="646" y="623"/>
                    <a:pt x="634" y="613"/>
                  </a:cubicBezTo>
                  <a:lnTo>
                    <a:pt x="634" y="601"/>
                  </a:lnTo>
                  <a:cubicBezTo>
                    <a:pt x="646" y="601"/>
                    <a:pt x="657" y="590"/>
                    <a:pt x="668" y="590"/>
                  </a:cubicBezTo>
                  <a:cubicBezTo>
                    <a:pt x="679" y="590"/>
                    <a:pt x="690" y="579"/>
                    <a:pt x="690" y="579"/>
                  </a:cubicBezTo>
                  <a:cubicBezTo>
                    <a:pt x="690" y="568"/>
                    <a:pt x="690" y="568"/>
                    <a:pt x="679" y="557"/>
                  </a:cubicBezTo>
                  <a:cubicBezTo>
                    <a:pt x="668" y="546"/>
                    <a:pt x="646" y="546"/>
                    <a:pt x="624" y="534"/>
                  </a:cubicBezTo>
                  <a:lnTo>
                    <a:pt x="624" y="524"/>
                  </a:lnTo>
                  <a:cubicBezTo>
                    <a:pt x="624" y="501"/>
                    <a:pt x="612" y="490"/>
                    <a:pt x="601" y="479"/>
                  </a:cubicBezTo>
                  <a:cubicBezTo>
                    <a:pt x="590" y="468"/>
                    <a:pt x="579" y="457"/>
                    <a:pt x="579" y="445"/>
                  </a:cubicBezTo>
                  <a:cubicBezTo>
                    <a:pt x="568" y="435"/>
                    <a:pt x="557" y="423"/>
                    <a:pt x="557" y="412"/>
                  </a:cubicBezTo>
                  <a:lnTo>
                    <a:pt x="557" y="401"/>
                  </a:lnTo>
                  <a:lnTo>
                    <a:pt x="557" y="379"/>
                  </a:lnTo>
                  <a:lnTo>
                    <a:pt x="557" y="356"/>
                  </a:lnTo>
                  <a:cubicBezTo>
                    <a:pt x="545" y="334"/>
                    <a:pt x="545" y="323"/>
                    <a:pt x="545" y="312"/>
                  </a:cubicBezTo>
                  <a:cubicBezTo>
                    <a:pt x="545" y="301"/>
                    <a:pt x="535" y="290"/>
                    <a:pt x="535" y="279"/>
                  </a:cubicBezTo>
                  <a:lnTo>
                    <a:pt x="535" y="212"/>
                  </a:lnTo>
                  <a:lnTo>
                    <a:pt x="535" y="201"/>
                  </a:lnTo>
                  <a:cubicBezTo>
                    <a:pt x="535" y="190"/>
                    <a:pt x="535" y="178"/>
                    <a:pt x="545" y="168"/>
                  </a:cubicBezTo>
                  <a:cubicBezTo>
                    <a:pt x="545" y="156"/>
                    <a:pt x="545" y="134"/>
                    <a:pt x="557" y="123"/>
                  </a:cubicBezTo>
                  <a:cubicBezTo>
                    <a:pt x="557" y="112"/>
                    <a:pt x="557" y="101"/>
                    <a:pt x="545" y="89"/>
                  </a:cubicBezTo>
                  <a:cubicBezTo>
                    <a:pt x="557" y="89"/>
                    <a:pt x="557" y="79"/>
                    <a:pt x="557" y="79"/>
                  </a:cubicBezTo>
                  <a:lnTo>
                    <a:pt x="624" y="79"/>
                  </a:lnTo>
                  <a:cubicBezTo>
                    <a:pt x="628" y="80"/>
                    <a:pt x="632" y="81"/>
                    <a:pt x="636" y="81"/>
                  </a:cubicBezTo>
                  <a:cubicBezTo>
                    <a:pt x="659" y="81"/>
                    <a:pt x="667" y="54"/>
                    <a:pt x="657" y="34"/>
                  </a:cubicBezTo>
                  <a:cubicBezTo>
                    <a:pt x="646" y="23"/>
                    <a:pt x="624" y="12"/>
                    <a:pt x="612"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2" name="Google Shape;12182;p16"/>
            <p:cNvSpPr/>
            <p:nvPr/>
          </p:nvSpPr>
          <p:spPr>
            <a:xfrm>
              <a:off x="4016619" y="1887362"/>
              <a:ext cx="47377" cy="47342"/>
            </a:xfrm>
            <a:custGeom>
              <a:avLst/>
              <a:gdLst/>
              <a:ahLst/>
              <a:cxnLst/>
              <a:rect l="l" t="t" r="r" b="b"/>
              <a:pathLst>
                <a:path w="1358" h="1357" extrusionOk="0">
                  <a:moveTo>
                    <a:pt x="594" y="0"/>
                  </a:moveTo>
                  <a:cubicBezTo>
                    <a:pt x="567" y="0"/>
                    <a:pt x="540" y="6"/>
                    <a:pt x="512" y="17"/>
                  </a:cubicBezTo>
                  <a:cubicBezTo>
                    <a:pt x="490" y="17"/>
                    <a:pt x="467" y="28"/>
                    <a:pt x="445" y="50"/>
                  </a:cubicBezTo>
                  <a:cubicBezTo>
                    <a:pt x="434" y="50"/>
                    <a:pt x="423" y="61"/>
                    <a:pt x="411" y="72"/>
                  </a:cubicBezTo>
                  <a:lnTo>
                    <a:pt x="367" y="117"/>
                  </a:lnTo>
                  <a:cubicBezTo>
                    <a:pt x="356" y="128"/>
                    <a:pt x="345" y="150"/>
                    <a:pt x="334" y="173"/>
                  </a:cubicBezTo>
                  <a:lnTo>
                    <a:pt x="334" y="195"/>
                  </a:lnTo>
                  <a:cubicBezTo>
                    <a:pt x="322" y="206"/>
                    <a:pt x="312" y="228"/>
                    <a:pt x="312" y="250"/>
                  </a:cubicBezTo>
                  <a:cubicBezTo>
                    <a:pt x="300" y="295"/>
                    <a:pt x="300" y="339"/>
                    <a:pt x="312" y="384"/>
                  </a:cubicBezTo>
                  <a:cubicBezTo>
                    <a:pt x="312" y="406"/>
                    <a:pt x="322" y="428"/>
                    <a:pt x="334" y="450"/>
                  </a:cubicBezTo>
                  <a:cubicBezTo>
                    <a:pt x="334" y="462"/>
                    <a:pt x="334" y="462"/>
                    <a:pt x="345" y="473"/>
                  </a:cubicBezTo>
                  <a:cubicBezTo>
                    <a:pt x="356" y="484"/>
                    <a:pt x="367" y="506"/>
                    <a:pt x="378" y="529"/>
                  </a:cubicBezTo>
                  <a:lnTo>
                    <a:pt x="367" y="539"/>
                  </a:lnTo>
                  <a:lnTo>
                    <a:pt x="312" y="595"/>
                  </a:lnTo>
                  <a:cubicBezTo>
                    <a:pt x="312" y="606"/>
                    <a:pt x="300" y="628"/>
                    <a:pt x="289" y="640"/>
                  </a:cubicBezTo>
                  <a:cubicBezTo>
                    <a:pt x="289" y="650"/>
                    <a:pt x="278" y="662"/>
                    <a:pt x="278" y="662"/>
                  </a:cubicBezTo>
                  <a:lnTo>
                    <a:pt x="267" y="650"/>
                  </a:lnTo>
                  <a:lnTo>
                    <a:pt x="256" y="640"/>
                  </a:lnTo>
                  <a:lnTo>
                    <a:pt x="233" y="618"/>
                  </a:lnTo>
                  <a:cubicBezTo>
                    <a:pt x="223" y="606"/>
                    <a:pt x="211" y="606"/>
                    <a:pt x="201" y="595"/>
                  </a:cubicBezTo>
                  <a:lnTo>
                    <a:pt x="167" y="595"/>
                  </a:lnTo>
                  <a:cubicBezTo>
                    <a:pt x="150" y="590"/>
                    <a:pt x="145" y="587"/>
                    <a:pt x="139" y="587"/>
                  </a:cubicBezTo>
                  <a:cubicBezTo>
                    <a:pt x="134" y="587"/>
                    <a:pt x="128" y="590"/>
                    <a:pt x="112" y="595"/>
                  </a:cubicBezTo>
                  <a:lnTo>
                    <a:pt x="100" y="595"/>
                  </a:lnTo>
                  <a:cubicBezTo>
                    <a:pt x="100" y="595"/>
                    <a:pt x="89" y="595"/>
                    <a:pt x="89" y="606"/>
                  </a:cubicBezTo>
                  <a:cubicBezTo>
                    <a:pt x="78" y="606"/>
                    <a:pt x="78" y="606"/>
                    <a:pt x="67" y="618"/>
                  </a:cubicBezTo>
                  <a:lnTo>
                    <a:pt x="45" y="640"/>
                  </a:lnTo>
                  <a:cubicBezTo>
                    <a:pt x="33" y="650"/>
                    <a:pt x="23" y="673"/>
                    <a:pt x="23" y="684"/>
                  </a:cubicBezTo>
                  <a:cubicBezTo>
                    <a:pt x="11" y="684"/>
                    <a:pt x="11" y="717"/>
                    <a:pt x="0" y="729"/>
                  </a:cubicBezTo>
                  <a:lnTo>
                    <a:pt x="0" y="751"/>
                  </a:lnTo>
                  <a:lnTo>
                    <a:pt x="0" y="773"/>
                  </a:lnTo>
                  <a:cubicBezTo>
                    <a:pt x="0" y="795"/>
                    <a:pt x="0" y="806"/>
                    <a:pt x="11" y="828"/>
                  </a:cubicBezTo>
                  <a:cubicBezTo>
                    <a:pt x="11" y="840"/>
                    <a:pt x="23" y="851"/>
                    <a:pt x="23" y="862"/>
                  </a:cubicBezTo>
                  <a:lnTo>
                    <a:pt x="23" y="851"/>
                  </a:lnTo>
                  <a:cubicBezTo>
                    <a:pt x="33" y="884"/>
                    <a:pt x="45" y="907"/>
                    <a:pt x="67" y="917"/>
                  </a:cubicBezTo>
                  <a:cubicBezTo>
                    <a:pt x="78" y="940"/>
                    <a:pt x="89" y="951"/>
                    <a:pt x="100" y="973"/>
                  </a:cubicBezTo>
                  <a:cubicBezTo>
                    <a:pt x="122" y="996"/>
                    <a:pt x="144" y="1018"/>
                    <a:pt x="178" y="1029"/>
                  </a:cubicBezTo>
                  <a:cubicBezTo>
                    <a:pt x="189" y="1029"/>
                    <a:pt x="201" y="1040"/>
                    <a:pt x="211" y="1040"/>
                  </a:cubicBezTo>
                  <a:cubicBezTo>
                    <a:pt x="233" y="1040"/>
                    <a:pt x="245" y="1029"/>
                    <a:pt x="256" y="1018"/>
                  </a:cubicBezTo>
                  <a:cubicBezTo>
                    <a:pt x="267" y="1018"/>
                    <a:pt x="278" y="1006"/>
                    <a:pt x="289" y="1006"/>
                  </a:cubicBezTo>
                  <a:cubicBezTo>
                    <a:pt x="300" y="984"/>
                    <a:pt x="312" y="973"/>
                    <a:pt x="322" y="951"/>
                  </a:cubicBezTo>
                  <a:lnTo>
                    <a:pt x="322" y="929"/>
                  </a:lnTo>
                  <a:cubicBezTo>
                    <a:pt x="334" y="917"/>
                    <a:pt x="334" y="917"/>
                    <a:pt x="334" y="907"/>
                  </a:cubicBezTo>
                  <a:lnTo>
                    <a:pt x="345" y="917"/>
                  </a:lnTo>
                  <a:cubicBezTo>
                    <a:pt x="356" y="929"/>
                    <a:pt x="367" y="929"/>
                    <a:pt x="389" y="940"/>
                  </a:cubicBezTo>
                  <a:lnTo>
                    <a:pt x="423" y="940"/>
                  </a:lnTo>
                  <a:cubicBezTo>
                    <a:pt x="423" y="951"/>
                    <a:pt x="411" y="962"/>
                    <a:pt x="411" y="962"/>
                  </a:cubicBezTo>
                  <a:lnTo>
                    <a:pt x="411" y="973"/>
                  </a:lnTo>
                  <a:cubicBezTo>
                    <a:pt x="401" y="984"/>
                    <a:pt x="401" y="996"/>
                    <a:pt x="401" y="1006"/>
                  </a:cubicBezTo>
                  <a:cubicBezTo>
                    <a:pt x="389" y="1029"/>
                    <a:pt x="389" y="1051"/>
                    <a:pt x="389" y="1062"/>
                  </a:cubicBezTo>
                  <a:cubicBezTo>
                    <a:pt x="389" y="1085"/>
                    <a:pt x="389" y="1095"/>
                    <a:pt x="401" y="1107"/>
                  </a:cubicBezTo>
                  <a:lnTo>
                    <a:pt x="401" y="1118"/>
                  </a:lnTo>
                  <a:cubicBezTo>
                    <a:pt x="401" y="1129"/>
                    <a:pt x="401" y="1140"/>
                    <a:pt x="411" y="1162"/>
                  </a:cubicBezTo>
                  <a:cubicBezTo>
                    <a:pt x="423" y="1184"/>
                    <a:pt x="423" y="1196"/>
                    <a:pt x="434" y="1207"/>
                  </a:cubicBezTo>
                  <a:cubicBezTo>
                    <a:pt x="445" y="1218"/>
                    <a:pt x="456" y="1229"/>
                    <a:pt x="467" y="1229"/>
                  </a:cubicBezTo>
                  <a:lnTo>
                    <a:pt x="467" y="1240"/>
                  </a:lnTo>
                  <a:cubicBezTo>
                    <a:pt x="478" y="1240"/>
                    <a:pt x="490" y="1251"/>
                    <a:pt x="500" y="1251"/>
                  </a:cubicBezTo>
                  <a:cubicBezTo>
                    <a:pt x="500" y="1263"/>
                    <a:pt x="500" y="1263"/>
                    <a:pt x="512" y="1263"/>
                  </a:cubicBezTo>
                  <a:lnTo>
                    <a:pt x="589" y="1263"/>
                  </a:lnTo>
                  <a:cubicBezTo>
                    <a:pt x="601" y="1263"/>
                    <a:pt x="601" y="1251"/>
                    <a:pt x="612" y="1251"/>
                  </a:cubicBezTo>
                  <a:cubicBezTo>
                    <a:pt x="612" y="1251"/>
                    <a:pt x="623" y="1251"/>
                    <a:pt x="623" y="1240"/>
                  </a:cubicBezTo>
                  <a:cubicBezTo>
                    <a:pt x="634" y="1251"/>
                    <a:pt x="634" y="1263"/>
                    <a:pt x="645" y="1273"/>
                  </a:cubicBezTo>
                  <a:lnTo>
                    <a:pt x="678" y="1307"/>
                  </a:lnTo>
                  <a:cubicBezTo>
                    <a:pt x="701" y="1318"/>
                    <a:pt x="712" y="1329"/>
                    <a:pt x="734" y="1340"/>
                  </a:cubicBezTo>
                  <a:cubicBezTo>
                    <a:pt x="757" y="1352"/>
                    <a:pt x="779" y="1352"/>
                    <a:pt x="801" y="1352"/>
                  </a:cubicBezTo>
                  <a:cubicBezTo>
                    <a:pt x="809" y="1355"/>
                    <a:pt x="816" y="1356"/>
                    <a:pt x="824" y="1356"/>
                  </a:cubicBezTo>
                  <a:cubicBezTo>
                    <a:pt x="839" y="1356"/>
                    <a:pt x="857" y="1352"/>
                    <a:pt x="879" y="1352"/>
                  </a:cubicBezTo>
                  <a:lnTo>
                    <a:pt x="945" y="1318"/>
                  </a:lnTo>
                  <a:cubicBezTo>
                    <a:pt x="967" y="1296"/>
                    <a:pt x="979" y="1285"/>
                    <a:pt x="990" y="1263"/>
                  </a:cubicBezTo>
                  <a:cubicBezTo>
                    <a:pt x="1024" y="1218"/>
                    <a:pt x="1034" y="1184"/>
                    <a:pt x="1046" y="1140"/>
                  </a:cubicBezTo>
                  <a:cubicBezTo>
                    <a:pt x="1046" y="1118"/>
                    <a:pt x="1056" y="1085"/>
                    <a:pt x="1056" y="1051"/>
                  </a:cubicBezTo>
                  <a:cubicBezTo>
                    <a:pt x="1046" y="1029"/>
                    <a:pt x="1046" y="996"/>
                    <a:pt x="1046" y="973"/>
                  </a:cubicBezTo>
                  <a:lnTo>
                    <a:pt x="1046" y="973"/>
                  </a:lnTo>
                  <a:cubicBezTo>
                    <a:pt x="1056" y="984"/>
                    <a:pt x="1079" y="996"/>
                    <a:pt x="1101" y="1006"/>
                  </a:cubicBezTo>
                  <a:cubicBezTo>
                    <a:pt x="1116" y="1006"/>
                    <a:pt x="1131" y="1012"/>
                    <a:pt x="1145" y="1012"/>
                  </a:cubicBezTo>
                  <a:cubicBezTo>
                    <a:pt x="1153" y="1012"/>
                    <a:pt x="1160" y="1010"/>
                    <a:pt x="1168" y="1006"/>
                  </a:cubicBezTo>
                  <a:cubicBezTo>
                    <a:pt x="1179" y="1006"/>
                    <a:pt x="1212" y="1006"/>
                    <a:pt x="1224" y="996"/>
                  </a:cubicBezTo>
                  <a:cubicBezTo>
                    <a:pt x="1257" y="984"/>
                    <a:pt x="1279" y="962"/>
                    <a:pt x="1301" y="940"/>
                  </a:cubicBezTo>
                  <a:cubicBezTo>
                    <a:pt x="1323" y="907"/>
                    <a:pt x="1346" y="873"/>
                    <a:pt x="1357" y="828"/>
                  </a:cubicBezTo>
                  <a:lnTo>
                    <a:pt x="1357" y="773"/>
                  </a:lnTo>
                  <a:lnTo>
                    <a:pt x="1357" y="729"/>
                  </a:lnTo>
                  <a:cubicBezTo>
                    <a:pt x="1357" y="695"/>
                    <a:pt x="1346" y="662"/>
                    <a:pt x="1335" y="628"/>
                  </a:cubicBezTo>
                  <a:cubicBezTo>
                    <a:pt x="1323" y="618"/>
                    <a:pt x="1313" y="595"/>
                    <a:pt x="1301" y="584"/>
                  </a:cubicBezTo>
                  <a:cubicBezTo>
                    <a:pt x="1301" y="573"/>
                    <a:pt x="1301" y="573"/>
                    <a:pt x="1290" y="561"/>
                  </a:cubicBezTo>
                  <a:lnTo>
                    <a:pt x="1257" y="529"/>
                  </a:lnTo>
                  <a:cubicBezTo>
                    <a:pt x="1246" y="517"/>
                    <a:pt x="1234" y="517"/>
                    <a:pt x="1224" y="506"/>
                  </a:cubicBezTo>
                  <a:cubicBezTo>
                    <a:pt x="1234" y="484"/>
                    <a:pt x="1246" y="450"/>
                    <a:pt x="1246" y="417"/>
                  </a:cubicBezTo>
                  <a:cubicBezTo>
                    <a:pt x="1268" y="373"/>
                    <a:pt x="1268" y="317"/>
                    <a:pt x="1246" y="262"/>
                  </a:cubicBezTo>
                  <a:cubicBezTo>
                    <a:pt x="1234" y="239"/>
                    <a:pt x="1224" y="217"/>
                    <a:pt x="1202" y="195"/>
                  </a:cubicBezTo>
                  <a:lnTo>
                    <a:pt x="1168" y="161"/>
                  </a:lnTo>
                  <a:cubicBezTo>
                    <a:pt x="1168" y="161"/>
                    <a:pt x="1157" y="161"/>
                    <a:pt x="1157" y="150"/>
                  </a:cubicBezTo>
                  <a:lnTo>
                    <a:pt x="1145" y="139"/>
                  </a:lnTo>
                  <a:cubicBezTo>
                    <a:pt x="1135" y="128"/>
                    <a:pt x="1113" y="117"/>
                    <a:pt x="1090" y="106"/>
                  </a:cubicBezTo>
                  <a:cubicBezTo>
                    <a:pt x="1090" y="106"/>
                    <a:pt x="1079" y="106"/>
                    <a:pt x="1068" y="94"/>
                  </a:cubicBezTo>
                  <a:cubicBezTo>
                    <a:pt x="1034" y="94"/>
                    <a:pt x="1012" y="84"/>
                    <a:pt x="979" y="84"/>
                  </a:cubicBezTo>
                  <a:cubicBezTo>
                    <a:pt x="957" y="94"/>
                    <a:pt x="935" y="94"/>
                    <a:pt x="912" y="94"/>
                  </a:cubicBezTo>
                  <a:cubicBezTo>
                    <a:pt x="868" y="117"/>
                    <a:pt x="846" y="150"/>
                    <a:pt x="823" y="195"/>
                  </a:cubicBezTo>
                  <a:cubicBezTo>
                    <a:pt x="823" y="183"/>
                    <a:pt x="823" y="183"/>
                    <a:pt x="812" y="173"/>
                  </a:cubicBezTo>
                  <a:cubicBezTo>
                    <a:pt x="812" y="150"/>
                    <a:pt x="801" y="139"/>
                    <a:pt x="790" y="117"/>
                  </a:cubicBezTo>
                  <a:cubicBezTo>
                    <a:pt x="779" y="117"/>
                    <a:pt x="779" y="106"/>
                    <a:pt x="779" y="106"/>
                  </a:cubicBezTo>
                  <a:lnTo>
                    <a:pt x="734" y="61"/>
                  </a:lnTo>
                  <a:cubicBezTo>
                    <a:pt x="734" y="61"/>
                    <a:pt x="723" y="61"/>
                    <a:pt x="723" y="50"/>
                  </a:cubicBezTo>
                  <a:cubicBezTo>
                    <a:pt x="712" y="39"/>
                    <a:pt x="690" y="28"/>
                    <a:pt x="668" y="17"/>
                  </a:cubicBezTo>
                  <a:cubicBezTo>
                    <a:pt x="645" y="6"/>
                    <a:pt x="620" y="0"/>
                    <a:pt x="594" y="0"/>
                  </a:cubicBezTo>
                  <a:close/>
                </a:path>
              </a:pathLst>
            </a:custGeom>
            <a:solidFill>
              <a:srgbClr val="E6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3" name="Google Shape;12183;p16"/>
            <p:cNvSpPr/>
            <p:nvPr/>
          </p:nvSpPr>
          <p:spPr>
            <a:xfrm>
              <a:off x="4037552" y="1923855"/>
              <a:ext cx="7396" cy="10292"/>
            </a:xfrm>
            <a:custGeom>
              <a:avLst/>
              <a:gdLst/>
              <a:ahLst/>
              <a:cxnLst/>
              <a:rect l="l" t="t" r="r" b="b"/>
              <a:pathLst>
                <a:path w="212" h="295" extrusionOk="0">
                  <a:moveTo>
                    <a:pt x="189" y="0"/>
                  </a:moveTo>
                  <a:cubicBezTo>
                    <a:pt x="178" y="0"/>
                    <a:pt x="167" y="8"/>
                    <a:pt x="167" y="16"/>
                  </a:cubicBezTo>
                  <a:cubicBezTo>
                    <a:pt x="157" y="16"/>
                    <a:pt x="157" y="27"/>
                    <a:pt x="157" y="27"/>
                  </a:cubicBezTo>
                  <a:lnTo>
                    <a:pt x="157" y="39"/>
                  </a:lnTo>
                  <a:cubicBezTo>
                    <a:pt x="145" y="39"/>
                    <a:pt x="145" y="49"/>
                    <a:pt x="145" y="49"/>
                  </a:cubicBezTo>
                  <a:cubicBezTo>
                    <a:pt x="145" y="61"/>
                    <a:pt x="145" y="61"/>
                    <a:pt x="134" y="61"/>
                  </a:cubicBezTo>
                  <a:lnTo>
                    <a:pt x="134" y="72"/>
                  </a:lnTo>
                  <a:cubicBezTo>
                    <a:pt x="134" y="83"/>
                    <a:pt x="123" y="83"/>
                    <a:pt x="123" y="83"/>
                  </a:cubicBezTo>
                  <a:cubicBezTo>
                    <a:pt x="123" y="94"/>
                    <a:pt x="112" y="105"/>
                    <a:pt x="112" y="105"/>
                  </a:cubicBezTo>
                  <a:cubicBezTo>
                    <a:pt x="101" y="105"/>
                    <a:pt x="101" y="116"/>
                    <a:pt x="101" y="116"/>
                  </a:cubicBezTo>
                  <a:cubicBezTo>
                    <a:pt x="101" y="116"/>
                    <a:pt x="90" y="116"/>
                    <a:pt x="90" y="128"/>
                  </a:cubicBezTo>
                  <a:cubicBezTo>
                    <a:pt x="78" y="128"/>
                    <a:pt x="78" y="138"/>
                    <a:pt x="68" y="138"/>
                  </a:cubicBezTo>
                  <a:lnTo>
                    <a:pt x="45" y="161"/>
                  </a:lnTo>
                  <a:lnTo>
                    <a:pt x="34" y="161"/>
                  </a:lnTo>
                  <a:cubicBezTo>
                    <a:pt x="23" y="172"/>
                    <a:pt x="23" y="172"/>
                    <a:pt x="12" y="172"/>
                  </a:cubicBezTo>
                  <a:cubicBezTo>
                    <a:pt x="12" y="183"/>
                    <a:pt x="1" y="194"/>
                    <a:pt x="12" y="205"/>
                  </a:cubicBezTo>
                  <a:cubicBezTo>
                    <a:pt x="12" y="205"/>
                    <a:pt x="23" y="205"/>
                    <a:pt x="23" y="194"/>
                  </a:cubicBezTo>
                  <a:cubicBezTo>
                    <a:pt x="34" y="205"/>
                    <a:pt x="34" y="217"/>
                    <a:pt x="45" y="227"/>
                  </a:cubicBezTo>
                  <a:lnTo>
                    <a:pt x="78" y="261"/>
                  </a:lnTo>
                  <a:cubicBezTo>
                    <a:pt x="101" y="272"/>
                    <a:pt x="112" y="283"/>
                    <a:pt x="123" y="294"/>
                  </a:cubicBezTo>
                  <a:lnTo>
                    <a:pt x="134" y="283"/>
                  </a:lnTo>
                  <a:cubicBezTo>
                    <a:pt x="134" y="272"/>
                    <a:pt x="145" y="261"/>
                    <a:pt x="145" y="250"/>
                  </a:cubicBezTo>
                  <a:lnTo>
                    <a:pt x="145" y="227"/>
                  </a:lnTo>
                  <a:cubicBezTo>
                    <a:pt x="157" y="205"/>
                    <a:pt x="167" y="183"/>
                    <a:pt x="167" y="161"/>
                  </a:cubicBezTo>
                  <a:cubicBezTo>
                    <a:pt x="190" y="128"/>
                    <a:pt x="212" y="94"/>
                    <a:pt x="212" y="49"/>
                  </a:cubicBezTo>
                  <a:lnTo>
                    <a:pt x="212" y="27"/>
                  </a:lnTo>
                  <a:cubicBezTo>
                    <a:pt x="212" y="16"/>
                    <a:pt x="212" y="5"/>
                    <a:pt x="201" y="5"/>
                  </a:cubicBezTo>
                  <a:cubicBezTo>
                    <a:pt x="198" y="2"/>
                    <a:pt x="193" y="0"/>
                    <a:pt x="189" y="0"/>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4" name="Google Shape;12184;p16"/>
            <p:cNvSpPr/>
            <p:nvPr/>
          </p:nvSpPr>
          <p:spPr>
            <a:xfrm>
              <a:off x="4017770" y="1887920"/>
              <a:ext cx="42319" cy="43505"/>
            </a:xfrm>
            <a:custGeom>
              <a:avLst/>
              <a:gdLst/>
              <a:ahLst/>
              <a:cxnLst/>
              <a:rect l="l" t="t" r="r" b="b"/>
              <a:pathLst>
                <a:path w="1213" h="1247" extrusionOk="0">
                  <a:moveTo>
                    <a:pt x="645" y="1"/>
                  </a:moveTo>
                  <a:cubicBezTo>
                    <a:pt x="635" y="12"/>
                    <a:pt x="635" y="23"/>
                    <a:pt x="645" y="23"/>
                  </a:cubicBezTo>
                  <a:cubicBezTo>
                    <a:pt x="657" y="45"/>
                    <a:pt x="679" y="68"/>
                    <a:pt x="690" y="90"/>
                  </a:cubicBezTo>
                  <a:lnTo>
                    <a:pt x="690" y="112"/>
                  </a:lnTo>
                  <a:cubicBezTo>
                    <a:pt x="690" y="123"/>
                    <a:pt x="701" y="123"/>
                    <a:pt x="701" y="134"/>
                  </a:cubicBezTo>
                  <a:cubicBezTo>
                    <a:pt x="712" y="179"/>
                    <a:pt x="712" y="212"/>
                    <a:pt x="712" y="256"/>
                  </a:cubicBezTo>
                  <a:cubicBezTo>
                    <a:pt x="701" y="268"/>
                    <a:pt x="701" y="268"/>
                    <a:pt x="701" y="279"/>
                  </a:cubicBezTo>
                  <a:cubicBezTo>
                    <a:pt x="701" y="290"/>
                    <a:pt x="690" y="301"/>
                    <a:pt x="690" y="312"/>
                  </a:cubicBezTo>
                  <a:cubicBezTo>
                    <a:pt x="645" y="390"/>
                    <a:pt x="568" y="424"/>
                    <a:pt x="490" y="434"/>
                  </a:cubicBezTo>
                  <a:cubicBezTo>
                    <a:pt x="423" y="434"/>
                    <a:pt x="356" y="390"/>
                    <a:pt x="345" y="323"/>
                  </a:cubicBezTo>
                  <a:cubicBezTo>
                    <a:pt x="345" y="312"/>
                    <a:pt x="334" y="301"/>
                    <a:pt x="312" y="301"/>
                  </a:cubicBezTo>
                  <a:cubicBezTo>
                    <a:pt x="301" y="301"/>
                    <a:pt x="301" y="323"/>
                    <a:pt x="289" y="335"/>
                  </a:cubicBezTo>
                  <a:cubicBezTo>
                    <a:pt x="289" y="345"/>
                    <a:pt x="301" y="368"/>
                    <a:pt x="301" y="379"/>
                  </a:cubicBezTo>
                  <a:cubicBezTo>
                    <a:pt x="289" y="434"/>
                    <a:pt x="312" y="479"/>
                    <a:pt x="356" y="501"/>
                  </a:cubicBezTo>
                  <a:lnTo>
                    <a:pt x="345" y="513"/>
                  </a:lnTo>
                  <a:lnTo>
                    <a:pt x="334" y="523"/>
                  </a:lnTo>
                  <a:lnTo>
                    <a:pt x="279" y="579"/>
                  </a:lnTo>
                  <a:cubicBezTo>
                    <a:pt x="279" y="590"/>
                    <a:pt x="267" y="602"/>
                    <a:pt x="256" y="624"/>
                  </a:cubicBezTo>
                  <a:cubicBezTo>
                    <a:pt x="256" y="634"/>
                    <a:pt x="245" y="646"/>
                    <a:pt x="245" y="646"/>
                  </a:cubicBezTo>
                  <a:lnTo>
                    <a:pt x="234" y="634"/>
                  </a:lnTo>
                  <a:lnTo>
                    <a:pt x="223" y="624"/>
                  </a:lnTo>
                  <a:lnTo>
                    <a:pt x="200" y="602"/>
                  </a:lnTo>
                  <a:cubicBezTo>
                    <a:pt x="190" y="590"/>
                    <a:pt x="178" y="590"/>
                    <a:pt x="168" y="590"/>
                  </a:cubicBezTo>
                  <a:lnTo>
                    <a:pt x="156" y="590"/>
                  </a:lnTo>
                  <a:cubicBezTo>
                    <a:pt x="134" y="579"/>
                    <a:pt x="111" y="579"/>
                    <a:pt x="89" y="579"/>
                  </a:cubicBezTo>
                  <a:cubicBezTo>
                    <a:pt x="79" y="579"/>
                    <a:pt x="67" y="579"/>
                    <a:pt x="67" y="590"/>
                  </a:cubicBezTo>
                  <a:cubicBezTo>
                    <a:pt x="34" y="602"/>
                    <a:pt x="12" y="612"/>
                    <a:pt x="0" y="634"/>
                  </a:cubicBezTo>
                  <a:cubicBezTo>
                    <a:pt x="0" y="657"/>
                    <a:pt x="0" y="679"/>
                    <a:pt x="12" y="701"/>
                  </a:cubicBezTo>
                  <a:cubicBezTo>
                    <a:pt x="19" y="709"/>
                    <a:pt x="33" y="717"/>
                    <a:pt x="44" y="717"/>
                  </a:cubicBezTo>
                  <a:cubicBezTo>
                    <a:pt x="49" y="717"/>
                    <a:pt x="53" y="716"/>
                    <a:pt x="56" y="713"/>
                  </a:cubicBezTo>
                  <a:lnTo>
                    <a:pt x="67" y="701"/>
                  </a:lnTo>
                  <a:lnTo>
                    <a:pt x="89" y="701"/>
                  </a:lnTo>
                  <a:cubicBezTo>
                    <a:pt x="101" y="701"/>
                    <a:pt x="111" y="713"/>
                    <a:pt x="123" y="713"/>
                  </a:cubicBezTo>
                  <a:lnTo>
                    <a:pt x="134" y="723"/>
                  </a:lnTo>
                  <a:cubicBezTo>
                    <a:pt x="145" y="723"/>
                    <a:pt x="145" y="735"/>
                    <a:pt x="156" y="735"/>
                  </a:cubicBezTo>
                  <a:cubicBezTo>
                    <a:pt x="168" y="735"/>
                    <a:pt x="168" y="746"/>
                    <a:pt x="178" y="746"/>
                  </a:cubicBezTo>
                  <a:lnTo>
                    <a:pt x="178" y="757"/>
                  </a:lnTo>
                  <a:lnTo>
                    <a:pt x="190" y="757"/>
                  </a:lnTo>
                  <a:cubicBezTo>
                    <a:pt x="212" y="779"/>
                    <a:pt x="212" y="802"/>
                    <a:pt x="223" y="835"/>
                  </a:cubicBezTo>
                  <a:cubicBezTo>
                    <a:pt x="234" y="835"/>
                    <a:pt x="234" y="846"/>
                    <a:pt x="234" y="846"/>
                  </a:cubicBezTo>
                  <a:lnTo>
                    <a:pt x="234" y="857"/>
                  </a:lnTo>
                  <a:lnTo>
                    <a:pt x="234" y="868"/>
                  </a:lnTo>
                  <a:lnTo>
                    <a:pt x="234" y="879"/>
                  </a:lnTo>
                  <a:lnTo>
                    <a:pt x="234" y="891"/>
                  </a:lnTo>
                  <a:lnTo>
                    <a:pt x="234" y="901"/>
                  </a:lnTo>
                  <a:cubicBezTo>
                    <a:pt x="234" y="924"/>
                    <a:pt x="234" y="946"/>
                    <a:pt x="256" y="957"/>
                  </a:cubicBezTo>
                  <a:cubicBezTo>
                    <a:pt x="256" y="968"/>
                    <a:pt x="267" y="968"/>
                    <a:pt x="267" y="968"/>
                  </a:cubicBezTo>
                  <a:cubicBezTo>
                    <a:pt x="279" y="957"/>
                    <a:pt x="279" y="946"/>
                    <a:pt x="289" y="935"/>
                  </a:cubicBezTo>
                  <a:lnTo>
                    <a:pt x="289" y="913"/>
                  </a:lnTo>
                  <a:cubicBezTo>
                    <a:pt x="301" y="901"/>
                    <a:pt x="301" y="901"/>
                    <a:pt x="301" y="891"/>
                  </a:cubicBezTo>
                  <a:lnTo>
                    <a:pt x="312" y="901"/>
                  </a:lnTo>
                  <a:cubicBezTo>
                    <a:pt x="323" y="868"/>
                    <a:pt x="323" y="835"/>
                    <a:pt x="323" y="802"/>
                  </a:cubicBezTo>
                  <a:cubicBezTo>
                    <a:pt x="334" y="802"/>
                    <a:pt x="334" y="790"/>
                    <a:pt x="345" y="790"/>
                  </a:cubicBezTo>
                  <a:lnTo>
                    <a:pt x="345" y="779"/>
                  </a:lnTo>
                  <a:lnTo>
                    <a:pt x="378" y="779"/>
                  </a:lnTo>
                  <a:cubicBezTo>
                    <a:pt x="390" y="768"/>
                    <a:pt x="401" y="746"/>
                    <a:pt x="401" y="735"/>
                  </a:cubicBezTo>
                  <a:lnTo>
                    <a:pt x="401" y="723"/>
                  </a:lnTo>
                  <a:lnTo>
                    <a:pt x="401" y="701"/>
                  </a:lnTo>
                  <a:lnTo>
                    <a:pt x="401" y="691"/>
                  </a:lnTo>
                  <a:lnTo>
                    <a:pt x="401" y="679"/>
                  </a:lnTo>
                  <a:lnTo>
                    <a:pt x="401" y="657"/>
                  </a:lnTo>
                  <a:lnTo>
                    <a:pt x="401" y="646"/>
                  </a:lnTo>
                  <a:lnTo>
                    <a:pt x="412" y="646"/>
                  </a:lnTo>
                  <a:lnTo>
                    <a:pt x="412" y="634"/>
                  </a:lnTo>
                  <a:cubicBezTo>
                    <a:pt x="412" y="634"/>
                    <a:pt x="412" y="624"/>
                    <a:pt x="423" y="624"/>
                  </a:cubicBezTo>
                  <a:lnTo>
                    <a:pt x="423" y="612"/>
                  </a:lnTo>
                  <a:cubicBezTo>
                    <a:pt x="434" y="612"/>
                    <a:pt x="434" y="612"/>
                    <a:pt x="445" y="602"/>
                  </a:cubicBezTo>
                  <a:cubicBezTo>
                    <a:pt x="457" y="602"/>
                    <a:pt x="457" y="590"/>
                    <a:pt x="467" y="590"/>
                  </a:cubicBezTo>
                  <a:lnTo>
                    <a:pt x="501" y="590"/>
                  </a:lnTo>
                  <a:cubicBezTo>
                    <a:pt x="501" y="579"/>
                    <a:pt x="512" y="579"/>
                    <a:pt x="512" y="579"/>
                  </a:cubicBezTo>
                  <a:lnTo>
                    <a:pt x="523" y="590"/>
                  </a:lnTo>
                  <a:lnTo>
                    <a:pt x="546" y="590"/>
                  </a:lnTo>
                  <a:cubicBezTo>
                    <a:pt x="556" y="590"/>
                    <a:pt x="568" y="590"/>
                    <a:pt x="579" y="579"/>
                  </a:cubicBezTo>
                  <a:cubicBezTo>
                    <a:pt x="590" y="568"/>
                    <a:pt x="612" y="557"/>
                    <a:pt x="635" y="545"/>
                  </a:cubicBezTo>
                  <a:cubicBezTo>
                    <a:pt x="645" y="545"/>
                    <a:pt x="645" y="535"/>
                    <a:pt x="645" y="535"/>
                  </a:cubicBezTo>
                  <a:cubicBezTo>
                    <a:pt x="657" y="535"/>
                    <a:pt x="668" y="535"/>
                    <a:pt x="679" y="523"/>
                  </a:cubicBezTo>
                  <a:lnTo>
                    <a:pt x="701" y="523"/>
                  </a:lnTo>
                  <a:lnTo>
                    <a:pt x="768" y="557"/>
                  </a:lnTo>
                  <a:lnTo>
                    <a:pt x="801" y="557"/>
                  </a:lnTo>
                  <a:cubicBezTo>
                    <a:pt x="813" y="568"/>
                    <a:pt x="823" y="579"/>
                    <a:pt x="846" y="590"/>
                  </a:cubicBezTo>
                  <a:cubicBezTo>
                    <a:pt x="852" y="593"/>
                    <a:pt x="858" y="595"/>
                    <a:pt x="862" y="595"/>
                  </a:cubicBezTo>
                  <a:cubicBezTo>
                    <a:pt x="874" y="595"/>
                    <a:pt x="879" y="587"/>
                    <a:pt x="879" y="579"/>
                  </a:cubicBezTo>
                  <a:lnTo>
                    <a:pt x="879" y="579"/>
                  </a:lnTo>
                  <a:cubicBezTo>
                    <a:pt x="879" y="602"/>
                    <a:pt x="868" y="634"/>
                    <a:pt x="868" y="657"/>
                  </a:cubicBezTo>
                  <a:lnTo>
                    <a:pt x="879" y="668"/>
                  </a:lnTo>
                  <a:cubicBezTo>
                    <a:pt x="879" y="701"/>
                    <a:pt x="879" y="723"/>
                    <a:pt x="890" y="746"/>
                  </a:cubicBezTo>
                  <a:cubicBezTo>
                    <a:pt x="868" y="768"/>
                    <a:pt x="857" y="790"/>
                    <a:pt x="835" y="812"/>
                  </a:cubicBezTo>
                  <a:cubicBezTo>
                    <a:pt x="835" y="812"/>
                    <a:pt x="823" y="824"/>
                    <a:pt x="813" y="824"/>
                  </a:cubicBezTo>
                  <a:cubicBezTo>
                    <a:pt x="801" y="835"/>
                    <a:pt x="779" y="835"/>
                    <a:pt x="768" y="846"/>
                  </a:cubicBezTo>
                  <a:lnTo>
                    <a:pt x="746" y="846"/>
                  </a:lnTo>
                  <a:cubicBezTo>
                    <a:pt x="734" y="846"/>
                    <a:pt x="724" y="846"/>
                    <a:pt x="712" y="835"/>
                  </a:cubicBezTo>
                  <a:cubicBezTo>
                    <a:pt x="701" y="835"/>
                    <a:pt x="701" y="824"/>
                    <a:pt x="690" y="812"/>
                  </a:cubicBezTo>
                  <a:lnTo>
                    <a:pt x="690" y="802"/>
                  </a:lnTo>
                  <a:lnTo>
                    <a:pt x="690" y="790"/>
                  </a:lnTo>
                  <a:lnTo>
                    <a:pt x="690" y="779"/>
                  </a:lnTo>
                  <a:cubicBezTo>
                    <a:pt x="701" y="735"/>
                    <a:pt x="712" y="701"/>
                    <a:pt x="701" y="657"/>
                  </a:cubicBezTo>
                  <a:cubicBezTo>
                    <a:pt x="701" y="646"/>
                    <a:pt x="690" y="634"/>
                    <a:pt x="679" y="634"/>
                  </a:cubicBezTo>
                  <a:cubicBezTo>
                    <a:pt x="668" y="634"/>
                    <a:pt x="657" y="646"/>
                    <a:pt x="657" y="657"/>
                  </a:cubicBezTo>
                  <a:lnTo>
                    <a:pt x="657" y="668"/>
                  </a:lnTo>
                  <a:lnTo>
                    <a:pt x="645" y="668"/>
                  </a:lnTo>
                  <a:cubicBezTo>
                    <a:pt x="641" y="666"/>
                    <a:pt x="637" y="665"/>
                    <a:pt x="634" y="665"/>
                  </a:cubicBezTo>
                  <a:cubicBezTo>
                    <a:pt x="619" y="665"/>
                    <a:pt x="610" y="683"/>
                    <a:pt x="601" y="701"/>
                  </a:cubicBezTo>
                  <a:lnTo>
                    <a:pt x="601" y="735"/>
                  </a:lnTo>
                  <a:lnTo>
                    <a:pt x="568" y="735"/>
                  </a:lnTo>
                  <a:cubicBezTo>
                    <a:pt x="479" y="757"/>
                    <a:pt x="412" y="812"/>
                    <a:pt x="368" y="891"/>
                  </a:cubicBezTo>
                  <a:cubicBezTo>
                    <a:pt x="368" y="901"/>
                    <a:pt x="368" y="913"/>
                    <a:pt x="356" y="924"/>
                  </a:cubicBezTo>
                  <a:lnTo>
                    <a:pt x="390" y="924"/>
                  </a:lnTo>
                  <a:cubicBezTo>
                    <a:pt x="390" y="935"/>
                    <a:pt x="378" y="946"/>
                    <a:pt x="378" y="946"/>
                  </a:cubicBezTo>
                  <a:lnTo>
                    <a:pt x="378" y="957"/>
                  </a:lnTo>
                  <a:cubicBezTo>
                    <a:pt x="368" y="968"/>
                    <a:pt x="368" y="980"/>
                    <a:pt x="368" y="990"/>
                  </a:cubicBezTo>
                  <a:cubicBezTo>
                    <a:pt x="356" y="1013"/>
                    <a:pt x="356" y="1035"/>
                    <a:pt x="356" y="1046"/>
                  </a:cubicBezTo>
                  <a:cubicBezTo>
                    <a:pt x="356" y="1069"/>
                    <a:pt x="356" y="1079"/>
                    <a:pt x="368" y="1091"/>
                  </a:cubicBezTo>
                  <a:lnTo>
                    <a:pt x="368" y="1102"/>
                  </a:lnTo>
                  <a:cubicBezTo>
                    <a:pt x="368" y="1113"/>
                    <a:pt x="368" y="1124"/>
                    <a:pt x="378" y="1146"/>
                  </a:cubicBezTo>
                  <a:cubicBezTo>
                    <a:pt x="390" y="1168"/>
                    <a:pt x="390" y="1180"/>
                    <a:pt x="401" y="1191"/>
                  </a:cubicBezTo>
                  <a:cubicBezTo>
                    <a:pt x="412" y="1202"/>
                    <a:pt x="423" y="1213"/>
                    <a:pt x="434" y="1213"/>
                  </a:cubicBezTo>
                  <a:lnTo>
                    <a:pt x="434" y="1224"/>
                  </a:lnTo>
                  <a:cubicBezTo>
                    <a:pt x="445" y="1224"/>
                    <a:pt x="457" y="1235"/>
                    <a:pt x="467" y="1235"/>
                  </a:cubicBezTo>
                  <a:cubicBezTo>
                    <a:pt x="467" y="1247"/>
                    <a:pt x="467" y="1247"/>
                    <a:pt x="479" y="1247"/>
                  </a:cubicBezTo>
                  <a:lnTo>
                    <a:pt x="556" y="1247"/>
                  </a:lnTo>
                  <a:lnTo>
                    <a:pt x="534" y="1224"/>
                  </a:lnTo>
                  <a:cubicBezTo>
                    <a:pt x="523" y="1202"/>
                    <a:pt x="512" y="1191"/>
                    <a:pt x="501" y="1180"/>
                  </a:cubicBezTo>
                  <a:lnTo>
                    <a:pt x="479" y="1158"/>
                  </a:lnTo>
                  <a:cubicBezTo>
                    <a:pt x="490" y="1146"/>
                    <a:pt x="490" y="1135"/>
                    <a:pt x="490" y="1124"/>
                  </a:cubicBezTo>
                  <a:lnTo>
                    <a:pt x="457" y="1024"/>
                  </a:lnTo>
                  <a:lnTo>
                    <a:pt x="457" y="980"/>
                  </a:lnTo>
                  <a:cubicBezTo>
                    <a:pt x="457" y="968"/>
                    <a:pt x="467" y="946"/>
                    <a:pt x="467" y="935"/>
                  </a:cubicBezTo>
                  <a:cubicBezTo>
                    <a:pt x="490" y="868"/>
                    <a:pt x="546" y="824"/>
                    <a:pt x="601" y="812"/>
                  </a:cubicBezTo>
                  <a:cubicBezTo>
                    <a:pt x="612" y="879"/>
                    <a:pt x="657" y="935"/>
                    <a:pt x="734" y="968"/>
                  </a:cubicBezTo>
                  <a:cubicBezTo>
                    <a:pt x="753" y="977"/>
                    <a:pt x="773" y="983"/>
                    <a:pt x="793" y="983"/>
                  </a:cubicBezTo>
                  <a:cubicBezTo>
                    <a:pt x="821" y="983"/>
                    <a:pt x="848" y="972"/>
                    <a:pt x="868" y="946"/>
                  </a:cubicBezTo>
                  <a:cubicBezTo>
                    <a:pt x="879" y="935"/>
                    <a:pt x="890" y="924"/>
                    <a:pt x="890" y="913"/>
                  </a:cubicBezTo>
                  <a:lnTo>
                    <a:pt x="912" y="913"/>
                  </a:lnTo>
                  <a:cubicBezTo>
                    <a:pt x="912" y="924"/>
                    <a:pt x="924" y="924"/>
                    <a:pt x="924" y="924"/>
                  </a:cubicBezTo>
                  <a:lnTo>
                    <a:pt x="924" y="935"/>
                  </a:lnTo>
                  <a:lnTo>
                    <a:pt x="934" y="935"/>
                  </a:lnTo>
                  <a:lnTo>
                    <a:pt x="934" y="946"/>
                  </a:lnTo>
                  <a:lnTo>
                    <a:pt x="946" y="946"/>
                  </a:lnTo>
                  <a:lnTo>
                    <a:pt x="946" y="968"/>
                  </a:lnTo>
                  <a:lnTo>
                    <a:pt x="946" y="980"/>
                  </a:lnTo>
                  <a:lnTo>
                    <a:pt x="946" y="990"/>
                  </a:lnTo>
                  <a:cubicBezTo>
                    <a:pt x="934" y="1002"/>
                    <a:pt x="924" y="1024"/>
                    <a:pt x="912" y="1046"/>
                  </a:cubicBezTo>
                  <a:cubicBezTo>
                    <a:pt x="912" y="1057"/>
                    <a:pt x="912" y="1091"/>
                    <a:pt x="924" y="1102"/>
                  </a:cubicBezTo>
                  <a:cubicBezTo>
                    <a:pt x="931" y="1110"/>
                    <a:pt x="939" y="1118"/>
                    <a:pt x="947" y="1118"/>
                  </a:cubicBezTo>
                  <a:cubicBezTo>
                    <a:pt x="950" y="1118"/>
                    <a:pt x="954" y="1116"/>
                    <a:pt x="957" y="1113"/>
                  </a:cubicBezTo>
                  <a:cubicBezTo>
                    <a:pt x="991" y="1079"/>
                    <a:pt x="1013" y="1046"/>
                    <a:pt x="1013" y="1002"/>
                  </a:cubicBezTo>
                  <a:lnTo>
                    <a:pt x="1013" y="957"/>
                  </a:lnTo>
                  <a:cubicBezTo>
                    <a:pt x="1013" y="968"/>
                    <a:pt x="1023" y="968"/>
                    <a:pt x="1023" y="968"/>
                  </a:cubicBezTo>
                  <a:cubicBezTo>
                    <a:pt x="1023" y="957"/>
                    <a:pt x="1023" y="935"/>
                    <a:pt x="1013" y="924"/>
                  </a:cubicBezTo>
                  <a:cubicBezTo>
                    <a:pt x="1013" y="891"/>
                    <a:pt x="991" y="868"/>
                    <a:pt x="979" y="857"/>
                  </a:cubicBezTo>
                  <a:cubicBezTo>
                    <a:pt x="979" y="846"/>
                    <a:pt x="968" y="846"/>
                    <a:pt x="968" y="835"/>
                  </a:cubicBezTo>
                  <a:cubicBezTo>
                    <a:pt x="968" y="835"/>
                    <a:pt x="968" y="824"/>
                    <a:pt x="957" y="824"/>
                  </a:cubicBezTo>
                  <a:cubicBezTo>
                    <a:pt x="957" y="812"/>
                    <a:pt x="946" y="812"/>
                    <a:pt x="946" y="802"/>
                  </a:cubicBezTo>
                  <a:cubicBezTo>
                    <a:pt x="946" y="802"/>
                    <a:pt x="957" y="790"/>
                    <a:pt x="957" y="779"/>
                  </a:cubicBezTo>
                  <a:lnTo>
                    <a:pt x="957" y="768"/>
                  </a:lnTo>
                  <a:cubicBezTo>
                    <a:pt x="968" y="746"/>
                    <a:pt x="968" y="735"/>
                    <a:pt x="968" y="723"/>
                  </a:cubicBezTo>
                  <a:cubicBezTo>
                    <a:pt x="979" y="713"/>
                    <a:pt x="979" y="701"/>
                    <a:pt x="979" y="701"/>
                  </a:cubicBezTo>
                  <a:lnTo>
                    <a:pt x="979" y="691"/>
                  </a:lnTo>
                  <a:lnTo>
                    <a:pt x="979" y="679"/>
                  </a:lnTo>
                  <a:cubicBezTo>
                    <a:pt x="991" y="668"/>
                    <a:pt x="1001" y="657"/>
                    <a:pt x="1001" y="634"/>
                  </a:cubicBezTo>
                  <a:cubicBezTo>
                    <a:pt x="1013" y="634"/>
                    <a:pt x="1013" y="624"/>
                    <a:pt x="1013" y="624"/>
                  </a:cubicBezTo>
                  <a:cubicBezTo>
                    <a:pt x="1013" y="612"/>
                    <a:pt x="1023" y="612"/>
                    <a:pt x="1023" y="602"/>
                  </a:cubicBezTo>
                  <a:cubicBezTo>
                    <a:pt x="1046" y="579"/>
                    <a:pt x="1068" y="557"/>
                    <a:pt x="1090" y="545"/>
                  </a:cubicBezTo>
                  <a:cubicBezTo>
                    <a:pt x="1102" y="535"/>
                    <a:pt x="1124" y="523"/>
                    <a:pt x="1135" y="523"/>
                  </a:cubicBezTo>
                  <a:lnTo>
                    <a:pt x="1146" y="523"/>
                  </a:lnTo>
                  <a:cubicBezTo>
                    <a:pt x="1157" y="523"/>
                    <a:pt x="1157" y="535"/>
                    <a:pt x="1169" y="535"/>
                  </a:cubicBezTo>
                  <a:cubicBezTo>
                    <a:pt x="1169" y="542"/>
                    <a:pt x="1174" y="550"/>
                    <a:pt x="1181" y="550"/>
                  </a:cubicBezTo>
                  <a:cubicBezTo>
                    <a:pt x="1184" y="550"/>
                    <a:pt x="1187" y="549"/>
                    <a:pt x="1191" y="545"/>
                  </a:cubicBezTo>
                  <a:cubicBezTo>
                    <a:pt x="1201" y="545"/>
                    <a:pt x="1213" y="523"/>
                    <a:pt x="1213" y="513"/>
                  </a:cubicBezTo>
                  <a:lnTo>
                    <a:pt x="1213" y="501"/>
                  </a:lnTo>
                  <a:cubicBezTo>
                    <a:pt x="1201" y="501"/>
                    <a:pt x="1201" y="501"/>
                    <a:pt x="1191" y="490"/>
                  </a:cubicBezTo>
                  <a:cubicBezTo>
                    <a:pt x="1201" y="490"/>
                    <a:pt x="1201" y="479"/>
                    <a:pt x="1201" y="468"/>
                  </a:cubicBezTo>
                  <a:lnTo>
                    <a:pt x="1179" y="468"/>
                  </a:lnTo>
                  <a:cubicBezTo>
                    <a:pt x="1157" y="446"/>
                    <a:pt x="1135" y="446"/>
                    <a:pt x="1102" y="446"/>
                  </a:cubicBezTo>
                  <a:cubicBezTo>
                    <a:pt x="1085" y="440"/>
                    <a:pt x="1068" y="437"/>
                    <a:pt x="1052" y="437"/>
                  </a:cubicBezTo>
                  <a:cubicBezTo>
                    <a:pt x="1035" y="437"/>
                    <a:pt x="1018" y="440"/>
                    <a:pt x="1001" y="446"/>
                  </a:cubicBezTo>
                  <a:cubicBezTo>
                    <a:pt x="946" y="468"/>
                    <a:pt x="902" y="513"/>
                    <a:pt x="890" y="568"/>
                  </a:cubicBezTo>
                  <a:cubicBezTo>
                    <a:pt x="890" y="557"/>
                    <a:pt x="890" y="535"/>
                    <a:pt x="879" y="523"/>
                  </a:cubicBezTo>
                  <a:cubicBezTo>
                    <a:pt x="857" y="490"/>
                    <a:pt x="823" y="457"/>
                    <a:pt x="813" y="412"/>
                  </a:cubicBezTo>
                  <a:cubicBezTo>
                    <a:pt x="801" y="379"/>
                    <a:pt x="801" y="335"/>
                    <a:pt x="813" y="301"/>
                  </a:cubicBezTo>
                  <a:cubicBezTo>
                    <a:pt x="835" y="223"/>
                    <a:pt x="912" y="167"/>
                    <a:pt x="991" y="157"/>
                  </a:cubicBezTo>
                  <a:cubicBezTo>
                    <a:pt x="1035" y="157"/>
                    <a:pt x="1035" y="78"/>
                    <a:pt x="1001" y="78"/>
                  </a:cubicBezTo>
                  <a:cubicBezTo>
                    <a:pt x="979" y="68"/>
                    <a:pt x="968" y="68"/>
                    <a:pt x="946" y="68"/>
                  </a:cubicBezTo>
                  <a:cubicBezTo>
                    <a:pt x="924" y="78"/>
                    <a:pt x="902" y="78"/>
                    <a:pt x="879" y="78"/>
                  </a:cubicBezTo>
                  <a:cubicBezTo>
                    <a:pt x="835" y="101"/>
                    <a:pt x="813" y="134"/>
                    <a:pt x="790" y="179"/>
                  </a:cubicBezTo>
                  <a:cubicBezTo>
                    <a:pt x="790" y="167"/>
                    <a:pt x="790" y="167"/>
                    <a:pt x="779" y="157"/>
                  </a:cubicBezTo>
                  <a:cubicBezTo>
                    <a:pt x="779" y="134"/>
                    <a:pt x="768" y="123"/>
                    <a:pt x="757" y="101"/>
                  </a:cubicBezTo>
                  <a:cubicBezTo>
                    <a:pt x="746" y="101"/>
                    <a:pt x="746" y="90"/>
                    <a:pt x="746" y="90"/>
                  </a:cubicBezTo>
                  <a:lnTo>
                    <a:pt x="701" y="45"/>
                  </a:lnTo>
                  <a:cubicBezTo>
                    <a:pt x="701" y="45"/>
                    <a:pt x="690" y="45"/>
                    <a:pt x="690" y="34"/>
                  </a:cubicBezTo>
                  <a:cubicBezTo>
                    <a:pt x="679" y="23"/>
                    <a:pt x="657" y="12"/>
                    <a:pt x="645" y="1"/>
                  </a:cubicBezTo>
                  <a:close/>
                </a:path>
              </a:pathLst>
            </a:custGeom>
            <a:solidFill>
              <a:srgbClr val="CFC8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85" name="Google Shape;12185;p16"/>
          <p:cNvSpPr txBox="1">
            <a:spLocks noGrp="1"/>
          </p:cNvSpPr>
          <p:nvPr>
            <p:ph type="title"/>
          </p:nvPr>
        </p:nvSpPr>
        <p:spPr>
          <a:xfrm>
            <a:off x="960000" y="720000"/>
            <a:ext cx="10272000" cy="636800"/>
          </a:xfrm>
          <a:prstGeom prst="rect">
            <a:avLst/>
          </a:prstGeom>
        </p:spPr>
        <p:txBody>
          <a:bodyPr spcFirstLastPara="1" wrap="square" lIns="91425" tIns="0" rIns="91425"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1418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D11475C-086D-4BC7-93F2-E1DD24318689}" type="datetimeFigureOut">
              <a:rPr lang="vi-VN" smtClean="0"/>
              <a:t>07/03/2025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467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11475C-086D-4BC7-93F2-E1DD24318689}" type="datetimeFigureOut">
              <a:rPr lang="vi-VN" smtClean="0"/>
              <a:t>07/03/2025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88261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D11475C-086D-4BC7-93F2-E1DD24318689}" type="datetimeFigureOut">
              <a:rPr lang="vi-VN" smtClean="0"/>
              <a:t>07/03/2025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230605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D11475C-086D-4BC7-93F2-E1DD24318689}" type="datetimeFigureOut">
              <a:rPr lang="vi-VN" smtClean="0"/>
              <a:t>07/03/2025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19233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D11475C-086D-4BC7-93F2-E1DD24318689}" type="datetimeFigureOut">
              <a:rPr lang="vi-VN" smtClean="0"/>
              <a:t>07/03/2025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253689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475C-086D-4BC7-93F2-E1DD24318689}" type="datetimeFigureOut">
              <a:rPr lang="vi-VN" smtClean="0"/>
              <a:t>07/03/2025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328019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11475C-086D-4BC7-93F2-E1DD24318689}" type="datetimeFigureOut">
              <a:rPr lang="vi-VN" smtClean="0"/>
              <a:t>07/03/2025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411583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11475C-086D-4BC7-93F2-E1DD24318689}" type="datetimeFigureOut">
              <a:rPr lang="vi-VN" smtClean="0"/>
              <a:t>07/03/2025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75C0D09-CF74-4511-AED9-6F6EDD52AD07}" type="slidenum">
              <a:rPr lang="vi-VN" smtClean="0"/>
              <a:t>‹#›</a:t>
            </a:fld>
            <a:endParaRPr lang="vi-VN"/>
          </a:p>
        </p:txBody>
      </p:sp>
    </p:spTree>
    <p:extLst>
      <p:ext uri="{BB962C8B-B14F-4D97-AF65-F5344CB8AC3E}">
        <p14:creationId xmlns:p14="http://schemas.microsoft.com/office/powerpoint/2010/main" val="2072998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1475C-086D-4BC7-93F2-E1DD24318689}" type="datetimeFigureOut">
              <a:rPr lang="vi-VN" smtClean="0"/>
              <a:t>07/03/2025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C0D09-CF74-4511-AED9-6F6EDD52AD07}" type="slidenum">
              <a:rPr lang="vi-VN" smtClean="0"/>
              <a:t>‹#›</a:t>
            </a:fld>
            <a:endParaRPr lang="vi-VN"/>
          </a:p>
        </p:txBody>
      </p:sp>
    </p:spTree>
    <p:extLst>
      <p:ext uri="{BB962C8B-B14F-4D97-AF65-F5344CB8AC3E}">
        <p14:creationId xmlns:p14="http://schemas.microsoft.com/office/powerpoint/2010/main" val="3000562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3" name="Subtitle 2"/>
          <p:cNvSpPr>
            <a:spLocks noGrp="1"/>
          </p:cNvSpPr>
          <p:nvPr>
            <p:ph type="subTitle" idx="1"/>
          </p:nvPr>
        </p:nvSpPr>
        <p:spPr/>
        <p:txBody>
          <a:bodyPr/>
          <a:lstStyle/>
          <a:p>
            <a:endParaRPr lang="vi-VN"/>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TextBox 4"/>
          <p:cNvSpPr txBox="1"/>
          <p:nvPr/>
        </p:nvSpPr>
        <p:spPr>
          <a:xfrm>
            <a:off x="0" y="2678545"/>
            <a:ext cx="12192000" cy="1169551"/>
          </a:xfrm>
          <a:prstGeom prst="rect">
            <a:avLst/>
          </a:prstGeom>
          <a:solidFill>
            <a:schemeClr val="bg1"/>
          </a:solidFill>
        </p:spPr>
        <p:txBody>
          <a:bodyPr wrap="square" rtlCol="0">
            <a:spAutoFit/>
          </a:bodyPr>
          <a:lstStyle/>
          <a:p>
            <a:pPr algn="ctr"/>
            <a:r>
              <a:rPr lang="vi-VN" sz="3500" b="1" dirty="0" smtClean="0">
                <a:latin typeface="Times New Roman" panose="02020603050405020304" pitchFamily="18" charset="0"/>
                <a:cs typeface="Times New Roman" panose="02020603050405020304" pitchFamily="18" charset="0"/>
              </a:rPr>
              <a:t>CHÀO MỪNG CÁC THẦY CÔ GIÁO VÀ </a:t>
            </a:r>
          </a:p>
          <a:p>
            <a:pPr algn="ctr"/>
            <a:r>
              <a:rPr lang="vi-VN" sz="3500" b="1" dirty="0" smtClean="0">
                <a:latin typeface="Times New Roman" panose="02020603050405020304" pitchFamily="18" charset="0"/>
                <a:cs typeface="Times New Roman" panose="02020603050405020304" pitchFamily="18" charset="0"/>
              </a:rPr>
              <a:t>CÁC EM HỌC SINH ĐÃ ĐẾN BUỔI HỌC NGÀY HÔM NAY</a:t>
            </a:r>
            <a:endParaRPr lang="vi-VN" sz="3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1030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1F871F6-76B0-48BA-872E-782137E0BA45}"/>
              </a:ext>
            </a:extLst>
          </p:cNvPr>
          <p:cNvPicPr>
            <a:picLocks noChangeAspect="1"/>
          </p:cNvPicPr>
          <p:nvPr/>
        </p:nvPicPr>
        <p:blipFill rotWithShape="1">
          <a:blip r:embed="rId3">
            <a:extLst>
              <a:ext uri="{28A0092B-C50C-407E-A947-70E740481C1C}">
                <a14:useLocalDpi xmlns:a14="http://schemas.microsoft.com/office/drawing/2010/main" val="0"/>
              </a:ext>
            </a:extLst>
          </a:blip>
          <a:srcRect l="42870" t="72361"/>
          <a:stretch/>
        </p:blipFill>
        <p:spPr>
          <a:xfrm>
            <a:off x="4321116" y="319086"/>
            <a:ext cx="2969195" cy="1510577"/>
          </a:xfrm>
          <a:prstGeom prst="rect">
            <a:avLst/>
          </a:prstGeom>
        </p:spPr>
      </p:pic>
      <p:sp>
        <p:nvSpPr>
          <p:cNvPr id="7" name="Text Box 18">
            <a:extLst>
              <a:ext uri="{FF2B5EF4-FFF2-40B4-BE49-F238E27FC236}">
                <a16:creationId xmlns:a16="http://schemas.microsoft.com/office/drawing/2014/main" xmlns="" id="{CCD2ECE7-11B9-4D94-BD9F-3D6AF7E26D88}"/>
              </a:ext>
            </a:extLst>
          </p:cNvPr>
          <p:cNvSpPr txBox="1">
            <a:spLocks noChangeArrowheads="1"/>
          </p:cNvSpPr>
          <p:nvPr/>
        </p:nvSpPr>
        <p:spPr bwMode="auto">
          <a:xfrm>
            <a:off x="4775201" y="319085"/>
            <a:ext cx="2464311" cy="938504"/>
          </a:xfrm>
          <a:prstGeom prst="rect">
            <a:avLst/>
          </a:prstGeom>
          <a:noFill/>
          <a:ln w="9525">
            <a:noFill/>
            <a:miter lim="800000"/>
            <a:headEnd/>
            <a:tailEnd/>
          </a:ln>
        </p:spPr>
        <p:txBody>
          <a:bodyPr wrap="square" lIns="162536" tIns="81269" rIns="162536" bIns="81269">
            <a:spAutoFit/>
          </a:bodyPr>
          <a:lstStyle/>
          <a:p>
            <a:pPr algn="ctr">
              <a:lnSpc>
                <a:spcPct val="130000"/>
              </a:lnSpc>
              <a:defRPr/>
            </a:pPr>
            <a:r>
              <a:rPr lang="en-US" altLang="zh-CN" sz="4300" b="1" dirty="0" err="1">
                <a:solidFill>
                  <a:srgbClr val="FF0000"/>
                </a:solidFill>
                <a:latin typeface="Times New Roman" pitchFamily="18" charset="0"/>
                <a:ea typeface="微软雅黑" pitchFamily="34" charset="-122"/>
                <a:cs typeface="Times New Roman" pitchFamily="18" charset="0"/>
              </a:rPr>
              <a:t>Lưu</a:t>
            </a:r>
            <a:r>
              <a:rPr lang="en-US" altLang="zh-CN" sz="4300" b="1" dirty="0">
                <a:solidFill>
                  <a:srgbClr val="FF0000"/>
                </a:solidFill>
                <a:latin typeface="Times New Roman" pitchFamily="18" charset="0"/>
                <a:ea typeface="微软雅黑" pitchFamily="34" charset="-122"/>
                <a:cs typeface="Times New Roman" pitchFamily="18" charset="0"/>
              </a:rPr>
              <a:t> </a:t>
            </a:r>
            <a:r>
              <a:rPr lang="en-US" altLang="zh-CN" sz="4300" b="1" dirty="0" smtClean="0">
                <a:solidFill>
                  <a:srgbClr val="FF0000"/>
                </a:solidFill>
                <a:latin typeface="Times New Roman" pitchFamily="18" charset="0"/>
                <a:ea typeface="微软雅黑" pitchFamily="34" charset="-122"/>
                <a:cs typeface="Times New Roman" pitchFamily="18" charset="0"/>
              </a:rPr>
              <a:t>ý</a:t>
            </a:r>
            <a:endParaRPr lang="en-US" altLang="zh-CN" sz="4300" b="1" dirty="0">
              <a:solidFill>
                <a:srgbClr val="FF0000"/>
              </a:solidFill>
              <a:latin typeface="Times New Roman" pitchFamily="18" charset="0"/>
              <a:ea typeface="微软雅黑" pitchFamily="34" charset="-122"/>
              <a:cs typeface="Times New Roman" pitchFamily="18" charset="0"/>
            </a:endParaRPr>
          </a:p>
        </p:txBody>
      </p:sp>
      <p:pic>
        <p:nvPicPr>
          <p:cNvPr id="3" name="Picture 2">
            <a:extLst>
              <a:ext uri="{FF2B5EF4-FFF2-40B4-BE49-F238E27FC236}">
                <a16:creationId xmlns:a16="http://schemas.microsoft.com/office/drawing/2014/main" xmlns="" id="{919898F4-9E88-40D2-9CF8-87A3751743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371" t="10000" r="20371" b="17407"/>
          <a:stretch/>
        </p:blipFill>
        <p:spPr>
          <a:xfrm>
            <a:off x="101601" y="2884551"/>
            <a:ext cx="2201423" cy="2696743"/>
          </a:xfrm>
          <a:prstGeom prst="rect">
            <a:avLst/>
          </a:prstGeom>
        </p:spPr>
      </p:pic>
      <p:sp>
        <p:nvSpPr>
          <p:cNvPr id="4" name="TextBox 3">
            <a:extLst>
              <a:ext uri="{FF2B5EF4-FFF2-40B4-BE49-F238E27FC236}">
                <a16:creationId xmlns:a16="http://schemas.microsoft.com/office/drawing/2014/main" xmlns="" id="{B914D1B5-B31E-AAAD-02E8-7B13EA5959A2}"/>
              </a:ext>
            </a:extLst>
          </p:cNvPr>
          <p:cNvSpPr txBox="1"/>
          <p:nvPr/>
        </p:nvSpPr>
        <p:spPr>
          <a:xfrm>
            <a:off x="2343663" y="1491379"/>
            <a:ext cx="9347200" cy="5047532"/>
          </a:xfrm>
          <a:prstGeom prst="rect">
            <a:avLst/>
          </a:prstGeom>
          <a:noFill/>
        </p:spPr>
        <p:txBody>
          <a:bodyPr wrap="square" lIns="121917" tIns="60958" rIns="121917" bIns="60958">
            <a:spAutoFit/>
          </a:bodyPr>
          <a:lstStyle/>
          <a:p>
            <a:r>
              <a:rPr lang="vi-VN" sz="3200" dirty="0">
                <a:latin typeface="+mj-lt"/>
                <a:ea typeface="Times New Roman" panose="02020603050405020304" pitchFamily="18" charset="0"/>
              </a:rPr>
              <a:t>- Đọc kĩ để hiểu nội dung và nghệ thuật của bài thơ.</a:t>
            </a:r>
            <a:endParaRPr lang="en-US" sz="3200" dirty="0">
              <a:latin typeface="+mj-lt"/>
              <a:ea typeface="Times New Roman" panose="02020603050405020304" pitchFamily="18" charset="0"/>
            </a:endParaRPr>
          </a:p>
          <a:p>
            <a:r>
              <a:rPr lang="vi-VN" sz="3200" dirty="0">
                <a:latin typeface="+mj-lt"/>
                <a:ea typeface="Times New Roman" panose="02020603050405020304" pitchFamily="18" charset="0"/>
              </a:rPr>
              <a:t>- Xác định yếu tố nội dung và nghệ thuật của bài thơ để lại cho em ấn tượng sâu sắc.</a:t>
            </a:r>
            <a:endParaRPr lang="en-US" sz="3200" dirty="0">
              <a:latin typeface="+mj-lt"/>
              <a:ea typeface="Times New Roman" panose="02020603050405020304" pitchFamily="18" charset="0"/>
            </a:endParaRPr>
          </a:p>
          <a:p>
            <a:r>
              <a:rPr lang="vi-VN" sz="3200" dirty="0">
                <a:latin typeface="+mj-lt"/>
                <a:ea typeface="Times New Roman" panose="02020603050405020304" pitchFamily="18" charset="0"/>
              </a:rPr>
              <a:t>- Viết đoạn văn với các nội dung:</a:t>
            </a:r>
            <a:endParaRPr lang="en-US" sz="3200" dirty="0">
              <a:latin typeface="+mj-lt"/>
              <a:ea typeface="Times New Roman" panose="02020603050405020304" pitchFamily="18" charset="0"/>
            </a:endParaRPr>
          </a:p>
          <a:p>
            <a:r>
              <a:rPr lang="vi-VN" sz="3200" dirty="0">
                <a:latin typeface="+mj-lt"/>
                <a:ea typeface="Times New Roman" panose="02020603050405020304" pitchFamily="18" charset="0"/>
              </a:rPr>
              <a:t>+ Yếu tố nội dung hoặc nghệ thuật nào để lại cho em cảm xúc, suy nghĩ sâu sắc?</a:t>
            </a:r>
            <a:endParaRPr lang="en-US" sz="3200" dirty="0">
              <a:latin typeface="+mj-lt"/>
              <a:ea typeface="Times New Roman" panose="02020603050405020304" pitchFamily="18" charset="0"/>
            </a:endParaRPr>
          </a:p>
          <a:p>
            <a:r>
              <a:rPr lang="vi-VN" sz="3200" dirty="0">
                <a:latin typeface="+mj-lt"/>
                <a:ea typeface="Times New Roman" panose="02020603050405020304" pitchFamily="18" charset="0"/>
              </a:rPr>
              <a:t>+ Yếu tố đó được thể hiện qua những dòng thơ, khổ thơ hay hình ảnh, từ ngữ nào?</a:t>
            </a:r>
            <a:endParaRPr lang="en-US" sz="3200" dirty="0">
              <a:latin typeface="+mj-lt"/>
              <a:ea typeface="Times New Roman" panose="02020603050405020304" pitchFamily="18" charset="0"/>
            </a:endParaRPr>
          </a:p>
          <a:p>
            <a:r>
              <a:rPr lang="pt-BR" sz="3200" dirty="0">
                <a:latin typeface="Times New Roman" pitchFamily="18" charset="0"/>
                <a:ea typeface="Times New Roman" panose="02020603050405020304" pitchFamily="18" charset="0"/>
                <a:cs typeface="Times New Roman" pitchFamily="18" charset="0"/>
              </a:rPr>
              <a:t>+ Em có cảm xúc, suy nghĩ gì?</a:t>
            </a:r>
            <a:endParaRPr lang="en-US" sz="3200" dirty="0">
              <a:latin typeface="Times New Roman" pitchFamily="18" charset="0"/>
              <a:ea typeface="Times New Roman" panose="02020603050405020304" pitchFamily="18" charset="0"/>
              <a:cs typeface="Times New Roman" pitchFamily="18" charset="0"/>
            </a:endParaRPr>
          </a:p>
          <a:p>
            <a:r>
              <a:rPr lang="pt-BR" sz="3200" kern="0" dirty="0">
                <a:latin typeface="Times New Roman" pitchFamily="18" charset="0"/>
                <a:ea typeface="Calibri" panose="020F0502020204030204" pitchFamily="34" charset="0"/>
                <a:cs typeface="Times New Roman" pitchFamily="18" charset="0"/>
              </a:rPr>
              <a:t>+ Vì sao em có cảm xúc, suy nghĩ đó?</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96455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20"/>
          <p:cNvSpPr txBox="1">
            <a:spLocks noChangeArrowheads="1"/>
          </p:cNvSpPr>
          <p:nvPr/>
        </p:nvSpPr>
        <p:spPr bwMode="auto">
          <a:xfrm>
            <a:off x="2759970" y="514627"/>
            <a:ext cx="66720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600" b="1" dirty="0">
                <a:latin typeface="Times New Roman" pitchFamily="18" charset="0"/>
                <a:ea typeface="微软雅黑" panose="020B0503020204020204" pitchFamily="34" charset="-122"/>
                <a:cs typeface="Times New Roman" pitchFamily="18" charset="0"/>
              </a:rPr>
              <a:t>QUY TRÌNH</a:t>
            </a:r>
            <a:endParaRPr lang="zh-CN" altLang="en-US" sz="3600" b="1" dirty="0">
              <a:latin typeface="Times New Roman" pitchFamily="18" charset="0"/>
              <a:ea typeface="微软雅黑" panose="020B0503020204020204" pitchFamily="34" charset="-122"/>
              <a:cs typeface="Times New Roman" pitchFamily="18" charset="0"/>
            </a:endParaRPr>
          </a:p>
        </p:txBody>
      </p:sp>
      <p:grpSp>
        <p:nvGrpSpPr>
          <p:cNvPr id="3" name="组合 3">
            <a:extLst>
              <a:ext uri="{FF2B5EF4-FFF2-40B4-BE49-F238E27FC236}">
                <a16:creationId xmlns="" xmlns:a16="http://schemas.microsoft.com/office/drawing/2014/main" id="{E949E1AD-E3B5-F668-563A-DC2AD147EE9A}"/>
              </a:ext>
            </a:extLst>
          </p:cNvPr>
          <p:cNvGrpSpPr/>
          <p:nvPr/>
        </p:nvGrpSpPr>
        <p:grpSpPr>
          <a:xfrm>
            <a:off x="617221" y="1940468"/>
            <a:ext cx="11117186" cy="4603994"/>
            <a:chOff x="1428624" y="2526434"/>
            <a:chExt cx="9418346" cy="3879149"/>
          </a:xfrm>
          <a:solidFill>
            <a:schemeClr val="bg1">
              <a:lumMod val="95000"/>
            </a:schemeClr>
          </a:solidFill>
        </p:grpSpPr>
        <p:sp>
          <p:nvSpPr>
            <p:cNvPr id="4" name="圆角矩形 5">
              <a:extLst>
                <a:ext uri="{FF2B5EF4-FFF2-40B4-BE49-F238E27FC236}">
                  <a16:creationId xmlns="" xmlns:a16="http://schemas.microsoft.com/office/drawing/2014/main" id="{9CF52FDB-6170-7CD8-75AA-7FDB23D1375E}"/>
                </a:ext>
              </a:extLst>
            </p:cNvPr>
            <p:cNvSpPr/>
            <p:nvPr/>
          </p:nvSpPr>
          <p:spPr>
            <a:xfrm>
              <a:off x="1428624" y="2689237"/>
              <a:ext cx="3978357" cy="1530493"/>
            </a:xfrm>
            <a:prstGeom prst="roundRect">
              <a:avLst>
                <a:gd name="adj" fmla="val 10131"/>
              </a:avLst>
            </a:prstGeom>
            <a:grpFill/>
            <a:ln w="25400" cap="flat" cmpd="sng" algn="ctr">
              <a:noFill/>
              <a:prstDash val="solid"/>
            </a:ln>
            <a:effectLst/>
          </p:spPr>
          <p:txBody>
            <a:bodyPr anchor="ctr"/>
            <a:lstStyle/>
            <a:p>
              <a:pPr algn="ctr">
                <a:defRPr/>
              </a:pPr>
              <a:endParaRPr lang="en-US" sz="3600" kern="0">
                <a:latin typeface="Times New Roman" pitchFamily="18" charset="0"/>
                <a:cs typeface="Times New Roman" pitchFamily="18" charset="0"/>
              </a:endParaRPr>
            </a:p>
          </p:txBody>
        </p:sp>
        <p:sp>
          <p:nvSpPr>
            <p:cNvPr id="5" name="圆角矩形 6">
              <a:extLst>
                <a:ext uri="{FF2B5EF4-FFF2-40B4-BE49-F238E27FC236}">
                  <a16:creationId xmlns="" xmlns:a16="http://schemas.microsoft.com/office/drawing/2014/main" id="{D1C4741D-DA97-0B33-2074-61DB9049F6E9}"/>
                </a:ext>
              </a:extLst>
            </p:cNvPr>
            <p:cNvSpPr/>
            <p:nvPr/>
          </p:nvSpPr>
          <p:spPr>
            <a:xfrm>
              <a:off x="6868614" y="2526434"/>
              <a:ext cx="3978356" cy="1530493"/>
            </a:xfrm>
            <a:prstGeom prst="roundRect">
              <a:avLst>
                <a:gd name="adj" fmla="val 10131"/>
              </a:avLst>
            </a:prstGeom>
            <a:grpFill/>
            <a:ln w="25400" cap="flat" cmpd="sng" algn="ctr">
              <a:noFill/>
              <a:prstDash val="solid"/>
            </a:ln>
            <a:effectLst/>
          </p:spPr>
          <p:txBody>
            <a:bodyPr anchor="ctr"/>
            <a:lstStyle/>
            <a:p>
              <a:pPr algn="ctr">
                <a:defRPr/>
              </a:pPr>
              <a:endParaRPr lang="en-US" sz="3600" kern="0" dirty="0">
                <a:latin typeface="Times New Roman" pitchFamily="18" charset="0"/>
                <a:cs typeface="Times New Roman" pitchFamily="18" charset="0"/>
              </a:endParaRPr>
            </a:p>
          </p:txBody>
        </p:sp>
        <p:sp>
          <p:nvSpPr>
            <p:cNvPr id="6" name="圆角矩形 7">
              <a:extLst>
                <a:ext uri="{FF2B5EF4-FFF2-40B4-BE49-F238E27FC236}">
                  <a16:creationId xmlns="" xmlns:a16="http://schemas.microsoft.com/office/drawing/2014/main" id="{63B94F83-4FB7-CFA4-BCB1-EB131F297573}"/>
                </a:ext>
              </a:extLst>
            </p:cNvPr>
            <p:cNvSpPr/>
            <p:nvPr/>
          </p:nvSpPr>
          <p:spPr>
            <a:xfrm>
              <a:off x="1428624" y="4875090"/>
              <a:ext cx="3978357" cy="1530493"/>
            </a:xfrm>
            <a:prstGeom prst="roundRect">
              <a:avLst>
                <a:gd name="adj" fmla="val 10131"/>
              </a:avLst>
            </a:prstGeom>
            <a:grpFill/>
            <a:ln w="25400" cap="flat" cmpd="sng" algn="ctr">
              <a:noFill/>
              <a:prstDash val="solid"/>
            </a:ln>
            <a:effectLst/>
          </p:spPr>
          <p:txBody>
            <a:bodyPr anchor="ctr"/>
            <a:lstStyle/>
            <a:p>
              <a:pPr algn="ctr">
                <a:defRPr/>
              </a:pPr>
              <a:endParaRPr lang="en-US" sz="3600" kern="0" dirty="0">
                <a:latin typeface="Times New Roman" pitchFamily="18" charset="0"/>
                <a:cs typeface="Times New Roman" pitchFamily="18" charset="0"/>
              </a:endParaRPr>
            </a:p>
          </p:txBody>
        </p:sp>
        <p:sp>
          <p:nvSpPr>
            <p:cNvPr id="7" name="圆角矩形 8">
              <a:extLst>
                <a:ext uri="{FF2B5EF4-FFF2-40B4-BE49-F238E27FC236}">
                  <a16:creationId xmlns="" xmlns:a16="http://schemas.microsoft.com/office/drawing/2014/main" id="{2A0F2B3E-9B8E-A6BE-8C59-88B3ED9E9E45}"/>
                </a:ext>
              </a:extLst>
            </p:cNvPr>
            <p:cNvSpPr/>
            <p:nvPr/>
          </p:nvSpPr>
          <p:spPr>
            <a:xfrm>
              <a:off x="6868614" y="4849922"/>
              <a:ext cx="3978356" cy="1530493"/>
            </a:xfrm>
            <a:prstGeom prst="roundRect">
              <a:avLst>
                <a:gd name="adj" fmla="val 10131"/>
              </a:avLst>
            </a:prstGeom>
            <a:grpFill/>
            <a:ln w="25400" cap="flat" cmpd="sng" algn="ctr">
              <a:noFill/>
              <a:prstDash val="solid"/>
            </a:ln>
            <a:effectLst/>
          </p:spPr>
          <p:txBody>
            <a:bodyPr anchor="ctr"/>
            <a:lstStyle/>
            <a:p>
              <a:pPr algn="ctr">
                <a:defRPr/>
              </a:pPr>
              <a:endParaRPr lang="en-US" sz="3600" kern="0" dirty="0">
                <a:latin typeface="Times New Roman" pitchFamily="18" charset="0"/>
                <a:cs typeface="Times New Roman" pitchFamily="18" charset="0"/>
              </a:endParaRPr>
            </a:p>
          </p:txBody>
        </p:sp>
      </p:grpSp>
      <p:cxnSp>
        <p:nvCxnSpPr>
          <p:cNvPr id="8" name="直接连接符 9">
            <a:extLst>
              <a:ext uri="{FF2B5EF4-FFF2-40B4-BE49-F238E27FC236}">
                <a16:creationId xmlns="" xmlns:a16="http://schemas.microsoft.com/office/drawing/2014/main" id="{7E50A083-8806-8AC5-7FFA-66BD6A7B9BF5}"/>
              </a:ext>
            </a:extLst>
          </p:cNvPr>
          <p:cNvCxnSpPr/>
          <p:nvPr/>
        </p:nvCxnSpPr>
        <p:spPr>
          <a:xfrm>
            <a:off x="1518382" y="4161602"/>
            <a:ext cx="9147317" cy="0"/>
          </a:xfrm>
          <a:prstGeom prst="line">
            <a:avLst/>
          </a:prstGeom>
          <a:ln w="57150">
            <a:solidFill>
              <a:schemeClr val="tx1">
                <a:lumMod val="50000"/>
                <a:lumOff val="50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9" name="直接连接符 10">
            <a:extLst>
              <a:ext uri="{FF2B5EF4-FFF2-40B4-BE49-F238E27FC236}">
                <a16:creationId xmlns="" xmlns:a16="http://schemas.microsoft.com/office/drawing/2014/main" id="{F8CB2CCD-4028-404B-B0A5-52A725105990}"/>
              </a:ext>
            </a:extLst>
          </p:cNvPr>
          <p:cNvCxnSpPr/>
          <p:nvPr/>
        </p:nvCxnSpPr>
        <p:spPr>
          <a:xfrm>
            <a:off x="6125451" y="2186612"/>
            <a:ext cx="0" cy="3854941"/>
          </a:xfrm>
          <a:prstGeom prst="line">
            <a:avLst/>
          </a:prstGeom>
          <a:ln w="57150">
            <a:solidFill>
              <a:schemeClr val="tx1">
                <a:lumMod val="50000"/>
                <a:lumOff val="50000"/>
              </a:schemeClr>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cxnSp>
      <p:grpSp>
        <p:nvGrpSpPr>
          <p:cNvPr id="10" name="组合 12">
            <a:extLst>
              <a:ext uri="{FF2B5EF4-FFF2-40B4-BE49-F238E27FC236}">
                <a16:creationId xmlns="" xmlns:a16="http://schemas.microsoft.com/office/drawing/2014/main" id="{EB8DEB3D-ED36-C594-FFD5-BA66121BA366}"/>
              </a:ext>
            </a:extLst>
          </p:cNvPr>
          <p:cNvGrpSpPr/>
          <p:nvPr/>
        </p:nvGrpSpPr>
        <p:grpSpPr>
          <a:xfrm>
            <a:off x="450884" y="1940468"/>
            <a:ext cx="4698737" cy="1680228"/>
            <a:chOff x="1684697" y="2129126"/>
            <a:chExt cx="3476776" cy="1457749"/>
          </a:xfrm>
        </p:grpSpPr>
        <p:sp>
          <p:nvSpPr>
            <p:cNvPr id="11" name="圆角矩形 13">
              <a:extLst>
                <a:ext uri="{FF2B5EF4-FFF2-40B4-BE49-F238E27FC236}">
                  <a16:creationId xmlns="" xmlns:a16="http://schemas.microsoft.com/office/drawing/2014/main" id="{7AC46F5E-423C-7389-801D-96531133D15E}"/>
                </a:ext>
              </a:extLst>
            </p:cNvPr>
            <p:cNvSpPr/>
            <p:nvPr/>
          </p:nvSpPr>
          <p:spPr>
            <a:xfrm>
              <a:off x="1684697" y="2133600"/>
              <a:ext cx="3468853" cy="1453275"/>
            </a:xfrm>
            <a:prstGeom prst="roundRect">
              <a:avLst>
                <a:gd name="adj" fmla="val 10131"/>
              </a:avLst>
            </a:prstGeom>
            <a:solidFill>
              <a:srgbClr val="BBA4C3"/>
            </a:solidFill>
            <a:ln w="25400" cap="flat" cmpd="sng" algn="ctr">
              <a:solidFill>
                <a:sysClr val="window" lastClr="FFFFFF"/>
              </a:solidFill>
              <a:prstDash val="solid"/>
            </a:ln>
            <a:effectLst/>
          </p:spPr>
          <p:txBody>
            <a:bodyPr lIns="96000" tIns="336000" rIns="96000" bIns="0" anchor="ctr"/>
            <a:lstStyle/>
            <a:p>
              <a:pPr algn="just">
                <a:lnSpc>
                  <a:spcPct val="120000"/>
                </a:lnSpc>
              </a:pPr>
              <a:endParaRPr lang="zh-CN" altLang="en-US" sz="3600" dirty="0">
                <a:latin typeface="Times New Roman" pitchFamily="18" charset="0"/>
                <a:ea typeface="微软雅黑" pitchFamily="34" charset="-122"/>
                <a:cs typeface="Times New Roman" pitchFamily="18" charset="0"/>
                <a:sym typeface="微软雅黑" pitchFamily="34" charset="-122"/>
              </a:endParaRPr>
            </a:p>
          </p:txBody>
        </p:sp>
        <p:sp>
          <p:nvSpPr>
            <p:cNvPr id="12" name="KSO_GN1">
              <a:extLst>
                <a:ext uri="{FF2B5EF4-FFF2-40B4-BE49-F238E27FC236}">
                  <a16:creationId xmlns="" xmlns:a16="http://schemas.microsoft.com/office/drawing/2014/main" id="{24303FE0-30AC-B11F-1294-F1DC77B410EF}"/>
                </a:ext>
              </a:extLst>
            </p:cNvPr>
            <p:cNvSpPr txBox="1">
              <a:spLocks noChangeArrowheads="1"/>
            </p:cNvSpPr>
            <p:nvPr/>
          </p:nvSpPr>
          <p:spPr bwMode="auto">
            <a:xfrm flipH="1">
              <a:off x="1697585" y="2129126"/>
              <a:ext cx="3463888" cy="1453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lnSpc>
                  <a:spcPct val="120000"/>
                </a:lnSpc>
              </a:pPr>
              <a:r>
                <a:rPr lang="en-US" altLang="zh-CN" sz="3600" b="1" dirty="0">
                  <a:latin typeface="Times New Roman" pitchFamily="18" charset="0"/>
                  <a:ea typeface="微软雅黑" pitchFamily="34" charset="-122"/>
                  <a:cs typeface="Times New Roman" pitchFamily="18" charset="0"/>
                </a:rPr>
                <a:t>a/</a:t>
              </a:r>
            </a:p>
            <a:p>
              <a:pPr algn="ctr" eaLnBrk="1" hangingPunct="1">
                <a:lnSpc>
                  <a:spcPct val="120000"/>
                </a:lnSpc>
              </a:pPr>
              <a:r>
                <a:rPr lang="en-US" altLang="zh-CN" sz="3600" b="1" dirty="0" err="1">
                  <a:latin typeface="Times New Roman" pitchFamily="18" charset="0"/>
                  <a:ea typeface="微软雅黑" pitchFamily="34" charset="-122"/>
                  <a:cs typeface="Times New Roman" pitchFamily="18" charset="0"/>
                </a:rPr>
                <a:t>Chuẩn</a:t>
              </a:r>
              <a:r>
                <a:rPr lang="en-US" altLang="zh-CN" sz="3600" b="1" dirty="0">
                  <a:latin typeface="Times New Roman" pitchFamily="18" charset="0"/>
                  <a:ea typeface="微软雅黑" pitchFamily="34" charset="-122"/>
                  <a:cs typeface="Times New Roman" pitchFamily="18" charset="0"/>
                </a:rPr>
                <a:t> </a:t>
              </a:r>
              <a:r>
                <a:rPr lang="en-US" altLang="zh-CN" sz="3600" b="1" dirty="0" err="1">
                  <a:latin typeface="Times New Roman" pitchFamily="18" charset="0"/>
                  <a:ea typeface="微软雅黑" pitchFamily="34" charset="-122"/>
                  <a:cs typeface="Times New Roman" pitchFamily="18" charset="0"/>
                </a:rPr>
                <a:t>bị</a:t>
              </a:r>
              <a:endParaRPr lang="zh-CN" altLang="en-US" sz="3600" b="1" dirty="0">
                <a:latin typeface="Times New Roman" pitchFamily="18" charset="0"/>
                <a:ea typeface="微软雅黑" pitchFamily="34" charset="-122"/>
                <a:cs typeface="Times New Roman" pitchFamily="18" charset="0"/>
              </a:endParaRPr>
            </a:p>
          </p:txBody>
        </p:sp>
      </p:grpSp>
      <p:grpSp>
        <p:nvGrpSpPr>
          <p:cNvPr id="13" name="组合 16">
            <a:extLst>
              <a:ext uri="{FF2B5EF4-FFF2-40B4-BE49-F238E27FC236}">
                <a16:creationId xmlns="" xmlns:a16="http://schemas.microsoft.com/office/drawing/2014/main" id="{F8963834-D672-7CE0-F6F9-F53A5E133C28}"/>
              </a:ext>
            </a:extLst>
          </p:cNvPr>
          <p:cNvGrpSpPr/>
          <p:nvPr/>
        </p:nvGrpSpPr>
        <p:grpSpPr>
          <a:xfrm>
            <a:off x="7259223" y="1816436"/>
            <a:ext cx="4511421" cy="1679750"/>
            <a:chOff x="7038453" y="2133600"/>
            <a:chExt cx="3468854" cy="1453275"/>
          </a:xfrm>
        </p:grpSpPr>
        <p:sp>
          <p:nvSpPr>
            <p:cNvPr id="14" name="圆角矩形 17">
              <a:extLst>
                <a:ext uri="{FF2B5EF4-FFF2-40B4-BE49-F238E27FC236}">
                  <a16:creationId xmlns="" xmlns:a16="http://schemas.microsoft.com/office/drawing/2014/main" id="{99540AC1-CDC2-5BFC-CD68-403F23C17E10}"/>
                </a:ext>
              </a:extLst>
            </p:cNvPr>
            <p:cNvSpPr/>
            <p:nvPr/>
          </p:nvSpPr>
          <p:spPr>
            <a:xfrm>
              <a:off x="7038453" y="2133600"/>
              <a:ext cx="3468854" cy="1453275"/>
            </a:xfrm>
            <a:prstGeom prst="roundRect">
              <a:avLst>
                <a:gd name="adj" fmla="val 10131"/>
              </a:avLst>
            </a:prstGeom>
            <a:solidFill>
              <a:srgbClr val="FFABAA"/>
            </a:solidFill>
            <a:ln w="25400" cap="flat" cmpd="sng" algn="ctr">
              <a:solidFill>
                <a:sysClr val="window" lastClr="FFFFFF"/>
              </a:solidFill>
              <a:prstDash val="solid"/>
            </a:ln>
            <a:effectLst/>
          </p:spPr>
          <p:txBody>
            <a:bodyPr lIns="96000" tIns="336000" rIns="96000" bIns="0" anchor="ctr"/>
            <a:lstStyle/>
            <a:p>
              <a:pPr algn="ctr">
                <a:lnSpc>
                  <a:spcPct val="120000"/>
                </a:lnSpc>
                <a:defRPr/>
              </a:pPr>
              <a:endParaRPr lang="zh-CN" altLang="en-US" sz="3600" b="1" kern="0" dirty="0">
                <a:latin typeface="Times New Roman" pitchFamily="18" charset="0"/>
                <a:ea typeface="微软雅黑" pitchFamily="34" charset="-122"/>
                <a:cs typeface="Times New Roman" pitchFamily="18" charset="0"/>
              </a:endParaRPr>
            </a:p>
          </p:txBody>
        </p:sp>
        <p:sp>
          <p:nvSpPr>
            <p:cNvPr id="15" name="KSO_GN2">
              <a:extLst>
                <a:ext uri="{FF2B5EF4-FFF2-40B4-BE49-F238E27FC236}">
                  <a16:creationId xmlns="" xmlns:a16="http://schemas.microsoft.com/office/drawing/2014/main" id="{DDADCCCA-07F5-1F6C-D680-AE3263BEBA41}"/>
                </a:ext>
              </a:extLst>
            </p:cNvPr>
            <p:cNvSpPr txBox="1">
              <a:spLocks noChangeArrowheads="1"/>
            </p:cNvSpPr>
            <p:nvPr/>
          </p:nvSpPr>
          <p:spPr bwMode="auto">
            <a:xfrm flipH="1">
              <a:off x="7046686" y="2133600"/>
              <a:ext cx="3437917" cy="14492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lnSpc>
                  <a:spcPct val="120000"/>
                </a:lnSpc>
              </a:pPr>
              <a:r>
                <a:rPr lang="en-US" altLang="zh-CN" sz="3600" b="1" dirty="0">
                  <a:latin typeface="Times New Roman" pitchFamily="18" charset="0"/>
                  <a:ea typeface="微软雅黑" pitchFamily="34" charset="-122"/>
                  <a:cs typeface="Times New Roman" pitchFamily="18" charset="0"/>
                </a:rPr>
                <a:t>b/</a:t>
              </a:r>
            </a:p>
            <a:p>
              <a:pPr algn="ctr" eaLnBrk="1" hangingPunct="1">
                <a:lnSpc>
                  <a:spcPct val="120000"/>
                </a:lnSpc>
              </a:pPr>
              <a:r>
                <a:rPr lang="en-US" altLang="zh-CN" sz="3600" b="1" dirty="0" err="1">
                  <a:latin typeface="Times New Roman" pitchFamily="18" charset="0"/>
                  <a:ea typeface="微软雅黑" pitchFamily="34" charset="-122"/>
                  <a:cs typeface="Times New Roman" pitchFamily="18" charset="0"/>
                </a:rPr>
                <a:t>Tìm</a:t>
              </a:r>
              <a:r>
                <a:rPr lang="en-US" altLang="zh-CN" sz="3600" b="1" dirty="0">
                  <a:latin typeface="Times New Roman" pitchFamily="18" charset="0"/>
                  <a:ea typeface="微软雅黑" pitchFamily="34" charset="-122"/>
                  <a:cs typeface="Times New Roman" pitchFamily="18" charset="0"/>
                </a:rPr>
                <a:t> ý </a:t>
              </a:r>
              <a:r>
                <a:rPr lang="en-US" altLang="zh-CN" sz="3600" b="1" dirty="0" err="1">
                  <a:latin typeface="Times New Roman" pitchFamily="18" charset="0"/>
                  <a:ea typeface="微软雅黑" pitchFamily="34" charset="-122"/>
                  <a:cs typeface="Times New Roman" pitchFamily="18" charset="0"/>
                </a:rPr>
                <a:t>và</a:t>
              </a:r>
              <a:r>
                <a:rPr lang="en-US" altLang="zh-CN" sz="3600" b="1" dirty="0">
                  <a:latin typeface="Times New Roman" pitchFamily="18" charset="0"/>
                  <a:ea typeface="微软雅黑" pitchFamily="34" charset="-122"/>
                  <a:cs typeface="Times New Roman" pitchFamily="18" charset="0"/>
                </a:rPr>
                <a:t> </a:t>
              </a:r>
              <a:r>
                <a:rPr lang="en-US" altLang="zh-CN" sz="3600" b="1" dirty="0" err="1">
                  <a:latin typeface="Times New Roman" pitchFamily="18" charset="0"/>
                  <a:ea typeface="微软雅黑" pitchFamily="34" charset="-122"/>
                  <a:cs typeface="Times New Roman" pitchFamily="18" charset="0"/>
                </a:rPr>
                <a:t>lập</a:t>
              </a:r>
              <a:r>
                <a:rPr lang="en-US" altLang="zh-CN" sz="3600" b="1" dirty="0">
                  <a:latin typeface="Times New Roman" pitchFamily="18" charset="0"/>
                  <a:ea typeface="微软雅黑" pitchFamily="34" charset="-122"/>
                  <a:cs typeface="Times New Roman" pitchFamily="18" charset="0"/>
                </a:rPr>
                <a:t> </a:t>
              </a:r>
              <a:r>
                <a:rPr lang="en-US" altLang="zh-CN" sz="3600" b="1" dirty="0" err="1">
                  <a:latin typeface="Times New Roman" pitchFamily="18" charset="0"/>
                  <a:ea typeface="微软雅黑" pitchFamily="34" charset="-122"/>
                  <a:cs typeface="Times New Roman" pitchFamily="18" charset="0"/>
                </a:rPr>
                <a:t>dàn</a:t>
              </a:r>
              <a:r>
                <a:rPr lang="en-US" altLang="zh-CN" sz="3600" b="1" dirty="0">
                  <a:latin typeface="Times New Roman" pitchFamily="18" charset="0"/>
                  <a:ea typeface="微软雅黑" pitchFamily="34" charset="-122"/>
                  <a:cs typeface="Times New Roman" pitchFamily="18" charset="0"/>
                </a:rPr>
                <a:t> ý</a:t>
              </a:r>
              <a:endParaRPr lang="zh-CN" altLang="en-US" sz="3600" b="1" dirty="0">
                <a:latin typeface="Times New Roman" pitchFamily="18" charset="0"/>
                <a:ea typeface="微软雅黑" pitchFamily="34" charset="-122"/>
                <a:cs typeface="Times New Roman" pitchFamily="18" charset="0"/>
              </a:endParaRPr>
            </a:p>
          </p:txBody>
        </p:sp>
      </p:grpSp>
      <p:grpSp>
        <p:nvGrpSpPr>
          <p:cNvPr id="16" name="组合 20">
            <a:extLst>
              <a:ext uri="{FF2B5EF4-FFF2-40B4-BE49-F238E27FC236}">
                <a16:creationId xmlns="" xmlns:a16="http://schemas.microsoft.com/office/drawing/2014/main" id="{6E17E459-E370-BEA5-E9D1-10B36147172A}"/>
              </a:ext>
            </a:extLst>
          </p:cNvPr>
          <p:cNvGrpSpPr/>
          <p:nvPr/>
        </p:nvGrpSpPr>
        <p:grpSpPr>
          <a:xfrm>
            <a:off x="461590" y="4672199"/>
            <a:ext cx="4688030" cy="1675072"/>
            <a:chOff x="1684697" y="4725340"/>
            <a:chExt cx="3468853" cy="1453275"/>
          </a:xfrm>
        </p:grpSpPr>
        <p:sp>
          <p:nvSpPr>
            <p:cNvPr id="17" name="圆角矩形 21">
              <a:extLst>
                <a:ext uri="{FF2B5EF4-FFF2-40B4-BE49-F238E27FC236}">
                  <a16:creationId xmlns="" xmlns:a16="http://schemas.microsoft.com/office/drawing/2014/main" id="{55A6E9B9-AE3A-FD27-9AEA-32E8D5E1A41E}"/>
                </a:ext>
              </a:extLst>
            </p:cNvPr>
            <p:cNvSpPr/>
            <p:nvPr/>
          </p:nvSpPr>
          <p:spPr>
            <a:xfrm>
              <a:off x="1684697" y="4725340"/>
              <a:ext cx="3468853" cy="1453275"/>
            </a:xfrm>
            <a:prstGeom prst="roundRect">
              <a:avLst>
                <a:gd name="adj" fmla="val 10131"/>
              </a:avLst>
            </a:prstGeom>
            <a:solidFill>
              <a:srgbClr val="FFABAA"/>
            </a:solidFill>
            <a:ln w="25400" cap="flat" cmpd="sng" algn="ctr">
              <a:solidFill>
                <a:sysClr val="window" lastClr="FFFFFF"/>
              </a:solidFill>
              <a:prstDash val="solid"/>
            </a:ln>
            <a:effectLst/>
          </p:spPr>
          <p:txBody>
            <a:bodyPr lIns="96000" tIns="0" rIns="96000" bIns="336000" anchor="ctr"/>
            <a:lstStyle/>
            <a:p>
              <a:pPr algn="ctr">
                <a:lnSpc>
                  <a:spcPct val="120000"/>
                </a:lnSpc>
                <a:defRPr/>
              </a:pPr>
              <a:endParaRPr lang="zh-CN" altLang="en-US" sz="3600" b="1" kern="0" dirty="0">
                <a:latin typeface="Times New Roman" pitchFamily="18" charset="0"/>
                <a:ea typeface="微软雅黑" pitchFamily="34" charset="-122"/>
                <a:cs typeface="Times New Roman" pitchFamily="18" charset="0"/>
              </a:endParaRPr>
            </a:p>
          </p:txBody>
        </p:sp>
        <p:sp>
          <p:nvSpPr>
            <p:cNvPr id="18" name="KSO_GN4">
              <a:extLst>
                <a:ext uri="{FF2B5EF4-FFF2-40B4-BE49-F238E27FC236}">
                  <a16:creationId xmlns="" xmlns:a16="http://schemas.microsoft.com/office/drawing/2014/main" id="{B51987B4-D271-B148-7BDB-C7F1F8B459D2}"/>
                </a:ext>
              </a:extLst>
            </p:cNvPr>
            <p:cNvSpPr txBox="1">
              <a:spLocks noChangeArrowheads="1"/>
            </p:cNvSpPr>
            <p:nvPr/>
          </p:nvSpPr>
          <p:spPr bwMode="auto">
            <a:xfrm flipH="1">
              <a:off x="1688753" y="4744220"/>
              <a:ext cx="3464797" cy="1422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lnSpc>
                  <a:spcPct val="120000"/>
                </a:lnSpc>
              </a:pPr>
              <a:r>
                <a:rPr lang="en-US" altLang="zh-CN" sz="3600" b="1" dirty="0">
                  <a:latin typeface="Times New Roman" pitchFamily="18" charset="0"/>
                  <a:ea typeface="微软雅黑" pitchFamily="34" charset="-122"/>
                  <a:cs typeface="Times New Roman" pitchFamily="18" charset="0"/>
                </a:rPr>
                <a:t>c/</a:t>
              </a:r>
            </a:p>
            <a:p>
              <a:pPr algn="ctr" eaLnBrk="1" hangingPunct="1">
                <a:lnSpc>
                  <a:spcPct val="120000"/>
                </a:lnSpc>
              </a:pPr>
              <a:r>
                <a:rPr lang="en-US" altLang="zh-CN" sz="3600" b="1" dirty="0" err="1">
                  <a:latin typeface="Times New Roman" pitchFamily="18" charset="0"/>
                  <a:ea typeface="微软雅黑" pitchFamily="34" charset="-122"/>
                  <a:cs typeface="Times New Roman" pitchFamily="18" charset="0"/>
                </a:rPr>
                <a:t>Viết</a:t>
              </a:r>
              <a:r>
                <a:rPr lang="en-US" altLang="zh-CN" sz="3600" b="1" dirty="0">
                  <a:latin typeface="Times New Roman" pitchFamily="18" charset="0"/>
                  <a:ea typeface="微软雅黑" pitchFamily="34" charset="-122"/>
                  <a:cs typeface="Times New Roman" pitchFamily="18" charset="0"/>
                </a:rPr>
                <a:t> </a:t>
              </a:r>
              <a:r>
                <a:rPr lang="en-US" altLang="zh-CN" sz="3600" b="1" dirty="0" err="1">
                  <a:latin typeface="Times New Roman" pitchFamily="18" charset="0"/>
                  <a:ea typeface="微软雅黑" pitchFamily="34" charset="-122"/>
                  <a:cs typeface="Times New Roman" pitchFamily="18" charset="0"/>
                </a:rPr>
                <a:t>bài</a:t>
              </a:r>
              <a:endParaRPr lang="zh-CN" altLang="en-US" sz="3600" b="1" dirty="0">
                <a:latin typeface="Times New Roman" pitchFamily="18" charset="0"/>
                <a:ea typeface="微软雅黑" pitchFamily="34" charset="-122"/>
                <a:cs typeface="Times New Roman" pitchFamily="18" charset="0"/>
              </a:endParaRPr>
            </a:p>
          </p:txBody>
        </p:sp>
      </p:grpSp>
      <p:grpSp>
        <p:nvGrpSpPr>
          <p:cNvPr id="19" name="组合 24">
            <a:extLst>
              <a:ext uri="{FF2B5EF4-FFF2-40B4-BE49-F238E27FC236}">
                <a16:creationId xmlns="" xmlns:a16="http://schemas.microsoft.com/office/drawing/2014/main" id="{152F5911-A040-1AFD-0BBD-2306EF2DA63A}"/>
              </a:ext>
            </a:extLst>
          </p:cNvPr>
          <p:cNvGrpSpPr/>
          <p:nvPr/>
        </p:nvGrpSpPr>
        <p:grpSpPr>
          <a:xfrm>
            <a:off x="7259224" y="4635370"/>
            <a:ext cx="4511422" cy="1696309"/>
            <a:chOff x="6993572" y="4711012"/>
            <a:chExt cx="3468854" cy="1467602"/>
          </a:xfrm>
        </p:grpSpPr>
        <p:sp>
          <p:nvSpPr>
            <p:cNvPr id="20" name="圆角矩形 25">
              <a:extLst>
                <a:ext uri="{FF2B5EF4-FFF2-40B4-BE49-F238E27FC236}">
                  <a16:creationId xmlns="" xmlns:a16="http://schemas.microsoft.com/office/drawing/2014/main" id="{CE3E7ACA-E085-33E1-C775-131E0CF3B2AC}"/>
                </a:ext>
              </a:extLst>
            </p:cNvPr>
            <p:cNvSpPr/>
            <p:nvPr/>
          </p:nvSpPr>
          <p:spPr>
            <a:xfrm>
              <a:off x="6993572" y="4725339"/>
              <a:ext cx="3468854" cy="1453275"/>
            </a:xfrm>
            <a:prstGeom prst="roundRect">
              <a:avLst>
                <a:gd name="adj" fmla="val 10131"/>
              </a:avLst>
            </a:prstGeom>
            <a:solidFill>
              <a:srgbClr val="BBA4C3"/>
            </a:solidFill>
            <a:ln w="25400" cap="flat" cmpd="sng" algn="ctr">
              <a:solidFill>
                <a:sysClr val="window" lastClr="FFFFFF"/>
              </a:solidFill>
              <a:prstDash val="solid"/>
            </a:ln>
            <a:effectLst/>
          </p:spPr>
          <p:txBody>
            <a:bodyPr lIns="96000" tIns="0" rIns="96000" bIns="336000" anchor="ctr"/>
            <a:lstStyle/>
            <a:p>
              <a:pPr algn="ctr">
                <a:lnSpc>
                  <a:spcPct val="120000"/>
                </a:lnSpc>
                <a:defRPr/>
              </a:pPr>
              <a:endParaRPr lang="en-US" altLang="zh-CN" sz="3600" b="1" kern="0" dirty="0">
                <a:latin typeface="Times New Roman" pitchFamily="18" charset="0"/>
                <a:ea typeface="微软雅黑" pitchFamily="34" charset="-122"/>
                <a:cs typeface="Times New Roman" pitchFamily="18" charset="0"/>
              </a:endParaRPr>
            </a:p>
          </p:txBody>
        </p:sp>
        <p:sp>
          <p:nvSpPr>
            <p:cNvPr id="21" name="KSO_GN3">
              <a:extLst>
                <a:ext uri="{FF2B5EF4-FFF2-40B4-BE49-F238E27FC236}">
                  <a16:creationId xmlns="" xmlns:a16="http://schemas.microsoft.com/office/drawing/2014/main" id="{066950D6-ADC9-6C7E-4312-6E0C54981E04}"/>
                </a:ext>
              </a:extLst>
            </p:cNvPr>
            <p:cNvSpPr txBox="1">
              <a:spLocks noChangeArrowheads="1"/>
            </p:cNvSpPr>
            <p:nvPr/>
          </p:nvSpPr>
          <p:spPr bwMode="auto">
            <a:xfrm flipH="1">
              <a:off x="7001804" y="4711012"/>
              <a:ext cx="3446691" cy="1453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pPr algn="ctr" eaLnBrk="1" hangingPunct="1">
                <a:lnSpc>
                  <a:spcPct val="120000"/>
                </a:lnSpc>
              </a:pPr>
              <a:r>
                <a:rPr lang="en-US" altLang="zh-CN" sz="3600" b="1" dirty="0">
                  <a:latin typeface="Times New Roman" pitchFamily="18" charset="0"/>
                  <a:ea typeface="微软雅黑" pitchFamily="34" charset="-122"/>
                  <a:cs typeface="Times New Roman" pitchFamily="18" charset="0"/>
                </a:rPr>
                <a:t>d/</a:t>
              </a:r>
            </a:p>
            <a:p>
              <a:pPr algn="ctr" eaLnBrk="1" hangingPunct="1">
                <a:lnSpc>
                  <a:spcPct val="120000"/>
                </a:lnSpc>
              </a:pPr>
              <a:r>
                <a:rPr lang="en-US" altLang="zh-CN" sz="3600" b="1" dirty="0" err="1">
                  <a:latin typeface="Times New Roman" pitchFamily="18" charset="0"/>
                  <a:ea typeface="微软雅黑" pitchFamily="34" charset="-122"/>
                  <a:cs typeface="Times New Roman" pitchFamily="18" charset="0"/>
                </a:rPr>
                <a:t>Kiểm</a:t>
              </a:r>
              <a:r>
                <a:rPr lang="en-US" altLang="zh-CN" sz="3600" b="1" dirty="0">
                  <a:latin typeface="Times New Roman" pitchFamily="18" charset="0"/>
                  <a:ea typeface="微软雅黑" pitchFamily="34" charset="-122"/>
                  <a:cs typeface="Times New Roman" pitchFamily="18" charset="0"/>
                </a:rPr>
                <a:t> </a:t>
              </a:r>
              <a:r>
                <a:rPr lang="en-US" altLang="zh-CN" sz="3600" b="1" dirty="0" err="1">
                  <a:latin typeface="Times New Roman" pitchFamily="18" charset="0"/>
                  <a:ea typeface="微软雅黑" pitchFamily="34" charset="-122"/>
                  <a:cs typeface="Times New Roman" pitchFamily="18" charset="0"/>
                </a:rPr>
                <a:t>tra</a:t>
              </a:r>
              <a:r>
                <a:rPr lang="en-US" altLang="zh-CN" sz="3600" b="1" dirty="0">
                  <a:latin typeface="Times New Roman" pitchFamily="18" charset="0"/>
                  <a:ea typeface="微软雅黑" pitchFamily="34" charset="-122"/>
                  <a:cs typeface="Times New Roman" pitchFamily="18" charset="0"/>
                </a:rPr>
                <a:t> </a:t>
              </a:r>
              <a:r>
                <a:rPr lang="en-US" altLang="zh-CN" sz="3600" b="1" dirty="0" err="1">
                  <a:latin typeface="Times New Roman" pitchFamily="18" charset="0"/>
                  <a:ea typeface="微软雅黑" pitchFamily="34" charset="-122"/>
                  <a:cs typeface="Times New Roman" pitchFamily="18" charset="0"/>
                </a:rPr>
                <a:t>và</a:t>
              </a:r>
              <a:r>
                <a:rPr lang="en-US" altLang="zh-CN" sz="3600" b="1" dirty="0">
                  <a:latin typeface="Times New Roman" pitchFamily="18" charset="0"/>
                  <a:ea typeface="微软雅黑" pitchFamily="34" charset="-122"/>
                  <a:cs typeface="Times New Roman" pitchFamily="18" charset="0"/>
                </a:rPr>
                <a:t> </a:t>
              </a:r>
              <a:r>
                <a:rPr lang="en-US" altLang="zh-CN" sz="3600" b="1" dirty="0" err="1">
                  <a:latin typeface="Times New Roman" pitchFamily="18" charset="0"/>
                  <a:ea typeface="微软雅黑" pitchFamily="34" charset="-122"/>
                  <a:cs typeface="Times New Roman" pitchFamily="18" charset="0"/>
                </a:rPr>
                <a:t>chỉnh</a:t>
              </a:r>
              <a:r>
                <a:rPr lang="en-US" altLang="zh-CN" sz="3600" b="1" dirty="0">
                  <a:latin typeface="Times New Roman" pitchFamily="18" charset="0"/>
                  <a:ea typeface="微软雅黑" pitchFamily="34" charset="-122"/>
                  <a:cs typeface="Times New Roman" pitchFamily="18" charset="0"/>
                </a:rPr>
                <a:t> </a:t>
              </a:r>
              <a:r>
                <a:rPr lang="en-US" altLang="zh-CN" sz="3600" b="1" dirty="0" err="1">
                  <a:latin typeface="Times New Roman" pitchFamily="18" charset="0"/>
                  <a:ea typeface="微软雅黑" pitchFamily="34" charset="-122"/>
                  <a:cs typeface="Times New Roman" pitchFamily="18" charset="0"/>
                </a:rPr>
                <a:t>sửa</a:t>
              </a:r>
              <a:endParaRPr lang="zh-CN" altLang="en-US" sz="3600" b="1" dirty="0">
                <a:latin typeface="Times New Roman" pitchFamily="18" charset="0"/>
                <a:ea typeface="微软雅黑" pitchFamily="34" charset="-122"/>
                <a:cs typeface="Times New Roman" pitchFamily="18" charset="0"/>
              </a:endParaRPr>
            </a:p>
          </p:txBody>
        </p:sp>
      </p:grpSp>
    </p:spTree>
    <p:extLst>
      <p:ext uri="{BB962C8B-B14F-4D97-AF65-F5344CB8AC3E}">
        <p14:creationId xmlns:p14="http://schemas.microsoft.com/office/powerpoint/2010/main" val="41480069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80">
                                          <p:stCondLst>
                                            <p:cond delay="0"/>
                                          </p:stCondLst>
                                        </p:cTn>
                                        <p:tgtEl>
                                          <p:spTgt spid="86"/>
                                        </p:tgtEl>
                                      </p:cBhvr>
                                    </p:animEffect>
                                    <p:anim calcmode="lin" valueType="num">
                                      <p:cBhvr>
                                        <p:cTn id="8"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13" dur="26">
                                          <p:stCondLst>
                                            <p:cond delay="650"/>
                                          </p:stCondLst>
                                        </p:cTn>
                                        <p:tgtEl>
                                          <p:spTgt spid="86"/>
                                        </p:tgtEl>
                                      </p:cBhvr>
                                      <p:to x="100000" y="60000"/>
                                    </p:animScale>
                                    <p:animScale>
                                      <p:cBhvr>
                                        <p:cTn id="14" dur="166" decel="50000">
                                          <p:stCondLst>
                                            <p:cond delay="676"/>
                                          </p:stCondLst>
                                        </p:cTn>
                                        <p:tgtEl>
                                          <p:spTgt spid="86"/>
                                        </p:tgtEl>
                                      </p:cBhvr>
                                      <p:to x="100000" y="100000"/>
                                    </p:animScale>
                                    <p:animScale>
                                      <p:cBhvr>
                                        <p:cTn id="15" dur="26">
                                          <p:stCondLst>
                                            <p:cond delay="1312"/>
                                          </p:stCondLst>
                                        </p:cTn>
                                        <p:tgtEl>
                                          <p:spTgt spid="86"/>
                                        </p:tgtEl>
                                      </p:cBhvr>
                                      <p:to x="100000" y="80000"/>
                                    </p:animScale>
                                    <p:animScale>
                                      <p:cBhvr>
                                        <p:cTn id="16" dur="166" decel="50000">
                                          <p:stCondLst>
                                            <p:cond delay="1338"/>
                                          </p:stCondLst>
                                        </p:cTn>
                                        <p:tgtEl>
                                          <p:spTgt spid="86"/>
                                        </p:tgtEl>
                                      </p:cBhvr>
                                      <p:to x="100000" y="100000"/>
                                    </p:animScale>
                                    <p:animScale>
                                      <p:cBhvr>
                                        <p:cTn id="17" dur="26">
                                          <p:stCondLst>
                                            <p:cond delay="1642"/>
                                          </p:stCondLst>
                                        </p:cTn>
                                        <p:tgtEl>
                                          <p:spTgt spid="86"/>
                                        </p:tgtEl>
                                      </p:cBhvr>
                                      <p:to x="100000" y="90000"/>
                                    </p:animScale>
                                    <p:animScale>
                                      <p:cBhvr>
                                        <p:cTn id="18" dur="166" decel="50000">
                                          <p:stCondLst>
                                            <p:cond delay="1668"/>
                                          </p:stCondLst>
                                        </p:cTn>
                                        <p:tgtEl>
                                          <p:spTgt spid="86"/>
                                        </p:tgtEl>
                                      </p:cBhvr>
                                      <p:to x="100000" y="100000"/>
                                    </p:animScale>
                                    <p:animScale>
                                      <p:cBhvr>
                                        <p:cTn id="19" dur="26">
                                          <p:stCondLst>
                                            <p:cond delay="1808"/>
                                          </p:stCondLst>
                                        </p:cTn>
                                        <p:tgtEl>
                                          <p:spTgt spid="86"/>
                                        </p:tgtEl>
                                      </p:cBhvr>
                                      <p:to x="100000" y="95000"/>
                                    </p:animScale>
                                    <p:animScale>
                                      <p:cBhvr>
                                        <p:cTn id="20" dur="166" decel="50000">
                                          <p:stCondLst>
                                            <p:cond delay="1834"/>
                                          </p:stCondLst>
                                        </p:cTn>
                                        <p:tgtEl>
                                          <p:spTgt spid="8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par>
                                <p:cTn id="26" presetID="14" presetClass="entr" presetSubtype="1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3271" y="3050771"/>
            <a:ext cx="10210800" cy="1754326"/>
          </a:xfrm>
          <a:prstGeom prst="rect">
            <a:avLst/>
          </a:prstGeom>
          <a:noFill/>
        </p:spPr>
        <p:txBody>
          <a:bodyPr wrap="square" rtlCol="0">
            <a:spAutoFit/>
          </a:bodyPr>
          <a:lstStyle/>
          <a:p>
            <a:pPr algn="just"/>
            <a:r>
              <a:rPr lang="en-US" sz="3600" b="1" dirty="0" smtClean="0">
                <a:latin typeface="Times New Roman" pitchFamily="18" charset="0"/>
                <a:cs typeface="Times New Roman" pitchFamily="18" charset="0"/>
              </a:rPr>
              <a:t>ĐỀ BÀI</a:t>
            </a:r>
            <a:r>
              <a:rPr lang="en-US" sz="3600" b="1"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Hãy</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viết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đoạn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văn</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nêu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cảm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nghĩ</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của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em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về</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một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yếu</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tố</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nội</a:t>
            </a:r>
            <a:r>
              <a:rPr lang="en-US" sz="3600" i="1" dirty="0" smtClean="0">
                <a:latin typeface="Times New Roman" pitchFamily="18" charset="0"/>
                <a:cs typeface="Times New Roman" pitchFamily="18" charset="0"/>
              </a:rPr>
              <a:t> dung </a:t>
            </a:r>
            <a:r>
              <a:rPr lang="en-US" sz="3600" i="1" dirty="0" err="1" smtClean="0">
                <a:latin typeface="Times New Roman" pitchFamily="18" charset="0"/>
                <a:cs typeface="Times New Roman" pitchFamily="18" charset="0"/>
              </a:rPr>
              <a:t>hoặc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nghệ</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thuật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mà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em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cho</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đặc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sắc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nhất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của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bài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thơ</a:t>
            </a:r>
            <a:r>
              <a:rPr lang="en-US" sz="3600" i="1" dirty="0" smtClean="0">
                <a:latin typeface="Times New Roman" pitchFamily="18" charset="0"/>
                <a:cs typeface="Times New Roman" pitchFamily="18" charset="0"/>
              </a:rPr>
              <a:t> “ </a:t>
            </a:r>
            <a:r>
              <a:rPr lang="en-US" sz="3600" i="1" dirty="0" err="1" smtClean="0">
                <a:latin typeface="Times New Roman" pitchFamily="18" charset="0"/>
                <a:cs typeface="Times New Roman" pitchFamily="18" charset="0"/>
              </a:rPr>
              <a:t>Chiều</a:t>
            </a:r>
            <a:r>
              <a:rPr lang="en-US" sz="3600" i="1" dirty="0" smtClean="0">
                <a:latin typeface="Times New Roman" pitchFamily="18" charset="0"/>
                <a:cs typeface="Times New Roman" pitchFamily="18" charset="0"/>
              </a:rPr>
              <a:t> </a:t>
            </a:r>
            <a:r>
              <a:rPr lang="en-US" sz="3600" i="1" dirty="0" err="1">
                <a:latin typeface="Times New Roman" pitchFamily="18" charset="0"/>
                <a:cs typeface="Times New Roman" pitchFamily="18" charset="0"/>
              </a:rPr>
              <a:t>x</a:t>
            </a:r>
            <a:r>
              <a:rPr lang="en-US" sz="3600" i="1" dirty="0" err="1" smtClean="0">
                <a:latin typeface="Times New Roman" pitchFamily="18" charset="0"/>
                <a:cs typeface="Times New Roman" pitchFamily="18" charset="0"/>
              </a:rPr>
              <a:t>uân</a:t>
            </a:r>
            <a:r>
              <a:rPr lang="en-US" sz="3600" i="1" dirty="0" smtClean="0">
                <a:latin typeface="Times New Roman" pitchFamily="18" charset="0"/>
                <a:cs typeface="Times New Roman" pitchFamily="18" charset="0"/>
              </a:rPr>
              <a:t>”</a:t>
            </a:r>
            <a:endParaRPr lang="en-US" sz="3600" i="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919898F4-9E88-40D2-9CF8-87A3751743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371" t="10000" r="20371" b="17407"/>
          <a:stretch/>
        </p:blipFill>
        <p:spPr>
          <a:xfrm>
            <a:off x="162560" y="285649"/>
            <a:ext cx="2201423" cy="2696743"/>
          </a:xfrm>
          <a:prstGeom prst="rect">
            <a:avLst/>
          </a:prstGeom>
        </p:spPr>
      </p:pic>
    </p:spTree>
    <p:extLst>
      <p:ext uri="{BB962C8B-B14F-4D97-AF65-F5344CB8AC3E}">
        <p14:creationId xmlns:p14="http://schemas.microsoft.com/office/powerpoint/2010/main" val="2118625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6160" y="2232459"/>
            <a:ext cx="8290560" cy="2308324"/>
          </a:xfrm>
          <a:prstGeom prst="rect">
            <a:avLst/>
          </a:prstGeom>
          <a:noFill/>
        </p:spPr>
        <p:txBody>
          <a:bodyPr wrap="square" rtlCol="0">
            <a:spAutoFit/>
          </a:bodyPr>
          <a:lstStyle/>
          <a:p>
            <a:pPr algn="just"/>
            <a:r>
              <a:rPr lang="en-US" sz="3600" b="1" dirty="0" smtClean="0">
                <a:latin typeface="Times New Roman" pitchFamily="18" charset="0"/>
                <a:cs typeface="Times New Roman" pitchFamily="18" charset="0"/>
              </a:rPr>
              <a:t>ĐỀ BÀI</a:t>
            </a:r>
            <a:r>
              <a:rPr lang="en-US" sz="3600" b="1"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Hãy</a:t>
            </a:r>
            <a:r>
              <a:rPr lang="en-US" sz="3600" i="1" dirty="0" smtClean="0">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viết</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đoạn</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văn</a:t>
            </a:r>
            <a:r>
              <a:rPr lang="en-US" sz="3600" b="1" i="1" dirty="0" smtClean="0">
                <a:solidFill>
                  <a:srgbClr val="FF0000"/>
                </a:solidFill>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nêu</a:t>
            </a:r>
            <a:r>
              <a:rPr lang="en-US" sz="3600" i="1" dirty="0" smtClean="0">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cảm</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nghĩ</a:t>
            </a:r>
            <a:r>
              <a:rPr lang="en-US" sz="3600" b="1" i="1" dirty="0" smtClean="0">
                <a:solidFill>
                  <a:srgbClr val="FF0000"/>
                </a:solidFill>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của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em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về</a:t>
            </a:r>
            <a:r>
              <a:rPr lang="en-US" sz="3600" i="1" dirty="0" smtClean="0">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một</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yếu</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tố</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nội</a:t>
            </a:r>
            <a:r>
              <a:rPr lang="en-US" sz="3600" b="1" i="1" dirty="0" smtClean="0">
                <a:solidFill>
                  <a:srgbClr val="FF0000"/>
                </a:solidFill>
                <a:latin typeface="Times New Roman" pitchFamily="18" charset="0"/>
                <a:cs typeface="Times New Roman" pitchFamily="18" charset="0"/>
              </a:rPr>
              <a:t> dung </a:t>
            </a:r>
            <a:r>
              <a:rPr lang="en-US" sz="3600" b="1" i="1" dirty="0" err="1" smtClean="0">
                <a:solidFill>
                  <a:srgbClr val="FF0000"/>
                </a:solidFill>
                <a:latin typeface="Times New Roman" pitchFamily="18" charset="0"/>
                <a:cs typeface="Times New Roman" pitchFamily="18" charset="0"/>
              </a:rPr>
              <a:t>hoặc</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nghệ</a:t>
            </a:r>
            <a:r>
              <a:rPr lang="en-US" sz="3600" b="1" i="1" dirty="0" smtClean="0">
                <a:solidFill>
                  <a:srgbClr val="FF0000"/>
                </a:solidFill>
                <a:latin typeface="Times New Roman" pitchFamily="18" charset="0"/>
                <a:cs typeface="Times New Roman" pitchFamily="18" charset="0"/>
              </a:rPr>
              <a:t> </a:t>
            </a:r>
            <a:r>
              <a:rPr lang="en-US" sz="3600" b="1" i="1" dirty="0" err="1" smtClean="0">
                <a:solidFill>
                  <a:srgbClr val="FF0000"/>
                </a:solidFill>
                <a:latin typeface="Times New Roman" pitchFamily="18" charset="0"/>
                <a:cs typeface="Times New Roman" pitchFamily="18" charset="0"/>
              </a:rPr>
              <a:t>thuật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mà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em</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cho</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là</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đặc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sắc</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nhất</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của</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bài</a:t>
            </a:r>
            <a:r>
              <a:rPr lang="en-US" sz="3600" i="1" dirty="0" smtClean="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thơ</a:t>
            </a:r>
            <a:r>
              <a:rPr lang="en-US" sz="3600" i="1" dirty="0" smtClean="0">
                <a:latin typeface="Times New Roman" pitchFamily="18" charset="0"/>
                <a:cs typeface="Times New Roman" pitchFamily="18" charset="0"/>
              </a:rPr>
              <a:t> “ </a:t>
            </a:r>
            <a:r>
              <a:rPr lang="en-US" sz="3600" i="1" dirty="0" err="1" smtClean="0">
                <a:latin typeface="Times New Roman" pitchFamily="18" charset="0"/>
                <a:cs typeface="Times New Roman" pitchFamily="18" charset="0"/>
              </a:rPr>
              <a:t>Chiều</a:t>
            </a:r>
            <a:r>
              <a:rPr lang="en-US" sz="3600" i="1" dirty="0" smtClean="0">
                <a:latin typeface="Times New Roman" pitchFamily="18" charset="0"/>
                <a:cs typeface="Times New Roman" pitchFamily="18" charset="0"/>
              </a:rPr>
              <a:t> </a:t>
            </a:r>
            <a:r>
              <a:rPr lang="en-US" sz="3600" i="1" dirty="0" err="1">
                <a:latin typeface="Times New Roman" pitchFamily="18" charset="0"/>
                <a:cs typeface="Times New Roman" pitchFamily="18" charset="0"/>
              </a:rPr>
              <a:t>x</a:t>
            </a:r>
            <a:r>
              <a:rPr lang="en-US" sz="3600" i="1" dirty="0" err="1" smtClean="0">
                <a:latin typeface="Times New Roman" pitchFamily="18" charset="0"/>
                <a:cs typeface="Times New Roman" pitchFamily="18" charset="0"/>
              </a:rPr>
              <a:t>uân</a:t>
            </a:r>
            <a:r>
              <a:rPr lang="en-US" sz="3600" i="1" dirty="0" smtClean="0">
                <a:latin typeface="Times New Roman" pitchFamily="18" charset="0"/>
                <a:cs typeface="Times New Roman" pitchFamily="18" charset="0"/>
              </a:rPr>
              <a:t>”</a:t>
            </a:r>
            <a:endParaRPr lang="en-US" sz="3600" i="1" dirty="0">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xmlns="" id="{919898F4-9E88-40D2-9CF8-87A3751743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371" t="10000" r="20371" b="17407"/>
          <a:stretch/>
        </p:blipFill>
        <p:spPr>
          <a:xfrm>
            <a:off x="894080" y="2038249"/>
            <a:ext cx="2201423" cy="2696743"/>
          </a:xfrm>
          <a:prstGeom prst="rect">
            <a:avLst/>
          </a:prstGeom>
        </p:spPr>
      </p:pic>
    </p:spTree>
    <p:extLst>
      <p:ext uri="{BB962C8B-B14F-4D97-AF65-F5344CB8AC3E}">
        <p14:creationId xmlns:p14="http://schemas.microsoft.com/office/powerpoint/2010/main" val="3621006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983480" y="481263"/>
            <a:ext cx="19251" cy="603504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9356" y="580732"/>
            <a:ext cx="5137484" cy="4375044"/>
          </a:xfrm>
          <a:prstGeom prst="rect">
            <a:avLst/>
          </a:prstGeom>
        </p:spPr>
        <p:txBody>
          <a:bodyPr wrap="square">
            <a:spAutoFit/>
          </a:bodyPr>
          <a:lstStyle/>
          <a:p>
            <a:pPr marL="285750" indent="-285750">
              <a:lnSpc>
                <a:spcPct val="107000"/>
              </a:lnSpc>
              <a:spcAft>
                <a:spcPts val="800"/>
              </a:spcAft>
              <a:buFontTx/>
              <a:buChar char="-"/>
            </a:pP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Xác</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A50F6"/>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3200" b="1" dirty="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A50F6"/>
                </a:solidFill>
                <a:latin typeface="Times New Roman" panose="02020603050405020304" pitchFamily="18" charset="0"/>
                <a:ea typeface="Calibri" panose="020F0502020204030204" pitchFamily="34" charset="0"/>
                <a:cs typeface="Times New Roman" panose="02020603050405020304" pitchFamily="18" charset="0"/>
              </a:rPr>
              <a:t>yêu</a:t>
            </a:r>
            <a:r>
              <a:rPr lang="en-US" sz="3200" b="1" dirty="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A50F6"/>
                </a:solidFill>
                <a:latin typeface="Times New Roman" panose="02020603050405020304" pitchFamily="18" charset="0"/>
                <a:ea typeface="Calibri" panose="020F0502020204030204" pitchFamily="34" charset="0"/>
                <a:cs typeface="Times New Roman" panose="02020603050405020304" pitchFamily="18" charset="0"/>
              </a:rPr>
              <a:t>cầu</a:t>
            </a:r>
            <a:r>
              <a:rPr lang="en-US" sz="3200" b="1" dirty="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3A50F6"/>
                </a:solidFill>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bài</a:t>
            </a:r>
            <a:endParaRPr lang="en-US" sz="3200" dirty="0">
              <a:solidFill>
                <a:srgbClr val="5B9BD5"/>
              </a:solidFill>
              <a:latin typeface="Times New Roman" panose="02020603050405020304" pitchFamily="18" charset="0"/>
              <a:ea typeface="Calibri" panose="020F0502020204030204" pitchFamily="34"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bản</a:t>
            </a:r>
            <a:r>
              <a:rPr lang="en-US" sz="3200" dirty="0" smtClean="0">
                <a:latin typeface="Times New Roman" panose="02020603050405020304" pitchFamily="18" charset="0"/>
                <a:cs typeface="Times New Roman" panose="02020603050405020304" pitchFamily="18" charset="0"/>
              </a:rPr>
              <a:t>: </a:t>
            </a:r>
          </a:p>
          <a:p>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Đối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tượng</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Phạm</a:t>
            </a:r>
            <a:r>
              <a:rPr lang="en-US" sz="3200" dirty="0">
                <a:latin typeface="Times New Roman" panose="02020603050405020304" pitchFamily="18" charset="0"/>
                <a:cs typeface="Times New Roman" panose="02020603050405020304" pitchFamily="18" charset="0"/>
              </a:rPr>
              <a:t> vi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chứng</a:t>
            </a: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endParaRPr lang="en-US" sz="3200" dirty="0">
              <a:latin typeface="Times New Roman" panose="02020603050405020304" pitchFamily="18" charset="0"/>
              <a:cs typeface="Times New Roman" panose="02020603050405020304" pitchFamily="18" charset="0"/>
            </a:endParaRPr>
          </a:p>
          <a:p>
            <a:pPr>
              <a:lnSpc>
                <a:spcPct val="107000"/>
              </a:lnSpc>
              <a:spcAft>
                <a:spcPts val="800"/>
              </a:spcAft>
            </a:pPr>
            <a:endPar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Xem</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dung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đọc</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hiểu</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cần</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ghi</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lại</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rPr>
              <a:t>nghĩ</a:t>
            </a:r>
            <a:endParaRPr lang="en-US" sz="3200" b="1" dirty="0" smtClean="0">
              <a:solidFill>
                <a:srgbClr val="3A50F6"/>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5002731" y="109093"/>
            <a:ext cx="7189269" cy="5016758"/>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cs typeface="Times New Roman" panose="02020603050405020304" pitchFamily="18" charset="0"/>
              </a:rPr>
              <a:t>Đề</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bài</a:t>
            </a:r>
            <a:r>
              <a:rPr lang="en-US" sz="3200" dirty="0">
                <a:solidFill>
                  <a:srgbClr val="C00000"/>
                </a:solidFill>
                <a:latin typeface="Times New Roman" panose="02020603050405020304" pitchFamily="18" charset="0"/>
                <a:cs typeface="Times New Roman" panose="02020603050405020304" pitchFamily="18" charset="0"/>
              </a:rPr>
              <a:t>:  </a:t>
            </a:r>
            <a:r>
              <a:rPr lang="en-US" sz="3200" i="1" dirty="0" err="1" smtClean="0">
                <a:latin typeface="Times New Roman" pitchFamily="18" charset="0"/>
                <a:cs typeface="Times New Roman" pitchFamily="18" charset="0"/>
              </a:rPr>
              <a:t>Hãy</a:t>
            </a:r>
            <a:r>
              <a:rPr lang="en-US" sz="3200" i="1" dirty="0" smtClean="0">
                <a:latin typeface="Times New Roman" pitchFamily="18" charset="0"/>
                <a:cs typeface="Times New Roman" pitchFamily="18" charset="0"/>
              </a:rPr>
              <a:t> </a:t>
            </a:r>
            <a:r>
              <a:rPr lang="en-US" sz="3200" i="1" dirty="0" err="1">
                <a:latin typeface="Times New Roman" pitchFamily="18" charset="0"/>
                <a:cs typeface="Times New Roman" pitchFamily="18" charset="0"/>
              </a:rPr>
              <a:t>viết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đoạn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văn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nêu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cảm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nghĩ</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về</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một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yếu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tố</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nội</a:t>
            </a:r>
            <a:r>
              <a:rPr lang="en-US" sz="3200" i="1" dirty="0">
                <a:latin typeface="Times New Roman" pitchFamily="18" charset="0"/>
                <a:cs typeface="Times New Roman" pitchFamily="18" charset="0"/>
              </a:rPr>
              <a:t> dung </a:t>
            </a:r>
            <a:r>
              <a:rPr lang="en-US" sz="3200" i="1" dirty="0" err="1">
                <a:latin typeface="Times New Roman" pitchFamily="18" charset="0"/>
                <a:cs typeface="Times New Roman" pitchFamily="18" charset="0"/>
              </a:rPr>
              <a:t>hoặc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nghệ</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thuật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mà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em</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cho</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đặc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sắc</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nhất</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của</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bài</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thơ</a:t>
            </a:r>
            <a:r>
              <a:rPr lang="en-US" sz="3200" i="1" dirty="0">
                <a:latin typeface="Times New Roman" pitchFamily="18" charset="0"/>
                <a:cs typeface="Times New Roman" pitchFamily="18" charset="0"/>
              </a:rPr>
              <a:t> “ </a:t>
            </a:r>
            <a:r>
              <a:rPr lang="en-US" sz="3200" i="1" dirty="0" err="1">
                <a:latin typeface="Times New Roman" pitchFamily="18" charset="0"/>
                <a:cs typeface="Times New Roman" pitchFamily="18" charset="0"/>
              </a:rPr>
              <a:t>Chiều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xuân</a:t>
            </a:r>
            <a:r>
              <a:rPr lang="en-US" sz="3200" i="1" dirty="0">
                <a:latin typeface="Times New Roman" pitchFamily="18" charset="0"/>
                <a:cs typeface="Times New Roman" pitchFamily="18" charset="0"/>
              </a:rPr>
              <a:t>”</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endParaRPr lang="en-US" sz="3200"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Đối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tượng</a:t>
            </a:r>
            <a:r>
              <a:rPr lang="en-US" sz="3200" b="1"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xuân</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Phạm</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vi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smtClean="0">
                <a:latin typeface="Times New Roman" panose="02020603050405020304" pitchFamily="18" charset="0"/>
                <a:cs typeface="Times New Roman" panose="02020603050405020304" pitchFamily="18" charset="0"/>
              </a:rPr>
              <a:t> “ </a:t>
            </a:r>
            <a:r>
              <a:rPr lang="en-US" sz="3200" dirty="0" err="1" smtClean="0">
                <a:latin typeface="Times New Roman" panose="02020603050405020304" pitchFamily="18" charset="0"/>
                <a:cs typeface="Times New Roman" panose="02020603050405020304" pitchFamily="18" charset="0"/>
              </a:rPr>
              <a:t>Chiều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endParaRPr lang="en-US" sz="3200"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Người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đọc</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77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500"/>
                                        <p:tgtEl>
                                          <p:spTgt spid="4">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0">
            <a:extLst>
              <a:ext uri="{FF2B5EF4-FFF2-40B4-BE49-F238E27FC236}">
                <a16:creationId xmlns="" xmlns:a16="http://schemas.microsoft.com/office/drawing/2014/main" id="{C2FA9EEC-0350-B85C-43DA-927D0821715F}"/>
              </a:ext>
            </a:extLst>
          </p:cNvPr>
          <p:cNvSpPr txBox="1">
            <a:spLocks noChangeArrowheads="1"/>
          </p:cNvSpPr>
          <p:nvPr/>
        </p:nvSpPr>
        <p:spPr bwMode="auto">
          <a:xfrm>
            <a:off x="2759970" y="537487"/>
            <a:ext cx="66720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Chuẩn</a:t>
            </a:r>
            <a:r>
              <a:rPr lang="en-US" altLang="zh-CN"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bị</a:t>
            </a:r>
            <a:endParaRPr lang="zh-CN" alt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Picture 3">
            <a:extLst>
              <a:ext uri="{FF2B5EF4-FFF2-40B4-BE49-F238E27FC236}">
                <a16:creationId xmlns="" xmlns:a16="http://schemas.microsoft.com/office/drawing/2014/main" id="{73553952-2F3E-ECA7-5DD0-654D893EF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4318" y="2129790"/>
            <a:ext cx="3935736" cy="3935736"/>
          </a:xfrm>
          <a:prstGeom prst="rect">
            <a:avLst/>
          </a:prstGeom>
        </p:spPr>
      </p:pic>
      <p:grpSp>
        <p:nvGrpSpPr>
          <p:cNvPr id="5" name="组合 33"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 xmlns:a16="http://schemas.microsoft.com/office/drawing/2014/main" id="{271C25BF-2A06-BF2A-140E-23505B937C6B}"/>
              </a:ext>
            </a:extLst>
          </p:cNvPr>
          <p:cNvGrpSpPr/>
          <p:nvPr/>
        </p:nvGrpSpPr>
        <p:grpSpPr>
          <a:xfrm>
            <a:off x="476296" y="1514996"/>
            <a:ext cx="3947921" cy="4382884"/>
            <a:chOff x="816429" y="816430"/>
            <a:chExt cx="2678664" cy="2667000"/>
          </a:xfrm>
        </p:grpSpPr>
        <p:sp>
          <p:nvSpPr>
            <p:cNvPr id="6" name="矩形: 圆角 34">
              <a:extLst>
                <a:ext uri="{FF2B5EF4-FFF2-40B4-BE49-F238E27FC236}">
                  <a16:creationId xmlns="" xmlns:a16="http://schemas.microsoft.com/office/drawing/2014/main" id="{4FE4069C-80F2-A5F3-F78C-3488DD47B8EB}"/>
                </a:ext>
              </a:extLst>
            </p:cNvPr>
            <p:cNvSpPr/>
            <p:nvPr/>
          </p:nvSpPr>
          <p:spPr>
            <a:xfrm>
              <a:off x="816429" y="816430"/>
              <a:ext cx="2558532" cy="2558141"/>
            </a:xfrm>
            <a:prstGeom prst="roundRect">
              <a:avLst>
                <a:gd name="adj" fmla="val 9905"/>
              </a:avLst>
            </a:prstGeom>
            <a:solidFill>
              <a:srgbClr val="FCE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Times New Roman" panose="02020603050405020304" pitchFamily="18" charset="0"/>
                <a:cs typeface="Times New Roman" panose="02020603050405020304" pitchFamily="18" charset="0"/>
              </a:endParaRPr>
            </a:p>
          </p:txBody>
        </p:sp>
        <p:sp>
          <p:nvSpPr>
            <p:cNvPr id="7" name="矩形: 圆角 35">
              <a:extLst>
                <a:ext uri="{FF2B5EF4-FFF2-40B4-BE49-F238E27FC236}">
                  <a16:creationId xmlns="" xmlns:a16="http://schemas.microsoft.com/office/drawing/2014/main" id="{A3C3B42E-640E-9254-9D2E-CE0522D118DC}"/>
                </a:ext>
              </a:extLst>
            </p:cNvPr>
            <p:cNvSpPr/>
            <p:nvPr/>
          </p:nvSpPr>
          <p:spPr>
            <a:xfrm>
              <a:off x="936561" y="925289"/>
              <a:ext cx="2558532" cy="2558141"/>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endParaRPr>
            </a:p>
          </p:txBody>
        </p:sp>
      </p:grpSp>
      <p:sp>
        <p:nvSpPr>
          <p:cNvPr id="8" name="TextBox 7">
            <a:extLst>
              <a:ext uri="{FF2B5EF4-FFF2-40B4-BE49-F238E27FC236}">
                <a16:creationId xmlns="" xmlns:a16="http://schemas.microsoft.com/office/drawing/2014/main" id="{B89AA6E4-5B59-158E-797D-C55667D7D825}"/>
              </a:ext>
            </a:extLst>
          </p:cNvPr>
          <p:cNvSpPr txBox="1"/>
          <p:nvPr/>
        </p:nvSpPr>
        <p:spPr>
          <a:xfrm>
            <a:off x="499753" y="1873309"/>
            <a:ext cx="3855543" cy="3416320"/>
          </a:xfrm>
          <a:prstGeom prst="rect">
            <a:avLst/>
          </a:prstGeom>
          <a:noFill/>
        </p:spPr>
        <p:txBody>
          <a:bodyPr wrap="square">
            <a:spAutoFit/>
          </a:bodyPr>
          <a:lstStyle/>
          <a:p>
            <a:pPr marL="342900" indent="-342900" algn="just">
              <a:lnSpc>
                <a:spcPct val="120000"/>
              </a:lnSpc>
              <a:buFont typeface="Wingdings" panose="05000000000000000000" pitchFamily="2" charset="2"/>
              <a:buChar char="ü"/>
            </a:pPr>
            <a:r>
              <a:rPr lang="en-US" sz="3600" dirty="0" err="1">
                <a:latin typeface="Times New Roman" pitchFamily="18" charset="0"/>
                <a:cs typeface="Times New Roman" pitchFamily="18" charset="0"/>
              </a:rPr>
              <a:t>Đọc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a:t>
            </a:r>
          </a:p>
          <a:p>
            <a:pPr marL="342900" indent="-342900" algn="just">
              <a:lnSpc>
                <a:spcPct val="120000"/>
              </a:lnSpc>
              <a:buFont typeface="Wingdings" panose="05000000000000000000" pitchFamily="2" charset="2"/>
              <a:buChar char="ü"/>
            </a:pPr>
            <a:r>
              <a:rPr lang="en-US" sz="3600" dirty="0" err="1">
                <a:latin typeface="Times New Roman" pitchFamily="18" charset="0"/>
                <a:cs typeface="Times New Roman" pitchFamily="18" charset="0"/>
              </a:rPr>
              <a:t>Xem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thông</a:t>
            </a:r>
            <a:r>
              <a:rPr lang="en-US" sz="3600" dirty="0">
                <a:latin typeface="Times New Roman" pitchFamily="18" charset="0"/>
                <a:cs typeface="Times New Roman" pitchFamily="18" charset="0"/>
              </a:rPr>
              <a:t> tin </a:t>
            </a:r>
            <a:r>
              <a:rPr lang="en-US" sz="3600" dirty="0" err="1">
                <a:latin typeface="Times New Roman" pitchFamily="18" charset="0"/>
                <a:cs typeface="Times New Roman" pitchFamily="18" charset="0"/>
              </a:rPr>
              <a:t>hoàn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a:t>
            </a:r>
            <a:r>
              <a:rPr lang="en-US" sz="3600" dirty="0">
                <a:latin typeface="Times New Roman" pitchFamily="18" charset="0"/>
                <a:cs typeface="Times New Roman" pitchFamily="18" charset="0"/>
              </a:rPr>
              <a:t>.</a:t>
            </a:r>
          </a:p>
        </p:txBody>
      </p:sp>
      <p:grpSp>
        <p:nvGrpSpPr>
          <p:cNvPr id="9" name="组合 33" descr="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
            <a:extLst>
              <a:ext uri="{FF2B5EF4-FFF2-40B4-BE49-F238E27FC236}">
                <a16:creationId xmlns="" xmlns:a16="http://schemas.microsoft.com/office/drawing/2014/main" id="{10903E79-E069-3AD5-45EC-5675606F3207}"/>
              </a:ext>
            </a:extLst>
          </p:cNvPr>
          <p:cNvGrpSpPr/>
          <p:nvPr/>
        </p:nvGrpSpPr>
        <p:grpSpPr>
          <a:xfrm>
            <a:off x="8090808" y="1514996"/>
            <a:ext cx="3509199" cy="4382884"/>
            <a:chOff x="816429" y="816430"/>
            <a:chExt cx="2678664" cy="2667000"/>
          </a:xfrm>
        </p:grpSpPr>
        <p:sp>
          <p:nvSpPr>
            <p:cNvPr id="10" name="矩形: 圆角 34">
              <a:extLst>
                <a:ext uri="{FF2B5EF4-FFF2-40B4-BE49-F238E27FC236}">
                  <a16:creationId xmlns="" xmlns:a16="http://schemas.microsoft.com/office/drawing/2014/main" id="{D20C8071-4401-ECCA-242E-30F44143045A}"/>
                </a:ext>
              </a:extLst>
            </p:cNvPr>
            <p:cNvSpPr/>
            <p:nvPr/>
          </p:nvSpPr>
          <p:spPr>
            <a:xfrm>
              <a:off x="816429" y="816430"/>
              <a:ext cx="2558532" cy="2558141"/>
            </a:xfrm>
            <a:prstGeom prst="roundRect">
              <a:avLst>
                <a:gd name="adj" fmla="val 9905"/>
              </a:avLst>
            </a:prstGeom>
            <a:solidFill>
              <a:srgbClr val="FCEE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Times New Roman" panose="02020603050405020304" pitchFamily="18" charset="0"/>
                <a:cs typeface="Times New Roman" panose="02020603050405020304" pitchFamily="18" charset="0"/>
              </a:endParaRPr>
            </a:p>
          </p:txBody>
        </p:sp>
        <p:sp>
          <p:nvSpPr>
            <p:cNvPr id="11" name="矩形: 圆角 35">
              <a:extLst>
                <a:ext uri="{FF2B5EF4-FFF2-40B4-BE49-F238E27FC236}">
                  <a16:creationId xmlns="" xmlns:a16="http://schemas.microsoft.com/office/drawing/2014/main" id="{625B3564-FACF-75C6-A13C-DB0EAF7E2424}"/>
                </a:ext>
              </a:extLst>
            </p:cNvPr>
            <p:cNvSpPr/>
            <p:nvPr/>
          </p:nvSpPr>
          <p:spPr>
            <a:xfrm>
              <a:off x="936561" y="925289"/>
              <a:ext cx="2558532" cy="2558141"/>
            </a:xfrm>
            <a:prstGeom prst="roundRect">
              <a:avLst>
                <a:gd name="adj" fmla="val 9905"/>
              </a:avLst>
            </a:prstGeom>
            <a:noFill/>
            <a:ln w="19050">
              <a:solidFill>
                <a:srgbClr val="7951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Times New Roman" panose="02020603050405020304" pitchFamily="18" charset="0"/>
                <a:cs typeface="Times New Roman" panose="02020603050405020304" pitchFamily="18" charset="0"/>
              </a:endParaRPr>
            </a:p>
          </p:txBody>
        </p:sp>
      </p:grpSp>
      <p:sp>
        <p:nvSpPr>
          <p:cNvPr id="12" name="TextBox 11">
            <a:extLst>
              <a:ext uri="{FF2B5EF4-FFF2-40B4-BE49-F238E27FC236}">
                <a16:creationId xmlns="" xmlns:a16="http://schemas.microsoft.com/office/drawing/2014/main" id="{3059A9A3-ADD0-7291-5374-B11F4B455C1A}"/>
              </a:ext>
            </a:extLst>
          </p:cNvPr>
          <p:cNvSpPr txBox="1"/>
          <p:nvPr/>
        </p:nvSpPr>
        <p:spPr>
          <a:xfrm>
            <a:off x="8172526" y="1755327"/>
            <a:ext cx="3188382" cy="4081117"/>
          </a:xfrm>
          <a:prstGeom prst="rect">
            <a:avLst/>
          </a:prstGeom>
          <a:noFill/>
        </p:spPr>
        <p:txBody>
          <a:bodyPr wrap="square">
            <a:spAutoFit/>
          </a:bodyPr>
          <a:lstStyle/>
          <a:p>
            <a:pPr marL="342900" indent="-342900" algn="just">
              <a:lnSpc>
                <a:spcPct val="120000"/>
              </a:lnSpc>
              <a:buFont typeface="Wingdings" panose="05000000000000000000" pitchFamily="2" charset="2"/>
              <a:buChar char="ü"/>
            </a:pPr>
            <a:r>
              <a:rPr lang="en-US" sz="3600" dirty="0" err="1">
                <a:latin typeface="Times New Roman" pitchFamily="18" charset="0"/>
                <a:cs typeface="Times New Roman" pitchFamily="18" charset="0"/>
              </a:rPr>
              <a:t>Xác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định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nét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nội</a:t>
            </a:r>
            <a:r>
              <a:rPr lang="en-US" sz="3600" dirty="0">
                <a:latin typeface="Times New Roman" pitchFamily="18" charset="0"/>
                <a:cs typeface="Times New Roman" pitchFamily="18" charset="0"/>
              </a:rPr>
              <a:t> dung, </a:t>
            </a:r>
            <a:r>
              <a:rPr lang="en-US" sz="3600" dirty="0" err="1">
                <a:latin typeface="Times New Roman" pitchFamily="18" charset="0"/>
                <a:cs typeface="Times New Roman" pitchFamily="18" charset="0"/>
              </a:rPr>
              <a:t>nghệ</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105209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67640" y="313929"/>
            <a:ext cx="11811000" cy="5940088"/>
          </a:xfrm>
          <a:prstGeom prst="rect">
            <a:avLst/>
          </a:prstGeom>
          <a:solidFill>
            <a:schemeClr val="accent6">
              <a:lumMod val="20000"/>
              <a:lumOff val="80000"/>
            </a:schemeClr>
          </a:solidFill>
        </p:spPr>
        <p:txBody>
          <a:bodyPr wrap="square">
            <a:spAutoFit/>
          </a:bodyPr>
          <a:lstStyle/>
          <a:p>
            <a:pPr algn="ctr"/>
            <a:r>
              <a:rPr lang="en-US" sz="3200" dirty="0">
                <a:solidFill>
                  <a:srgbClr val="0070C0"/>
                </a:solidFill>
                <a:latin typeface="Times New Roman" panose="02020603050405020304" pitchFamily="18" charset="0"/>
                <a:cs typeface="Times New Roman" panose="02020603050405020304" pitchFamily="18" charset="0"/>
              </a:rPr>
              <a:t>PHIẾU TÌM </a:t>
            </a:r>
            <a:r>
              <a:rPr lang="en-US" sz="3200" dirty="0" smtClean="0">
                <a:solidFill>
                  <a:srgbClr val="0070C0"/>
                </a:solidFill>
                <a:latin typeface="Times New Roman" panose="02020603050405020304" pitchFamily="18" charset="0"/>
                <a:cs typeface="Times New Roman" panose="02020603050405020304" pitchFamily="18" charset="0"/>
              </a:rPr>
              <a:t>Ý</a:t>
            </a:r>
          </a:p>
          <a:p>
            <a:pPr algn="ctr"/>
            <a:r>
              <a:rPr lang="en-US" sz="3200" dirty="0" err="1" smtClean="0">
                <a:solidFill>
                  <a:srgbClr val="0070C0"/>
                </a:solidFill>
                <a:latin typeface="Times New Roman" panose="02020603050405020304" pitchFamily="18" charset="0"/>
                <a:cs typeface="Times New Roman" panose="02020603050405020304" pitchFamily="18" charset="0"/>
              </a:rPr>
              <a:t>Viết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đoạn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văn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ghi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lại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cảm</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nghĩ</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về</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bài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thơ</a:t>
            </a:r>
            <a:r>
              <a:rPr lang="en-US" sz="3200" dirty="0" smtClean="0">
                <a:solidFill>
                  <a:srgbClr val="0070C0"/>
                </a:solidFill>
                <a:latin typeface="Times New Roman" panose="02020603050405020304" pitchFamily="18" charset="0"/>
                <a:cs typeface="Times New Roman" panose="02020603050405020304" pitchFamily="18" charset="0"/>
              </a:rPr>
              <a:t> “ </a:t>
            </a:r>
            <a:r>
              <a:rPr lang="en-US" sz="3200" dirty="0" err="1" smtClean="0">
                <a:solidFill>
                  <a:srgbClr val="0070C0"/>
                </a:solidFill>
                <a:latin typeface="Times New Roman" panose="02020603050405020304" pitchFamily="18" charset="0"/>
                <a:cs typeface="Times New Roman" panose="02020603050405020304" pitchFamily="18" charset="0"/>
              </a:rPr>
              <a:t>Chiều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xuân</a:t>
            </a:r>
            <a:r>
              <a:rPr lang="en-US" sz="3200" dirty="0" smtClean="0">
                <a:solidFill>
                  <a:srgbClr val="0070C0"/>
                </a:solidFill>
                <a:latin typeface="Times New Roman" panose="02020603050405020304" pitchFamily="18" charset="0"/>
                <a:cs typeface="Times New Roman" panose="02020603050405020304" pitchFamily="18" charset="0"/>
              </a:rPr>
              <a:t>”</a:t>
            </a:r>
          </a:p>
          <a:p>
            <a:pPr marL="514350" indent="-514350" algn="just">
              <a:buAutoNum type="arabicPeriod"/>
            </a:pP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Khổ</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8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endParaRPr lang="en-US" sz="3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8595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
            <a:ext cx="12192000" cy="656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924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
            <a:ext cx="12192000" cy="6537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4250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53035"/>
            <a:ext cx="5986780" cy="6373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870"/>
            <a:ext cx="5792152" cy="661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256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B92A8B-C144-FE40-1B7F-F4E3D440AE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66700"/>
            <a:ext cx="6324600" cy="6324600"/>
          </a:xfrm>
          <a:prstGeom prst="rect">
            <a:avLst/>
          </a:prstGeom>
        </p:spPr>
      </p:pic>
      <p:sp>
        <p:nvSpPr>
          <p:cNvPr id="4" name="PA_MH_Others_3">
            <a:extLst>
              <a:ext uri="{FF2B5EF4-FFF2-40B4-BE49-F238E27FC236}">
                <a16:creationId xmlns="" xmlns:a16="http://schemas.microsoft.com/office/drawing/2014/main" id="{648D3902-81F4-DBF3-0B3A-9EDB353CFA75}"/>
              </a:ext>
            </a:extLst>
          </p:cNvPr>
          <p:cNvSpPr txBox="1"/>
          <p:nvPr>
            <p:custDataLst>
              <p:tags r:id="rId1"/>
            </p:custDataLst>
          </p:nvPr>
        </p:nvSpPr>
        <p:spPr>
          <a:xfrm rot="16200000">
            <a:off x="6551280" y="381000"/>
            <a:ext cx="4871404" cy="6096000"/>
          </a:xfrm>
          <a:prstGeom prst="rect">
            <a:avLst/>
          </a:prstGeom>
          <a:noFill/>
        </p:spPr>
        <p:txBody>
          <a:bodyPr vert="eaVert" wrap="square" lIns="0" tIns="0" rIns="0" bIns="0" rtlCol="0" anchor="ctr" anchorCtr="0">
            <a:noAutofit/>
          </a:bodyPr>
          <a:lstStyle/>
          <a:p>
            <a:pPr algn="ctr">
              <a:lnSpc>
                <a:spcPct val="150000"/>
              </a:lnSpc>
            </a:pPr>
            <a:r>
              <a:rPr lang="en-US" sz="9600" b="1" dirty="0" err="1">
                <a:solidFill>
                  <a:srgbClr val="FF0000"/>
                </a:solidFill>
                <a:latin typeface="Times New Roman" panose="02020603050405020304" pitchFamily="18" charset="0"/>
                <a:cs typeface="Times New Roman" panose="02020603050405020304" pitchFamily="18" charset="0"/>
              </a:rPr>
              <a:t>Giỏ</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hàng</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yêu</a:t>
            </a:r>
            <a:r>
              <a:rPr lang="en-US" sz="9600" b="1" dirty="0">
                <a:solidFill>
                  <a:srgbClr val="FF0000"/>
                </a:solidFill>
                <a:latin typeface="Times New Roman" panose="02020603050405020304" pitchFamily="18" charset="0"/>
                <a:cs typeface="Times New Roman" panose="02020603050405020304" pitchFamily="18" charset="0"/>
              </a:rPr>
              <a:t> </a:t>
            </a:r>
            <a:r>
              <a:rPr lang="en-US" sz="9600" b="1" dirty="0" err="1">
                <a:solidFill>
                  <a:srgbClr val="FF0000"/>
                </a:solidFill>
                <a:latin typeface="Times New Roman" panose="02020603050405020304" pitchFamily="18" charset="0"/>
                <a:cs typeface="Times New Roman" panose="02020603050405020304" pitchFamily="18" charset="0"/>
              </a:rPr>
              <a:t>thương</a:t>
            </a:r>
            <a:endParaRPr lang="zh-CN" altLang="en-US" sz="9600" spc="200" dirty="0">
              <a:solidFill>
                <a:srgbClr val="FF0000"/>
              </a:solidFill>
              <a:latin typeface="Times New Roman" panose="02020603050405020304" pitchFamily="18" charset="0"/>
              <a:ea typeface="锐字工房云字库细圆GBK" panose="02010604000000000000" pitchFamily="2" charset="-122"/>
              <a:cs typeface="Times New Roman" panose="02020603050405020304" pitchFamily="18" charset="0"/>
              <a:sym typeface="微软雅黑 Light" panose="020B0502040204020203" pitchFamily="34" charset="-122"/>
            </a:endParaRPr>
          </a:p>
        </p:txBody>
      </p:sp>
    </p:spTree>
    <p:extLst>
      <p:ext uri="{BB962C8B-B14F-4D97-AF65-F5344CB8AC3E}">
        <p14:creationId xmlns:p14="http://schemas.microsoft.com/office/powerpoint/2010/main" val="348371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CEEAF82B-A5B5-1FC5-A404-B3C26D154AB8}"/>
              </a:ext>
            </a:extLst>
          </p:cNvPr>
          <p:cNvSpPr txBox="1"/>
          <p:nvPr/>
        </p:nvSpPr>
        <p:spPr>
          <a:xfrm>
            <a:off x="634313" y="417595"/>
            <a:ext cx="10923373" cy="5632311"/>
          </a:xfrm>
          <a:prstGeom prst="rect">
            <a:avLst/>
          </a:prstGeom>
          <a:noFill/>
        </p:spPr>
        <p:txBody>
          <a:bodyPr wrap="square">
            <a:spAutoFit/>
          </a:bodyPr>
          <a:lstStyle/>
          <a:p>
            <a:pPr algn="just"/>
            <a:r>
              <a:rPr lang="vi-VN" sz="3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vi-VN"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nào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xuân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algn="just"/>
            <a:r>
              <a:rPr lang="vi-VN" sz="36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Ví dụ đề tài chọn để phát biểu cảm nghĩ</a:t>
            </a:r>
            <a:r>
              <a:rPr lang="vi-VN" sz="36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 tố nội dung bài thơ </a:t>
            </a:r>
            <a:r>
              <a:rPr lang="vi-VN"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 xuân</a:t>
            </a: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hấp dẫn nhất là </a:t>
            </a: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 đẹp của cảnh bức tranh chiều xuân trong bài thơ.</a:t>
            </a:r>
            <a:endParaRPr lang="en-US" sz="3600" dirty="0">
              <a:effectLst/>
              <a:latin typeface="Times New Roman" panose="02020603050405020304" pitchFamily="18" charset="0"/>
              <a:ea typeface="Times New Roman" panose="02020603050405020304" pitchFamily="18" charset="0"/>
            </a:endParaRPr>
          </a:p>
          <a:p>
            <a:pPr algn="just"/>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nào?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đó có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gì về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algn="just"/>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 tranh chiều xuân hiện lên ở cả ba khổ thơ của b</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ài thơ</a:t>
            </a:r>
            <a:r>
              <a:rPr lang="en-US" sz="3200" b="1"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80441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4056F82-09B0-4511-6DC5-2DA2E8B89A6F}"/>
            </a:ext>
          </a:extLst>
        </p:cNvPr>
        <p:cNvGrpSpPr/>
        <p:nvPr/>
      </p:nvGrpSpPr>
      <p:grpSpPr>
        <a:xfrm>
          <a:off x="0" y="0"/>
          <a:ext cx="0" cy="0"/>
          <a:chOff x="0" y="0"/>
          <a:chExt cx="0" cy="0"/>
        </a:xfrm>
      </p:grpSpPr>
      <p:sp>
        <p:nvSpPr>
          <p:cNvPr id="4" name="TextBox 3">
            <a:extLst>
              <a:ext uri="{FF2B5EF4-FFF2-40B4-BE49-F238E27FC236}">
                <a16:creationId xmlns="" xmlns:a16="http://schemas.microsoft.com/office/drawing/2014/main" id="{9EDD9837-8669-308B-8832-9B2E61854467}"/>
              </a:ext>
            </a:extLst>
          </p:cNvPr>
          <p:cNvSpPr txBox="1"/>
          <p:nvPr/>
        </p:nvSpPr>
        <p:spPr>
          <a:xfrm>
            <a:off x="407360" y="43827"/>
            <a:ext cx="11281719" cy="6001643"/>
          </a:xfrm>
          <a:prstGeom prst="rect">
            <a:avLst/>
          </a:prstGeom>
          <a:noFill/>
        </p:spPr>
        <p:txBody>
          <a:bodyPr wrap="square">
            <a:spAutoFit/>
          </a:bodyPr>
          <a:lstStyle/>
          <a:p>
            <a:pPr algn="just"/>
            <a:r>
              <a:rPr lang="vi-VN" sz="3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 điểm nổi bật của cảnh chiều xuân trong bài thơ:</a:t>
            </a:r>
            <a:endParaRPr lang="en-US" sz="3200" dirty="0">
              <a:effectLst/>
              <a:latin typeface="Times New Roman" panose="02020603050405020304" pitchFamily="18" charset="0"/>
              <a:ea typeface="Times New Roman" panose="02020603050405020304" pitchFamily="18" charset="0"/>
            </a:endParaRPr>
          </a:p>
          <a:p>
            <a:pPr algn="just"/>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Bức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tranh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cảnh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chiều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xuân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được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gợi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tả</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với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những</a:t>
            </a:r>
            <a:r>
              <a:rPr lang="en-US" sz="3200" b="1" dirty="0">
                <a:solidFill>
                  <a:srgbClr val="000000"/>
                </a:solidFill>
                <a:effectLst/>
                <a:latin typeface="Times New Roman" panose="02020603050405020304" pitchFamily="18" charset="0"/>
                <a:ea typeface="Times New Roman" panose="02020603050405020304" pitchFamily="18" charset="0"/>
              </a:rPr>
              <a:t> hình ảnh </a:t>
            </a:r>
            <a:r>
              <a:rPr lang="en-US" sz="3200" b="1" dirty="0" err="1">
                <a:solidFill>
                  <a:srgbClr val="000000"/>
                </a:solidFill>
                <a:effectLst/>
                <a:latin typeface="Times New Roman" panose="02020603050405020304" pitchFamily="18" charset="0"/>
                <a:ea typeface="Times New Roman" panose="02020603050405020304" pitchFamily="18" charset="0"/>
              </a:rPr>
              <a:t>quen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thuộc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đặc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trưng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của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miền</a:t>
            </a:r>
            <a:r>
              <a:rPr lang="en-US" sz="3200" b="1" dirty="0">
                <a:solidFill>
                  <a:srgbClr val="000000"/>
                </a:solidFill>
                <a:effectLst/>
                <a:latin typeface="Times New Roman" panose="02020603050405020304" pitchFamily="18" charset="0"/>
                <a:ea typeface="Times New Roman" panose="02020603050405020304" pitchFamily="18" charset="0"/>
              </a:rPr>
              <a:t> quê </a:t>
            </a:r>
            <a:r>
              <a:rPr lang="en-US" sz="3200" b="1" dirty="0" err="1">
                <a:solidFill>
                  <a:srgbClr val="000000"/>
                </a:solidFill>
                <a:effectLst/>
                <a:latin typeface="Times New Roman" panose="02020603050405020304" pitchFamily="18" charset="0"/>
                <a:ea typeface="Times New Roman" panose="02020603050405020304" pitchFamily="18" charset="0"/>
              </a:rPr>
              <a:t>Bắc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bộ</a:t>
            </a:r>
            <a:r>
              <a:rPr lang="vi-VN" sz="3200" dirty="0">
                <a:solidFill>
                  <a:srgbClr val="000000"/>
                </a:solidFill>
                <a:effectLst/>
                <a:latin typeface="Times New Roman" panose="02020603050405020304" pitchFamily="18" charset="0"/>
                <a:ea typeface="Times New Roman" panose="02020603050405020304" pitchFamily="18" charset="0"/>
              </a:rPr>
              <a:t>. Thể hiện ở hình ảnh thuân thuộc </a:t>
            </a:r>
            <a:r>
              <a:rPr lang="en-US" sz="3200" i="1" dirty="0">
                <a:solidFill>
                  <a:srgbClr val="000000"/>
                </a:solidFill>
                <a:effectLst/>
                <a:latin typeface="Times New Roman" panose="02020603050405020304" pitchFamily="18" charset="0"/>
                <a:ea typeface="Times New Roman" panose="02020603050405020304" pitchFamily="18" charset="0"/>
              </a:rPr>
              <a:t>con </a:t>
            </a:r>
            <a:r>
              <a:rPr lang="en-US" sz="3200" i="1" dirty="0" err="1">
                <a:solidFill>
                  <a:srgbClr val="000000"/>
                </a:solidFill>
                <a:effectLst/>
                <a:latin typeface="Times New Roman" panose="02020603050405020304" pitchFamily="18" charset="0"/>
                <a:ea typeface="Times New Roman" panose="02020603050405020304" pitchFamily="18" charset="0"/>
              </a:rPr>
              <a:t>đò</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quán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nhỏ</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hoa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xoan</a:t>
            </a:r>
            <a:r>
              <a:rPr lang="en-US" sz="3200" i="1" dirty="0">
                <a:solidFill>
                  <a:srgbClr val="000000"/>
                </a:solidFill>
                <a:effectLst/>
                <a:latin typeface="Times New Roman" panose="02020603050405020304" pitchFamily="18" charset="0"/>
                <a:ea typeface="Times New Roman" panose="02020603050405020304" pitchFamily="18" charset="0"/>
              </a:rPr>
              <a:t>, con </a:t>
            </a:r>
            <a:r>
              <a:rPr lang="en-US" sz="3200" i="1" dirty="0" err="1">
                <a:solidFill>
                  <a:srgbClr val="000000"/>
                </a:solidFill>
                <a:effectLst/>
                <a:latin typeface="Times New Roman" panose="02020603050405020304" pitchFamily="18" charset="0"/>
                <a:ea typeface="Times New Roman" panose="02020603050405020304" pitchFamily="18" charset="0"/>
              </a:rPr>
              <a:t>đê</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làng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cỏ</a:t>
            </a:r>
            <a:r>
              <a:rPr lang="en-US" sz="3200" i="1" dirty="0">
                <a:solidFill>
                  <a:srgbClr val="000000"/>
                </a:solidFill>
                <a:effectLst/>
                <a:latin typeface="Times New Roman" panose="02020603050405020304" pitchFamily="18" charset="0"/>
                <a:ea typeface="Times New Roman" panose="02020603050405020304" pitchFamily="18" charset="0"/>
              </a:rPr>
              <a:t> non, </a:t>
            </a:r>
            <a:r>
              <a:rPr lang="en-US" sz="3200" i="1" dirty="0" err="1">
                <a:solidFill>
                  <a:srgbClr val="000000"/>
                </a:solidFill>
                <a:effectLst/>
                <a:latin typeface="Times New Roman" panose="02020603050405020304" pitchFamily="18" charset="0"/>
                <a:ea typeface="Times New Roman" panose="02020603050405020304" pitchFamily="18" charset="0"/>
              </a:rPr>
              <a:t>đàn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sáo</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đen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cánh</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bướm</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rập</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rờn</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trâu</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bò</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đồng</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lúa</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lũ</a:t>
            </a:r>
            <a:r>
              <a:rPr lang="en-US" sz="3200" i="1" dirty="0">
                <a:solidFill>
                  <a:srgbClr val="000000"/>
                </a:solidFill>
                <a:effectLst/>
                <a:latin typeface="Times New Roman" panose="02020603050405020304" pitchFamily="18" charset="0"/>
                <a:ea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rPr>
              <a:t>cò</a:t>
            </a:r>
            <a:r>
              <a:rPr lang="en-US" sz="3200" i="1" dirty="0">
                <a:solidFill>
                  <a:srgbClr val="000000"/>
                </a:solidFill>
                <a:effectLst/>
                <a:latin typeface="Times New Roman" panose="02020603050405020304" pitchFamily="18" charset="0"/>
                <a:ea typeface="Times New Roman" panose="02020603050405020304" pitchFamily="18" charset="0"/>
              </a:rPr>
              <a:t> con,...</a:t>
            </a:r>
            <a:endParaRPr lang="en-US" sz="3200" dirty="0">
              <a:effectLst/>
              <a:latin typeface="Times New Roman" panose="02020603050405020304" pitchFamily="18" charset="0"/>
              <a:ea typeface="Times New Roman" panose="02020603050405020304" pitchFamily="18" charset="0"/>
            </a:endParaRPr>
          </a:p>
          <a:p>
            <a:pPr algn="just"/>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Bức</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tranh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cảnh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chiều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xuân</a:t>
            </a:r>
            <a:r>
              <a:rPr lang="en-US" sz="3200" b="1" dirty="0">
                <a:solidFill>
                  <a:srgbClr val="000000"/>
                </a:solidFill>
                <a:effectLst/>
                <a:latin typeface="Times New Roman" panose="02020603050405020304" pitchFamily="18" charset="0"/>
                <a:ea typeface="Times New Roman" panose="02020603050405020304" pitchFamily="18" charset="0"/>
              </a:rPr>
              <a:t> đẹp, </a:t>
            </a:r>
            <a:r>
              <a:rPr lang="en-US" sz="3200" b="1" dirty="0" err="1">
                <a:solidFill>
                  <a:srgbClr val="000000"/>
                </a:solidFill>
                <a:effectLst/>
                <a:latin typeface="Times New Roman" panose="02020603050405020304" pitchFamily="18" charset="0"/>
                <a:ea typeface="Times New Roman" panose="02020603050405020304" pitchFamily="18" charset="0"/>
              </a:rPr>
              <a:t>bình</a:t>
            </a:r>
            <a:r>
              <a:rPr lang="en-US" sz="3200" b="1" dirty="0">
                <a:solidFill>
                  <a:srgbClr val="000000"/>
                </a:solidFill>
                <a:effectLst/>
                <a:latin typeface="Times New Roman" panose="02020603050405020304" pitchFamily="18" charset="0"/>
                <a:ea typeface="Times New Roman" panose="02020603050405020304" pitchFamily="18" charset="0"/>
              </a:rPr>
              <a:t> yên, </a:t>
            </a:r>
            <a:r>
              <a:rPr lang="en-US" sz="3200" b="1" dirty="0" err="1">
                <a:solidFill>
                  <a:srgbClr val="000000"/>
                </a:solidFill>
                <a:effectLst/>
                <a:latin typeface="Times New Roman" panose="02020603050405020304" pitchFamily="18" charset="0"/>
                <a:ea typeface="Times New Roman" panose="02020603050405020304" pitchFamily="18" charset="0"/>
              </a:rPr>
              <a:t>tĩnh</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lặng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nhưng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gợi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buồn</a:t>
            </a:r>
            <a:r>
              <a:rPr lang="vi-VN" sz="3200" dirty="0">
                <a:solidFill>
                  <a:srgbClr val="000000"/>
                </a:solidFill>
                <a:effectLst/>
                <a:latin typeface="Times New Roman" panose="02020603050405020304" pitchFamily="18" charset="0"/>
                <a:ea typeface="Times New Roman" panose="02020603050405020304" pitchFamily="18" charset="0"/>
              </a:rPr>
              <a:t>. Điều đó thể hiện qua màu sắc, những hình ảnh là điểm nhấn của bức tranh xuân: cánh bướm, đàn cò, cỏ biếc, ..</a:t>
            </a:r>
            <a:endParaRPr lang="en-US" sz="3200" dirty="0">
              <a:effectLst/>
              <a:latin typeface="Times New Roman" panose="02020603050405020304" pitchFamily="18" charset="0"/>
              <a:ea typeface="Times New Roman" panose="02020603050405020304" pitchFamily="18" charset="0"/>
            </a:endParaRPr>
          </a:p>
          <a:p>
            <a:pPr marL="1905" indent="-1905" algn="just" fontAlgn="t"/>
            <a:r>
              <a:rPr lang="vi-VN" sz="3200"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Bức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tranh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cảnh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chiều</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xuân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tĩnh</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lặng</a:t>
            </a:r>
            <a:r>
              <a:rPr lang="en-US" sz="3200" b="1" dirty="0">
                <a:effectLst/>
                <a:latin typeface="Times New Roman" panose="02020603050405020304" pitchFamily="18" charset="0"/>
                <a:ea typeface="Times New Roman" panose="02020603050405020304" pitchFamily="18" charset="0"/>
              </a:rPr>
              <a:t> ấy </a:t>
            </a:r>
            <a:r>
              <a:rPr lang="en-US" sz="3200" b="1" dirty="0" err="1">
                <a:effectLst/>
                <a:latin typeface="Times New Roman" panose="02020603050405020304" pitchFamily="18" charset="0"/>
                <a:ea typeface="Times New Roman" panose="02020603050405020304" pitchFamily="18" charset="0"/>
              </a:rPr>
              <a:t>dường</a:t>
            </a:r>
            <a:r>
              <a:rPr lang="en-US" sz="3200" b="1" dirty="0">
                <a:effectLst/>
                <a:latin typeface="Times New Roman" panose="02020603050405020304" pitchFamily="18" charset="0"/>
                <a:ea typeface="Times New Roman" panose="02020603050405020304" pitchFamily="18" charset="0"/>
              </a:rPr>
              <a:t> như </a:t>
            </a:r>
            <a:r>
              <a:rPr lang="en-US" sz="3200" b="1" dirty="0" err="1">
                <a:effectLst/>
                <a:latin typeface="Times New Roman" panose="02020603050405020304" pitchFamily="18" charset="0"/>
                <a:ea typeface="Times New Roman" panose="02020603050405020304" pitchFamily="18" charset="0"/>
              </a:rPr>
              <a:t>trở</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nên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tươi</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tắn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hơn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rộn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rã</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tràn</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đầy</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sức</a:t>
            </a:r>
            <a:r>
              <a:rPr lang="en-US" sz="3200" b="1" dirty="0">
                <a:effectLst/>
                <a:latin typeface="Times New Roman" panose="02020603050405020304" pitchFamily="18" charset="0"/>
                <a:ea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rPr>
              <a:t>sống</a:t>
            </a:r>
            <a:r>
              <a:rPr lang="vi-VN" sz="3200" dirty="0">
                <a:effectLst/>
                <a:latin typeface="Times New Roman" panose="02020603050405020304" pitchFamily="18" charset="0"/>
                <a:ea typeface="Times New Roman" panose="02020603050405020304" pitchFamily="18" charset="0"/>
              </a:rPr>
              <a:t>: tiếng động của </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lũ</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cò</a:t>
            </a:r>
            <a:r>
              <a:rPr lang="en-US" sz="3200" dirty="0">
                <a:effectLst/>
                <a:latin typeface="Times New Roman" panose="02020603050405020304" pitchFamily="18" charset="0"/>
                <a:ea typeface="Times New Roman" panose="02020603050405020304" pitchFamily="18" charset="0"/>
              </a:rPr>
              <a:t> con </a:t>
            </a:r>
            <a:r>
              <a:rPr lang="en-US" sz="3200" dirty="0" err="1">
                <a:effectLst/>
                <a:latin typeface="Times New Roman" panose="02020603050405020304" pitchFamily="18" charset="0"/>
                <a:ea typeface="Times New Roman" panose="02020603050405020304" pitchFamily="18" charset="0"/>
              </a:rPr>
              <a:t>chốc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chốc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vụt</a:t>
            </a:r>
            <a:r>
              <a:rPr lang="en-US" sz="3200" dirty="0">
                <a:effectLst/>
                <a:latin typeface="Times New Roman" panose="02020603050405020304" pitchFamily="18" charset="0"/>
                <a:ea typeface="Times New Roman" panose="02020603050405020304" pitchFamily="18" charset="0"/>
              </a:rPr>
              <a:t> bay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hình ảnh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cô </a:t>
            </a:r>
            <a:r>
              <a:rPr lang="en-US" sz="3200" dirty="0" err="1">
                <a:effectLst/>
                <a:latin typeface="Times New Roman" panose="02020603050405020304" pitchFamily="18" charset="0"/>
                <a:ea typeface="Times New Roman" panose="02020603050405020304" pitchFamily="18" charset="0"/>
              </a:rPr>
              <a:t>nàng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yếm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thắm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đang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mê</a:t>
            </a:r>
            <a:r>
              <a:rPr lang="en-US" sz="3200" dirty="0">
                <a:effectLst/>
                <a:latin typeface="Times New Roman" panose="02020603050405020304" pitchFamily="18" charset="0"/>
                <a:ea typeface="Times New Roman" panose="02020603050405020304" pitchFamily="18" charset="0"/>
              </a:rPr>
              <a:t> “cái </a:t>
            </a:r>
            <a:r>
              <a:rPr lang="en-US" sz="3200" dirty="0" err="1">
                <a:effectLst/>
                <a:latin typeface="Times New Roman" panose="02020603050405020304" pitchFamily="18" charset="0"/>
                <a:ea typeface="Times New Roman" panose="02020603050405020304" pitchFamily="18" charset="0"/>
              </a:rPr>
              <a:t>cuốc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cỏ</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ruộng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sắp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hoa</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3532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04E968A-FB37-1787-BFF8-5F82B3B62256}"/>
            </a:ext>
          </a:extLst>
        </p:cNvPr>
        <p:cNvGrpSpPr/>
        <p:nvPr/>
      </p:nvGrpSpPr>
      <p:grpSpPr>
        <a:xfrm>
          <a:off x="0" y="0"/>
          <a:ext cx="0" cy="0"/>
          <a:chOff x="0" y="0"/>
          <a:chExt cx="0" cy="0"/>
        </a:xfrm>
      </p:grpSpPr>
      <p:sp>
        <p:nvSpPr>
          <p:cNvPr id="4" name="TextBox 3">
            <a:extLst>
              <a:ext uri="{FF2B5EF4-FFF2-40B4-BE49-F238E27FC236}">
                <a16:creationId xmlns="" xmlns:a16="http://schemas.microsoft.com/office/drawing/2014/main" id="{A47B7C92-CF23-B47A-B457-73D03F846B26}"/>
              </a:ext>
            </a:extLst>
          </p:cNvPr>
          <p:cNvSpPr txBox="1"/>
          <p:nvPr/>
        </p:nvSpPr>
        <p:spPr>
          <a:xfrm>
            <a:off x="455140" y="378522"/>
            <a:ext cx="11281719" cy="5232202"/>
          </a:xfrm>
          <a:prstGeom prst="rect">
            <a:avLst/>
          </a:prstGeom>
          <a:noFill/>
        </p:spPr>
        <p:txBody>
          <a:bodyPr wrap="square">
            <a:spAutoFit/>
          </a:bodyPr>
          <a:lstStyle/>
          <a:p>
            <a:pPr algn="just"/>
            <a:r>
              <a:rPr lang="vi-VN" sz="36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vi-VN"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ấy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cảm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3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gì?</a:t>
            </a:r>
            <a:endParaRPr lang="en-US" sz="3600" dirty="0">
              <a:effectLst/>
              <a:latin typeface="Times New Roman" panose="02020603050405020304" pitchFamily="18" charset="0"/>
              <a:ea typeface="Times New Roman" panose="02020603050405020304" pitchFamily="18" charset="0"/>
            </a:endParaRPr>
          </a:p>
          <a:p>
            <a:pPr lvl="0" algn="just">
              <a:spcAft>
                <a:spcPts val="1200"/>
              </a:spcAft>
              <a:buSzPts val="1400"/>
            </a:pPr>
            <a:r>
              <a:rPr lang="en-US" sz="3600" dirty="0" smtClean="0">
                <a:effectLst/>
                <a:latin typeface="Times New Roman" panose="02020603050405020304" pitchFamily="18" charset="0"/>
                <a:ea typeface="Times New Roman" panose="02020603050405020304" pitchFamily="18" charset="0"/>
              </a:rPr>
              <a:t>- </a:t>
            </a:r>
            <a:r>
              <a:rPr lang="vi-VN" sz="3600" b="1" dirty="0" smtClean="0">
                <a:effectLst/>
                <a:latin typeface="Times New Roman" panose="02020603050405020304" pitchFamily="18" charset="0"/>
                <a:ea typeface="Times New Roman" panose="02020603050405020304" pitchFamily="18" charset="0"/>
              </a:rPr>
              <a:t>Tự </a:t>
            </a:r>
            <a:r>
              <a:rPr lang="vi-VN" sz="3600" b="1" dirty="0">
                <a:effectLst/>
                <a:latin typeface="Times New Roman" panose="02020603050405020304" pitchFamily="18" charset="0"/>
                <a:ea typeface="Times New Roman" panose="02020603050405020304" pitchFamily="18" charset="0"/>
              </a:rPr>
              <a:t>hào, trân trọng </a:t>
            </a:r>
            <a:r>
              <a:rPr lang="vi-VN" sz="3600" dirty="0">
                <a:effectLst/>
                <a:latin typeface="Times New Roman" panose="02020603050405020304" pitchFamily="18" charset="0"/>
                <a:ea typeface="Times New Roman" panose="02020603050405020304" pitchFamily="18" charset="0"/>
              </a:rPr>
              <a:t>vẻ đẹp của quê hương, </a:t>
            </a:r>
            <a:r>
              <a:rPr lang="vi-VN" sz="3600" b="1" dirty="0">
                <a:effectLst/>
                <a:latin typeface="Times New Roman" panose="02020603050405020304" pitchFamily="18" charset="0"/>
                <a:ea typeface="Times New Roman" panose="02020603050405020304" pitchFamily="18" charset="0"/>
              </a:rPr>
              <a:t>hạnh phúc, sung sướng</a:t>
            </a:r>
            <a:r>
              <a:rPr lang="vi-VN" sz="3600" dirty="0">
                <a:effectLst/>
                <a:latin typeface="Times New Roman" panose="02020603050405020304" pitchFamily="18" charset="0"/>
                <a:ea typeface="Times New Roman" panose="02020603050405020304" pitchFamily="18" charset="0"/>
              </a:rPr>
              <a:t> khi được ngắm nhìn cảnh đồng quê, .... và </a:t>
            </a:r>
            <a:r>
              <a:rPr lang="vi-VN" sz="3600" b="1" dirty="0">
                <a:effectLst/>
                <a:latin typeface="Times New Roman" panose="02020603050405020304" pitchFamily="18" charset="0"/>
                <a:ea typeface="Times New Roman" panose="02020603050405020304" pitchFamily="18" charset="0"/>
              </a:rPr>
              <a:t>nhận ra vẻ đẹp</a:t>
            </a:r>
            <a:r>
              <a:rPr lang="vi-VN" sz="3600" dirty="0">
                <a:effectLst/>
                <a:latin typeface="Times New Roman" panose="02020603050405020304" pitchFamily="18" charset="0"/>
                <a:ea typeface="Times New Roman" panose="02020603050405020304" pitchFamily="18" charset="0"/>
              </a:rPr>
              <a:t> bình dị, gần gũi của cuộc sống yên bình mỗi ngày.</a:t>
            </a:r>
            <a:endParaRPr lang="en-US" sz="3600" dirty="0">
              <a:effectLst/>
              <a:latin typeface="Times New Roman" panose="02020603050405020304" pitchFamily="18" charset="0"/>
              <a:ea typeface="Times New Roman" panose="02020603050405020304" pitchFamily="18" charset="0"/>
            </a:endParaRPr>
          </a:p>
          <a:p>
            <a:pPr algn="just"/>
            <a:r>
              <a:rPr lang="vi-VN" sz="3600" dirty="0">
                <a:solidFill>
                  <a:srgbClr val="000000"/>
                </a:solidFill>
                <a:effectLst/>
                <a:latin typeface="Times New Roman" panose="02020603050405020304" pitchFamily="18" charset="0"/>
                <a:ea typeface="Times New Roman" panose="02020603050405020304" pitchFamily="18" charset="0"/>
              </a:rPr>
              <a:t>- </a:t>
            </a:r>
            <a:r>
              <a:rPr lang="vi-VN" sz="3600" b="1" dirty="0">
                <a:solidFill>
                  <a:srgbClr val="000000"/>
                </a:solidFill>
                <a:effectLst/>
                <a:latin typeface="Times New Roman" panose="02020603050405020304" pitchFamily="18" charset="0"/>
                <a:ea typeface="Times New Roman" panose="02020603050405020304" pitchFamily="18" charset="0"/>
              </a:rPr>
              <a:t>Yêu quê hương, mong muốn </a:t>
            </a:r>
            <a:r>
              <a:rPr lang="vi-VN" sz="3600" dirty="0">
                <a:solidFill>
                  <a:srgbClr val="000000"/>
                </a:solidFill>
                <a:effectLst/>
                <a:latin typeface="Times New Roman" panose="02020603050405020304" pitchFamily="18" charset="0"/>
                <a:ea typeface="Times New Roman" panose="02020603050405020304" pitchFamily="18" charset="0"/>
              </a:rPr>
              <a:t>xây dựng quê hương giàu đẹp</a:t>
            </a:r>
            <a:r>
              <a:rPr lang="en-US" sz="3600" dirty="0">
                <a:solidFill>
                  <a:srgbClr val="000000"/>
                </a:solidFill>
                <a:effectLst/>
                <a:latin typeface="Times New Roman" panose="02020603050405020304" pitchFamily="18" charset="0"/>
                <a:ea typeface="Times New Roman" panose="02020603050405020304" pitchFamily="18" charset="0"/>
              </a:rPr>
              <a:t>, muốn </a:t>
            </a:r>
            <a:r>
              <a:rPr lang="en-US" sz="3600" dirty="0" err="1">
                <a:solidFill>
                  <a:srgbClr val="000000"/>
                </a:solidFill>
                <a:effectLst/>
                <a:latin typeface="Times New Roman" panose="02020603050405020304" pitchFamily="18" charset="0"/>
                <a:ea typeface="Times New Roman" panose="02020603050405020304" pitchFamily="18" charset="0"/>
              </a:rPr>
              <a:t>làng</a:t>
            </a:r>
            <a:r>
              <a:rPr lang="en-US" sz="3600" dirty="0">
                <a:solidFill>
                  <a:srgbClr val="000000"/>
                </a:solidFill>
                <a:effectLst/>
                <a:latin typeface="Times New Roman" panose="02020603050405020304" pitchFamily="18" charset="0"/>
                <a:ea typeface="Times New Roman" panose="02020603050405020304" pitchFamily="18" charset="0"/>
              </a:rPr>
              <a:t> quê </a:t>
            </a:r>
            <a:r>
              <a:rPr lang="en-US" sz="3600" dirty="0" err="1">
                <a:solidFill>
                  <a:srgbClr val="000000"/>
                </a:solidFill>
                <a:effectLst/>
                <a:latin typeface="Times New Roman" panose="02020603050405020304" pitchFamily="18" charset="0"/>
                <a:ea typeface="Times New Roman" panose="02020603050405020304" pitchFamily="18" charset="0"/>
              </a:rPr>
              <a:t>giữ</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được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vẻ</a:t>
            </a:r>
            <a:r>
              <a:rPr lang="en-US" sz="3600" dirty="0">
                <a:solidFill>
                  <a:srgbClr val="000000"/>
                </a:solidFill>
                <a:effectLst/>
                <a:latin typeface="Times New Roman" panose="02020603050405020304" pitchFamily="18" charset="0"/>
                <a:ea typeface="Times New Roman" panose="02020603050405020304" pitchFamily="18" charset="0"/>
              </a:rPr>
              <a:t> đẹp </a:t>
            </a:r>
            <a:r>
              <a:rPr lang="en-US" sz="3600" dirty="0" err="1">
                <a:solidFill>
                  <a:srgbClr val="000000"/>
                </a:solidFill>
                <a:effectLst/>
                <a:latin typeface="Times New Roman" panose="02020603050405020304" pitchFamily="18" charset="0"/>
                <a:ea typeface="Times New Roman" panose="02020603050405020304" pitchFamily="18" charset="0"/>
              </a:rPr>
              <a:t>thuần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khiết</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bình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dị</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vốn</a:t>
            </a:r>
            <a:r>
              <a:rPr lang="en-US" sz="3600" dirty="0">
                <a:solidFill>
                  <a:srgbClr val="000000"/>
                </a:solidFill>
                <a:effectLst/>
                <a:latin typeface="Times New Roman" panose="02020603050405020304" pitchFamily="18" charset="0"/>
                <a:ea typeface="Times New Roman" panose="02020603050405020304" pitchFamily="18" charset="0"/>
              </a:rPr>
              <a:t> có.</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297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8960" y="117694"/>
            <a:ext cx="8930640" cy="6370975"/>
          </a:xfrm>
          <a:prstGeom prst="rect">
            <a:avLst/>
          </a:prstGeom>
          <a:solidFill>
            <a:srgbClr val="E8F8A2"/>
          </a:solidFill>
        </p:spPr>
        <p:txBody>
          <a:bodyPr wrap="square">
            <a:spAutoFit/>
          </a:bodyPr>
          <a:lstStyle/>
          <a:p>
            <a:pPr algn="ctr"/>
            <a:r>
              <a:rPr lang="en-US" sz="2400" b="1" dirty="0"/>
              <a:t> </a:t>
            </a:r>
            <a:r>
              <a:rPr lang="en-US" sz="2400" b="1" dirty="0" err="1">
                <a:latin typeface="Times New Roman" pitchFamily="18" charset="0"/>
                <a:cs typeface="Times New Roman" pitchFamily="18" charset="0"/>
              </a:rPr>
              <a:t>Phiếu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một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hay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ở </a:t>
            </a:r>
            <a:r>
              <a:rPr lang="vi-VN" sz="2400" dirty="0">
                <a:latin typeface="Times New Roman" pitchFamily="18" charset="0"/>
                <a:cs typeface="Times New Roman" pitchFamily="18" charset="0"/>
              </a:rPr>
              <a:t>bài thơ </a:t>
            </a:r>
            <a:r>
              <a:rPr lang="vi-VN" sz="2400" i="1" dirty="0">
                <a:latin typeface="Times New Roman" pitchFamily="18" charset="0"/>
                <a:cs typeface="Times New Roman" pitchFamily="18" charset="0"/>
              </a:rPr>
              <a:t>Chiều xuân</a:t>
            </a:r>
            <a:r>
              <a:rPr lang="vi-VN" sz="2400" dirty="0">
                <a:latin typeface="Times New Roman" pitchFamily="18" charset="0"/>
                <a:cs typeface="Times New Roman" pitchFamily="18" charset="0"/>
              </a:rPr>
              <a:t> của Anh Thơ</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hay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Ý</a:t>
            </a:r>
            <a:r>
              <a:rPr lang="vi-VN" sz="2400" dirty="0">
                <a:latin typeface="Times New Roman" pitchFamily="18" charset="0"/>
                <a:cs typeface="Times New Roman" pitchFamily="18" charset="0"/>
              </a:rPr>
              <a:t> nghĩa của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đối với bản thân</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4" name="TextBox 3"/>
          <p:cNvSpPr txBox="1"/>
          <p:nvPr/>
        </p:nvSpPr>
        <p:spPr>
          <a:xfrm>
            <a:off x="106680" y="2285939"/>
            <a:ext cx="3246120" cy="120032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THẢO LUẬN</a:t>
            </a:r>
          </a:p>
          <a:p>
            <a:pPr marL="285750" indent="-285750">
              <a:buFontTx/>
              <a:buChar char="-"/>
            </a:pPr>
            <a:r>
              <a:rPr lang="en-US" sz="2400" b="1" dirty="0" smtClean="0">
                <a:latin typeface="Times New Roman" pitchFamily="18" charset="0"/>
                <a:cs typeface="Times New Roman" pitchFamily="18" charset="0"/>
              </a:rPr>
              <a:t>CÁ NHÂN: 1 PHÚT</a:t>
            </a:r>
          </a:p>
          <a:p>
            <a:pPr marL="285750" indent="-285750">
              <a:buFontTx/>
              <a:buChar char="-"/>
            </a:pPr>
            <a:r>
              <a:rPr lang="en-US" sz="2400" b="1" dirty="0" smtClean="0">
                <a:latin typeface="Times New Roman" pitchFamily="18" charset="0"/>
                <a:cs typeface="Times New Roman" pitchFamily="18" charset="0"/>
              </a:rPr>
              <a:t>NHÓM: 2 PHÚT</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095127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git 6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020300" y="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4800" y="790367"/>
            <a:ext cx="11155680" cy="5632311"/>
          </a:xfrm>
          <a:prstGeom prst="rect">
            <a:avLst/>
          </a:prstGeom>
        </p:spPr>
        <p:txBody>
          <a:bodyPr wrap="square">
            <a:spAutoFit/>
          </a:bodyPr>
          <a:lstStyle/>
          <a:p>
            <a:pPr algn="ctr"/>
            <a:r>
              <a:rPr lang="en-US" sz="2400" b="1" dirty="0"/>
              <a:t> </a:t>
            </a:r>
            <a:r>
              <a:rPr lang="en-US" sz="2400" b="1" dirty="0" err="1">
                <a:latin typeface="Times New Roman" pitchFamily="18" charset="0"/>
                <a:cs typeface="Times New Roman" pitchFamily="18" charset="0"/>
              </a:rPr>
              <a:t>Phiếu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một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hay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ở </a:t>
            </a:r>
            <a:r>
              <a:rPr lang="vi-VN" sz="2400" dirty="0">
                <a:latin typeface="Times New Roman" pitchFamily="18" charset="0"/>
                <a:cs typeface="Times New Roman" pitchFamily="18" charset="0"/>
              </a:rPr>
              <a:t>bài thơ </a:t>
            </a:r>
            <a:r>
              <a:rPr lang="vi-VN" sz="2400" i="1" dirty="0">
                <a:latin typeface="Times New Roman" pitchFamily="18" charset="0"/>
                <a:cs typeface="Times New Roman" pitchFamily="18" charset="0"/>
              </a:rPr>
              <a:t>Chiều xuân</a:t>
            </a:r>
            <a:r>
              <a:rPr lang="vi-VN" sz="2400" dirty="0">
                <a:latin typeface="Times New Roman" pitchFamily="18" charset="0"/>
                <a:cs typeface="Times New Roman" pitchFamily="18" charset="0"/>
              </a:rPr>
              <a:t> của Anh Thơ</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hay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Ý</a:t>
            </a:r>
            <a:r>
              <a:rPr lang="vi-VN" sz="2400" dirty="0">
                <a:latin typeface="Times New Roman" pitchFamily="18" charset="0"/>
                <a:cs typeface="Times New Roman" pitchFamily="18" charset="0"/>
              </a:rPr>
              <a:t> nghĩa của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đối với bản thân</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870590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git 12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04800" y="790367"/>
            <a:ext cx="11155680" cy="5632311"/>
          </a:xfrm>
          <a:prstGeom prst="rect">
            <a:avLst/>
          </a:prstGeom>
        </p:spPr>
        <p:txBody>
          <a:bodyPr wrap="square">
            <a:spAutoFit/>
          </a:bodyPr>
          <a:lstStyle/>
          <a:p>
            <a:pPr algn="ctr"/>
            <a:r>
              <a:rPr lang="en-US" sz="2400" b="1" dirty="0"/>
              <a:t> </a:t>
            </a:r>
            <a:r>
              <a:rPr lang="en-US" sz="2400" b="1" dirty="0" err="1">
                <a:latin typeface="Times New Roman" pitchFamily="18" charset="0"/>
                <a:cs typeface="Times New Roman" pitchFamily="18" charset="0"/>
              </a:rPr>
              <a:t>Phiếu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2</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một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hay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ở </a:t>
            </a:r>
            <a:r>
              <a:rPr lang="vi-VN" sz="2400" dirty="0">
                <a:latin typeface="Times New Roman" pitchFamily="18" charset="0"/>
                <a:cs typeface="Times New Roman" pitchFamily="18" charset="0"/>
              </a:rPr>
              <a:t>bài thơ </a:t>
            </a:r>
            <a:r>
              <a:rPr lang="vi-VN" sz="2400" i="1" dirty="0">
                <a:latin typeface="Times New Roman" pitchFamily="18" charset="0"/>
                <a:cs typeface="Times New Roman" pitchFamily="18" charset="0"/>
              </a:rPr>
              <a:t>Chiều xuân</a:t>
            </a:r>
            <a:r>
              <a:rPr lang="vi-VN" sz="2400" dirty="0">
                <a:latin typeface="Times New Roman" pitchFamily="18" charset="0"/>
                <a:cs typeface="Times New Roman" pitchFamily="18" charset="0"/>
              </a:rPr>
              <a:t> của Anh Thơ</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hay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hoặc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Ý</a:t>
            </a:r>
            <a:r>
              <a:rPr lang="vi-VN" sz="2400" dirty="0">
                <a:latin typeface="Times New Roman" pitchFamily="18" charset="0"/>
                <a:cs typeface="Times New Roman" pitchFamily="18" charset="0"/>
              </a:rPr>
              <a:t> nghĩa của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đối với bản thân</a:t>
            </a:r>
            <a:r>
              <a:rPr lang="en-US" sz="2400" dirty="0">
                <a:latin typeface="Times New Roman" pitchFamily="18" charset="0"/>
                <a:cs typeface="Times New Roman" pitchFamily="18" charset="0"/>
              </a:rPr>
              <a:t>:</a:t>
            </a:r>
          </a:p>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19599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27541"/>
            <a:ext cx="10096270" cy="6275160"/>
          </a:xfrm>
        </p:spPr>
        <p:txBody>
          <a:bodyPr/>
          <a:lstStyle/>
          <a:p>
            <a:pPr>
              <a:lnSpc>
                <a:spcPct val="100000"/>
              </a:lnSpc>
            </a:pP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Tên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bài</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thơ</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Chiều</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xuân</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và</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tác</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giả</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Anh</a:t>
            </a:r>
            <a:r>
              <a:rPr lang="en-US" sz="2600" dirty="0" smtClean="0">
                <a:latin typeface="Times New Roman" pitchFamily="18" charset="0"/>
                <a:cs typeface="Times New Roman" pitchFamily="18" charset="0"/>
              </a:rPr>
              <a:t> </a:t>
            </a:r>
            <a:r>
              <a:rPr lang="en-US" sz="2600" dirty="0" err="1" smtClean="0">
                <a:latin typeface="Times New Roman" pitchFamily="18" charset="0"/>
                <a:cs typeface="Times New Roman" pitchFamily="18" charset="0"/>
              </a:rPr>
              <a:t>Thơ</a:t>
            </a:r>
            <a:r>
              <a:rPr lang="en-US" sz="2600" dirty="0" smtClean="0">
                <a:latin typeface="Times New Roman" pitchFamily="18" charset="0"/>
                <a:cs typeface="Times New Roman" pitchFamily="18" charset="0"/>
              </a:rPr>
              <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 </a:t>
            </a:r>
            <a:r>
              <a:rPr lang="vi-VN"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 tố nội dung bài thơ </a:t>
            </a:r>
            <a:r>
              <a:rPr lang="vi-VN" sz="26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 xuân</a:t>
            </a:r>
            <a:r>
              <a:rPr lang="vi-VN"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hấp dẫn nhất là </a:t>
            </a:r>
            <a:r>
              <a:rPr lang="vi-VN" sz="26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 đẹp của cảnh bức tranh chiều xuân trong bài thơ.</a:t>
            </a:r>
            <a:r>
              <a:rPr lang="en-US" sz="2600" dirty="0" smtClean="0">
                <a:latin typeface="Times New Roman" pitchFamily="18" charset="0"/>
                <a:cs typeface="Times New Roman" pitchFamily="18" charset="0"/>
              </a:rPr>
              <a:t/>
            </a:r>
            <a:br>
              <a:rPr lang="en-US" sz="2600" dirty="0" smtClean="0">
                <a:latin typeface="Times New Roman" pitchFamily="18" charset="0"/>
                <a:cs typeface="Times New Roman" pitchFamily="18" charset="0"/>
              </a:rPr>
            </a:br>
            <a:r>
              <a:rPr lang="en-US" sz="2600" dirty="0" smtClean="0">
                <a:latin typeface="Times New Roman" pitchFamily="18" charset="0"/>
                <a:cs typeface="Times New Roman"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b</a:t>
            </a:r>
            <a:r>
              <a:rPr lang="vi-VN"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ức tranh chiều xuân hiện lên ở cả ba khổ thơ của bài thơ</a:t>
            </a:r>
            <a:r>
              <a:rPr lang="en-US" sz="2600" dirty="0" smtClean="0">
                <a:latin typeface="Times New Roman" panose="02020603050405020304" pitchFamily="18" charset="0"/>
                <a:ea typeface="Times New Roman" panose="02020603050405020304" pitchFamily="18" charset="0"/>
              </a:rPr>
              <a:t> </a:t>
            </a:r>
            <a:br>
              <a:rPr lang="en-US" sz="2600" dirty="0" smtClean="0">
                <a:latin typeface="Times New Roman" panose="02020603050405020304" pitchFamily="18" charset="0"/>
                <a:ea typeface="Times New Roman" panose="02020603050405020304" pitchFamily="18" charset="0"/>
              </a:rPr>
            </a:br>
            <a:r>
              <a:rPr lang="vi-VN" sz="2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Bức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tranh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cảnh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chiều</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xuân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được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gợi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tả</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với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những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hình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ảnh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quen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thuộc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đặc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trưng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của</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miền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quê</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Bắc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bộ</a:t>
            </a:r>
            <a:r>
              <a:rPr lang="vi-VN" sz="2600" dirty="0">
                <a:solidFill>
                  <a:srgbClr val="000000"/>
                </a:solidFill>
                <a:latin typeface="Times New Roman" panose="02020603050405020304" pitchFamily="18" charset="0"/>
                <a:ea typeface="Times New Roman" panose="02020603050405020304" pitchFamily="18" charset="0"/>
              </a:rPr>
              <a:t>. </a:t>
            </a:r>
            <a:r>
              <a:rPr lang="en-US" sz="2600" dirty="0">
                <a:latin typeface="Times New Roman" panose="02020603050405020304" pitchFamily="18" charset="0"/>
                <a:ea typeface="Times New Roman" panose="02020603050405020304" pitchFamily="18" charset="0"/>
              </a:rPr>
              <a:t/>
            </a:r>
            <a:br>
              <a:rPr lang="en-US" sz="2600" dirty="0">
                <a:latin typeface="Times New Roman" panose="02020603050405020304" pitchFamily="18" charset="0"/>
                <a:ea typeface="Times New Roman" panose="02020603050405020304" pitchFamily="18" charset="0"/>
              </a:rPr>
            </a:br>
            <a:r>
              <a:rPr lang="vi-VN"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Bức</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tranh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cảnh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chiều</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xuân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đẹp</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bình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yên</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tĩnh</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lặng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nhưng</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a:solidFill>
                  <a:srgbClr val="000000"/>
                </a:solidFill>
                <a:latin typeface="Times New Roman" panose="02020603050405020304" pitchFamily="18" charset="0"/>
                <a:ea typeface="Times New Roman" panose="02020603050405020304" pitchFamily="18" charset="0"/>
              </a:rPr>
              <a:t>gợi</a:t>
            </a:r>
            <a:r>
              <a:rPr lang="en-US" sz="2600" dirty="0">
                <a:solidFill>
                  <a:srgbClr val="000000"/>
                </a:solidFill>
                <a:latin typeface="Times New Roman" panose="02020603050405020304" pitchFamily="18" charset="0"/>
                <a:ea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rPr>
              <a:t>buồn</a:t>
            </a:r>
            <a:r>
              <a:rPr lang="vi-VN" sz="2600" dirty="0" smtClean="0">
                <a:solidFill>
                  <a:srgbClr val="000000"/>
                </a:solidFill>
                <a:latin typeface="Times New Roman" panose="02020603050405020304" pitchFamily="18" charset="0"/>
                <a:ea typeface="Times New Roman" panose="02020603050405020304" pitchFamily="18" charset="0"/>
              </a:rPr>
              <a:t>…</a:t>
            </a:r>
            <a:r>
              <a:rPr lang="en-US" sz="2600" dirty="0" smtClean="0">
                <a:solidFill>
                  <a:srgbClr val="000000"/>
                </a:solidFill>
                <a:latin typeface="Times New Roman" panose="02020603050405020304" pitchFamily="18" charset="0"/>
                <a:ea typeface="Times New Roman" panose="02020603050405020304" pitchFamily="18" charset="0"/>
              </a:rPr>
              <a:t>…</a:t>
            </a:r>
            <a:r>
              <a:rPr lang="en-US" sz="2600" dirty="0">
                <a:latin typeface="Times New Roman" panose="02020603050405020304" pitchFamily="18" charset="0"/>
                <a:ea typeface="Times New Roman" panose="02020603050405020304" pitchFamily="18" charset="0"/>
              </a:rPr>
              <a:t/>
            </a:r>
            <a:br>
              <a:rPr lang="en-US" sz="2600" dirty="0">
                <a:latin typeface="Times New Roman" panose="02020603050405020304" pitchFamily="18" charset="0"/>
                <a:ea typeface="Times New Roman" panose="02020603050405020304" pitchFamily="18" charset="0"/>
              </a:rPr>
            </a:br>
            <a:r>
              <a:rPr lang="vi-VN"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Bức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cảnh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chiều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xuân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tĩnh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lặng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dường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như</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trở</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tươi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tắn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rộn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tràn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đầy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sức</a:t>
            </a:r>
            <a:r>
              <a:rPr lang="en-US" sz="2600" dirty="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sống</a:t>
            </a:r>
            <a:r>
              <a:rPr lang="en-US" sz="2600" dirty="0" smtClean="0">
                <a:latin typeface="Times New Roman" panose="02020603050405020304" pitchFamily="18" charset="0"/>
                <a:ea typeface="Times New Roman" panose="02020603050405020304" pitchFamily="18" charset="0"/>
              </a:rPr>
              <a:t>…..</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vi-VN"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r>
            <a:br>
              <a:rPr lang="en-US"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br>
            <a:r>
              <a:rPr lang="en-US"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Yếu</a:t>
            </a:r>
            <a:r>
              <a:rPr lang="en-US"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tố</a:t>
            </a:r>
            <a:r>
              <a:rPr lang="en-US"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đó</a:t>
            </a:r>
            <a:r>
              <a:rPr lang="en-US"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giúp</a:t>
            </a:r>
            <a:r>
              <a:rPr lang="en-US"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em</a:t>
            </a:r>
            <a:r>
              <a:rPr lang="en-US" sz="26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2600" dirty="0" smtClean="0">
                <a:latin typeface="Times New Roman" panose="02020603050405020304" pitchFamily="18" charset="0"/>
                <a:ea typeface="Times New Roman" panose="02020603050405020304" pitchFamily="18" charset="0"/>
              </a:rPr>
              <a:t>Tự </a:t>
            </a:r>
            <a:r>
              <a:rPr lang="vi-VN" sz="2600" dirty="0">
                <a:latin typeface="Times New Roman" panose="02020603050405020304" pitchFamily="18" charset="0"/>
                <a:ea typeface="Times New Roman" panose="02020603050405020304" pitchFamily="18" charset="0"/>
              </a:rPr>
              <a:t>hào, trân </a:t>
            </a:r>
            <a:r>
              <a:rPr lang="vi-VN" sz="2600" dirty="0" smtClean="0">
                <a:latin typeface="Times New Roman" panose="02020603050405020304" pitchFamily="18" charset="0"/>
                <a:ea typeface="Times New Roman" panose="02020603050405020304" pitchFamily="18" charset="0"/>
              </a:rPr>
              <a:t>trọng, </a:t>
            </a:r>
            <a:r>
              <a:rPr lang="vi-VN" sz="2600" dirty="0">
                <a:latin typeface="Times New Roman" panose="02020603050405020304" pitchFamily="18" charset="0"/>
                <a:ea typeface="Times New Roman" panose="02020603050405020304" pitchFamily="18" charset="0"/>
              </a:rPr>
              <a:t>hạnh phúc, sung sướng khi được ngắm nhìn cảnh đồng quê, .... </a:t>
            </a:r>
            <a:r>
              <a:rPr lang="vi-VN" sz="2600" dirty="0">
                <a:solidFill>
                  <a:srgbClr val="000000"/>
                </a:solidFill>
                <a:latin typeface="Times New Roman" panose="02020603050405020304" pitchFamily="18" charset="0"/>
                <a:ea typeface="Times New Roman" panose="02020603050405020304" pitchFamily="18" charset="0"/>
              </a:rPr>
              <a:t>Yêu quê hương, mong muốn xây dựng quê hương </a:t>
            </a:r>
            <a:r>
              <a:rPr lang="vi-VN" sz="2600" dirty="0" smtClean="0">
                <a:latin typeface="Times New Roman" panose="02020603050405020304" pitchFamily="18" charset="0"/>
                <a:ea typeface="Times New Roman" panose="02020603050405020304" pitchFamily="18" charset="0"/>
              </a:rPr>
              <a:t>và </a:t>
            </a:r>
            <a:r>
              <a:rPr lang="vi-VN" sz="2600" dirty="0">
                <a:latin typeface="Times New Roman" panose="02020603050405020304" pitchFamily="18" charset="0"/>
                <a:ea typeface="Times New Roman" panose="02020603050405020304" pitchFamily="18" charset="0"/>
              </a:rPr>
              <a:t>nhận ra vẻ đẹp bình dị, gần gũi của cuộc sống yên bình mỗi ngày.</a:t>
            </a:r>
            <a:r>
              <a:rPr lang="en-US" sz="2600" dirty="0">
                <a:latin typeface="Times New Roman" panose="02020603050405020304" pitchFamily="18" charset="0"/>
                <a:ea typeface="Times New Roman" panose="02020603050405020304" pitchFamily="18" charset="0"/>
              </a:rPr>
              <a:t/>
            </a:r>
            <a:br>
              <a:rPr lang="en-US" sz="2600" dirty="0">
                <a:latin typeface="Times New Roman" panose="02020603050405020304" pitchFamily="18" charset="0"/>
                <a:ea typeface="Times New Roman" panose="02020603050405020304" pitchFamily="18" charset="0"/>
              </a:rPr>
            </a:br>
            <a:r>
              <a:rPr lang="en-US" sz="2600" dirty="0">
                <a:latin typeface="Times New Roman" panose="02020603050405020304" pitchFamily="18" charset="0"/>
                <a:ea typeface="Times New Roman" panose="02020603050405020304" pitchFamily="18" charset="0"/>
              </a:rPr>
              <a:t/>
            </a:r>
            <a:br>
              <a:rPr lang="en-US" sz="2600" dirty="0">
                <a:latin typeface="Times New Roman" panose="02020603050405020304" pitchFamily="18" charset="0"/>
                <a:ea typeface="Times New Roman" panose="02020603050405020304" pitchFamily="18" charset="0"/>
              </a:rPr>
            </a:br>
            <a: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t/>
            </a:r>
            <a:br>
              <a:rPr lang="en-US" sz="2600" dirty="0" smtClean="0">
                <a:latin typeface="Times New Roman" panose="02020603050405020304" pitchFamily="18" charset="0"/>
                <a:ea typeface="Times New Roman" panose="02020603050405020304" pitchFamily="18" charset="0"/>
                <a:cs typeface="Times New Roman" panose="02020603050405020304" pitchFamily="18" charset="0"/>
              </a:rPr>
            </a:br>
            <a:endParaRPr lang="en-US" sz="2600" dirty="0"/>
          </a:p>
        </p:txBody>
      </p:sp>
      <p:sp>
        <p:nvSpPr>
          <p:cNvPr id="3" name="Right Brace 2"/>
          <p:cNvSpPr/>
          <p:nvPr/>
        </p:nvSpPr>
        <p:spPr>
          <a:xfrm>
            <a:off x="10046392" y="234636"/>
            <a:ext cx="408248" cy="1044631"/>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200">
              <a:latin typeface="+mj-lt"/>
            </a:endParaRPr>
          </a:p>
        </p:txBody>
      </p:sp>
      <p:sp>
        <p:nvSpPr>
          <p:cNvPr id="4" name="TextBox 3"/>
          <p:cNvSpPr txBox="1"/>
          <p:nvPr/>
        </p:nvSpPr>
        <p:spPr>
          <a:xfrm>
            <a:off x="10777736" y="279897"/>
            <a:ext cx="946979" cy="954107"/>
          </a:xfrm>
          <a:prstGeom prst="rect">
            <a:avLst/>
          </a:prstGeom>
          <a:noFill/>
        </p:spPr>
        <p:txBody>
          <a:bodyPr wrap="square" rtlCol="0">
            <a:spAutoFit/>
          </a:bodyPr>
          <a:lstStyle/>
          <a:p>
            <a:r>
              <a:rPr lang="vi-VN" sz="2800" b="1" dirty="0" smtClean="0">
                <a:solidFill>
                  <a:srgbClr val="FF0000"/>
                </a:solidFill>
                <a:latin typeface="+mj-lt"/>
              </a:rPr>
              <a:t>Mở bài</a:t>
            </a:r>
            <a:endParaRPr lang="vi-VN" sz="2800" b="1" dirty="0">
              <a:solidFill>
                <a:srgbClr val="FF0000"/>
              </a:solidFill>
              <a:latin typeface="+mj-lt"/>
            </a:endParaRPr>
          </a:p>
        </p:txBody>
      </p:sp>
      <p:sp>
        <p:nvSpPr>
          <p:cNvPr id="5" name="Right Brace 4"/>
          <p:cNvSpPr/>
          <p:nvPr/>
        </p:nvSpPr>
        <p:spPr>
          <a:xfrm>
            <a:off x="10067235" y="1672070"/>
            <a:ext cx="520279" cy="229032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200">
              <a:latin typeface="+mj-lt"/>
            </a:endParaRPr>
          </a:p>
        </p:txBody>
      </p:sp>
      <p:sp>
        <p:nvSpPr>
          <p:cNvPr id="6" name="TextBox 5"/>
          <p:cNvSpPr txBox="1"/>
          <p:nvPr/>
        </p:nvSpPr>
        <p:spPr>
          <a:xfrm>
            <a:off x="10587515" y="2888068"/>
            <a:ext cx="1038876" cy="954107"/>
          </a:xfrm>
          <a:prstGeom prst="rect">
            <a:avLst/>
          </a:prstGeom>
          <a:noFill/>
        </p:spPr>
        <p:txBody>
          <a:bodyPr wrap="square" rtlCol="0">
            <a:spAutoFit/>
          </a:bodyPr>
          <a:lstStyle/>
          <a:p>
            <a:pPr algn="ctr"/>
            <a:r>
              <a:rPr lang="vi-VN" sz="2800" b="1" dirty="0" smtClean="0">
                <a:solidFill>
                  <a:srgbClr val="FF0000"/>
                </a:solidFill>
                <a:latin typeface="+mj-lt"/>
              </a:rPr>
              <a:t>Thân bài</a:t>
            </a:r>
            <a:endParaRPr lang="vi-VN" sz="2800" b="1" dirty="0">
              <a:solidFill>
                <a:srgbClr val="FF0000"/>
              </a:solidFill>
              <a:latin typeface="+mj-lt"/>
            </a:endParaRPr>
          </a:p>
        </p:txBody>
      </p:sp>
      <p:sp>
        <p:nvSpPr>
          <p:cNvPr id="7" name="Right Brace 6"/>
          <p:cNvSpPr/>
          <p:nvPr/>
        </p:nvSpPr>
        <p:spPr>
          <a:xfrm>
            <a:off x="9972105" y="4389121"/>
            <a:ext cx="482535" cy="194834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200">
              <a:latin typeface="+mj-lt"/>
            </a:endParaRPr>
          </a:p>
        </p:txBody>
      </p:sp>
      <p:sp>
        <p:nvSpPr>
          <p:cNvPr id="8" name="TextBox 7"/>
          <p:cNvSpPr txBox="1"/>
          <p:nvPr/>
        </p:nvSpPr>
        <p:spPr>
          <a:xfrm>
            <a:off x="10777736" y="4521033"/>
            <a:ext cx="908078" cy="954107"/>
          </a:xfrm>
          <a:prstGeom prst="rect">
            <a:avLst/>
          </a:prstGeom>
          <a:noFill/>
        </p:spPr>
        <p:txBody>
          <a:bodyPr wrap="square" rtlCol="0">
            <a:spAutoFit/>
          </a:bodyPr>
          <a:lstStyle/>
          <a:p>
            <a:r>
              <a:rPr lang="vi-VN" sz="2800" b="1" dirty="0" smtClean="0">
                <a:solidFill>
                  <a:srgbClr val="FF0000"/>
                </a:solidFill>
                <a:latin typeface="+mj-lt"/>
              </a:rPr>
              <a:t>Kết bài</a:t>
            </a:r>
            <a:endParaRPr lang="vi-VN" sz="2800" b="1" dirty="0">
              <a:solidFill>
                <a:srgbClr val="FF0000"/>
              </a:solidFill>
              <a:latin typeface="+mj-lt"/>
            </a:endParaRPr>
          </a:p>
        </p:txBody>
      </p:sp>
    </p:spTree>
    <p:extLst>
      <p:ext uri="{BB962C8B-B14F-4D97-AF65-F5344CB8AC3E}">
        <p14:creationId xmlns:p14="http://schemas.microsoft.com/office/powerpoint/2010/main" val="294880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2191999"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0830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5"/>
          <p:cNvSpPr txBox="1"/>
          <p:nvPr/>
        </p:nvSpPr>
        <p:spPr>
          <a:xfrm>
            <a:off x="4162024" y="203657"/>
            <a:ext cx="7686441" cy="1846655"/>
          </a:xfrm>
          <a:prstGeom prst="rect">
            <a:avLst/>
          </a:prstGeom>
        </p:spPr>
        <p:txBody>
          <a:bodyPr wrap="square" lIns="121917" tIns="60958" rIns="121917" bIns="60958">
            <a:spAutoFit/>
          </a:bodyPr>
          <a:lstStyle>
            <a:defPPr>
              <a:defRPr lang="zh-CN"/>
            </a:defPPr>
          </a:lstStyle>
          <a:p>
            <a:pPr algn="just"/>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Bài</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thơ</a:t>
            </a:r>
            <a:r>
              <a:rPr lang="en-US" altLang="zh-CN" sz="2800" kern="0" dirty="0">
                <a:solidFill>
                  <a:prstClr val="black"/>
                </a:solidFill>
                <a:latin typeface="Times New Roman" pitchFamily="18" charset="0"/>
                <a:cs typeface="Times New Roman" pitchFamily="18" charset="0"/>
                <a:sym typeface="+mn-lt"/>
              </a:rPr>
              <a:t> … </a:t>
            </a:r>
            <a:r>
              <a:rPr lang="en-US" altLang="zh-CN" sz="2800" kern="0" dirty="0" err="1">
                <a:solidFill>
                  <a:prstClr val="black"/>
                </a:solidFill>
                <a:latin typeface="Times New Roman" pitchFamily="18" charset="0"/>
                <a:cs typeface="Times New Roman" pitchFamily="18" charset="0"/>
                <a:sym typeface="+mn-lt"/>
              </a:rPr>
              <a:t>của</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tác</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giả</a:t>
            </a:r>
            <a:r>
              <a:rPr lang="en-US" altLang="zh-CN" sz="2800" kern="0" dirty="0">
                <a:solidFill>
                  <a:prstClr val="black"/>
                </a:solidFill>
                <a:latin typeface="Times New Roman" pitchFamily="18" charset="0"/>
                <a:cs typeface="Times New Roman" pitchFamily="18" charset="0"/>
                <a:sym typeface="+mn-lt"/>
              </a:rPr>
              <a:t> … </a:t>
            </a:r>
            <a:r>
              <a:rPr lang="en-US" altLang="zh-CN" sz="2800" kern="0" dirty="0" err="1">
                <a:solidFill>
                  <a:prstClr val="black"/>
                </a:solidFill>
                <a:latin typeface="Times New Roman" pitchFamily="18" charset="0"/>
                <a:cs typeface="Times New Roman" pitchFamily="18" charset="0"/>
                <a:sym typeface="+mn-lt"/>
              </a:rPr>
              <a:t>là</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một</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tác</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phẩm</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độc</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đáo</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về</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đề</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tài</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mùa</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xuân</a:t>
            </a:r>
            <a:r>
              <a:rPr lang="en-US" altLang="zh-CN" sz="2800" kern="0" dirty="0">
                <a:solidFill>
                  <a:prstClr val="black"/>
                </a:solidFill>
                <a:latin typeface="Times New Roman" pitchFamily="18" charset="0"/>
                <a:cs typeface="Times New Roman" pitchFamily="18" charset="0"/>
                <a:sym typeface="+mn-lt"/>
              </a:rPr>
              <a:t>…</a:t>
            </a:r>
          </a:p>
          <a:p>
            <a:pPr algn="just"/>
            <a:r>
              <a:rPr lang="en-US" altLang="zh-CN" sz="2800" kern="0" dirty="0">
                <a:solidFill>
                  <a:prstClr val="black"/>
                </a:solidFill>
                <a:latin typeface="Times New Roman" pitchFamily="18" charset="0"/>
                <a:cs typeface="Times New Roman" pitchFamily="18" charset="0"/>
                <a:sym typeface="+mn-lt"/>
              </a:rPr>
              <a:t>+ Thông qua ……. </a:t>
            </a:r>
            <a:r>
              <a:rPr lang="en-US" altLang="zh-CN" sz="2800" kern="0" dirty="0" err="1">
                <a:solidFill>
                  <a:prstClr val="black"/>
                </a:solidFill>
                <a:latin typeface="Times New Roman" pitchFamily="18" charset="0"/>
                <a:cs typeface="Times New Roman" pitchFamily="18" charset="0"/>
                <a:sym typeface="+mn-lt"/>
              </a:rPr>
              <a:t>bài</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thơ</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của</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tác</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giả</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đã</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để</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lại</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cho</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chúng</a:t>
            </a:r>
            <a:r>
              <a:rPr lang="en-US" altLang="zh-CN" sz="2800" kern="0" dirty="0">
                <a:solidFill>
                  <a:prstClr val="black"/>
                </a:solidFill>
                <a:latin typeface="Times New Roman" pitchFamily="18" charset="0"/>
                <a:cs typeface="Times New Roman" pitchFamily="18" charset="0"/>
                <a:sym typeface="+mn-lt"/>
              </a:rPr>
              <a:t> ta </a:t>
            </a:r>
            <a:r>
              <a:rPr lang="en-US" altLang="zh-CN" sz="2800" kern="0" dirty="0" err="1">
                <a:solidFill>
                  <a:prstClr val="black"/>
                </a:solidFill>
                <a:latin typeface="Times New Roman" pitchFamily="18" charset="0"/>
                <a:cs typeface="Times New Roman" pitchFamily="18" charset="0"/>
                <a:sym typeface="+mn-lt"/>
              </a:rPr>
              <a:t>những</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ấn</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tượng</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đậm</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sâu</a:t>
            </a:r>
            <a:r>
              <a:rPr lang="en-US" altLang="zh-CN" sz="2800" kern="0" dirty="0">
                <a:solidFill>
                  <a:prstClr val="black"/>
                </a:solidFill>
                <a:latin typeface="Times New Roman" pitchFamily="18" charset="0"/>
                <a:cs typeface="Times New Roman" pitchFamily="18" charset="0"/>
                <a:sym typeface="+mn-lt"/>
              </a:rPr>
              <a:t>.</a:t>
            </a:r>
            <a:endParaRPr lang="en-GB" altLang="zh-CN" sz="2800" dirty="0">
              <a:solidFill>
                <a:prstClr val="black">
                  <a:lumMod val="65000"/>
                  <a:lumOff val="35000"/>
                </a:prstClr>
              </a:solidFill>
              <a:latin typeface="Times New Roman" pitchFamily="18" charset="0"/>
              <a:cs typeface="Times New Roman" pitchFamily="18" charset="0"/>
              <a:sym typeface="+mn-lt"/>
            </a:endParaRPr>
          </a:p>
        </p:txBody>
      </p:sp>
      <p:sp>
        <p:nvSpPr>
          <p:cNvPr id="6" name="TextBox 41"/>
          <p:cNvSpPr txBox="1"/>
          <p:nvPr/>
        </p:nvSpPr>
        <p:spPr>
          <a:xfrm>
            <a:off x="4227506" y="2074788"/>
            <a:ext cx="7686441" cy="2708430"/>
          </a:xfrm>
          <a:prstGeom prst="rect">
            <a:avLst/>
          </a:prstGeom>
        </p:spPr>
        <p:txBody>
          <a:bodyPr wrap="square" lIns="121917" tIns="60958" rIns="121917" bIns="60958">
            <a:spAutoFit/>
          </a:bodyPr>
          <a:lstStyle>
            <a:defPPr>
              <a:defRPr lang="zh-CN"/>
            </a:defPPr>
          </a:lstStyle>
          <a:p>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Khi </a:t>
            </a:r>
            <a:r>
              <a:rPr lang="en-US" sz="2800" b="1" dirty="0" err="1">
                <a:latin typeface="Times New Roman" pitchFamily="18" charset="0"/>
                <a:cs typeface="Times New Roman" pitchFamily="18" charset="0"/>
              </a:rPr>
              <a:t>nêu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chi </a:t>
            </a:r>
            <a:r>
              <a:rPr lang="en-US" sz="2800" b="1"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 …</a:t>
            </a:r>
          </a:p>
          <a:p>
            <a:pPr algn="just"/>
            <a:r>
              <a:rPr lang="en-US" sz="2800" dirty="0">
                <a:latin typeface="Times New Roman" pitchFamily="18" charset="0"/>
                <a:cs typeface="Times New Roman" pitchFamily="18" charset="0"/>
              </a:rPr>
              <a:t>+ </a:t>
            </a:r>
            <a:r>
              <a:rPr lang="en-US" sz="2800" b="1" dirty="0">
                <a:latin typeface="Times New Roman" pitchFamily="18" charset="0"/>
                <a:cs typeface="Times New Roman" pitchFamily="18" charset="0"/>
              </a:rPr>
              <a:t>Khi </a:t>
            </a:r>
            <a:r>
              <a:rPr lang="en-US" sz="2800" b="1" dirty="0" err="1">
                <a:latin typeface="Times New Roman" pitchFamily="18" charset="0"/>
                <a:cs typeface="Times New Roman" pitchFamily="18" charset="0"/>
              </a:rPr>
              <a:t>đánh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giá</a:t>
            </a:r>
            <a:r>
              <a:rPr lang="en-US" sz="2800" b="1" dirty="0">
                <a:latin typeface="Times New Roman" pitchFamily="18" charset="0"/>
                <a:cs typeface="Times New Roman" pitchFamily="18" charset="0"/>
              </a:rPr>
              <a:t>: </a:t>
            </a:r>
            <a:r>
              <a:rPr lang="en-US" sz="2800" dirty="0">
                <a:latin typeface="Times New Roman" pitchFamily="18" charset="0"/>
                <a:cs typeface="Times New Roman" pitchFamily="18" charset="0"/>
              </a:rPr>
              <a:t>Qua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 Thông qua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đẽ</a:t>
            </a:r>
            <a:r>
              <a:rPr lang="en-US" sz="2800" dirty="0">
                <a:latin typeface="Times New Roman" pitchFamily="18" charset="0"/>
                <a:cs typeface="Times New Roman" pitchFamily="18" charset="0"/>
              </a:rPr>
              <a:t>; …</a:t>
            </a:r>
          </a:p>
        </p:txBody>
      </p:sp>
      <p:sp>
        <p:nvSpPr>
          <p:cNvPr id="7" name="TextBox 42"/>
          <p:cNvSpPr txBox="1"/>
          <p:nvPr/>
        </p:nvSpPr>
        <p:spPr>
          <a:xfrm>
            <a:off x="3962400" y="4943981"/>
            <a:ext cx="8229600" cy="1415768"/>
          </a:xfrm>
          <a:prstGeom prst="rect">
            <a:avLst/>
          </a:prstGeom>
        </p:spPr>
        <p:txBody>
          <a:bodyPr wrap="square" lIns="121917" tIns="60958" rIns="121917" bIns="60958">
            <a:spAutoFit/>
          </a:bodyPr>
          <a:lstStyle>
            <a:defPPr>
              <a:defRPr lang="zh-CN"/>
            </a:defPPr>
          </a:lstStyle>
          <a:p>
            <a:pPr algn="just"/>
            <a:r>
              <a:rPr lang="en-US" altLang="zh-CN" sz="2800" b="1" kern="0" dirty="0" err="1">
                <a:solidFill>
                  <a:prstClr val="black"/>
                </a:solidFill>
                <a:latin typeface="Times New Roman" pitchFamily="18" charset="0"/>
                <a:cs typeface="Times New Roman" pitchFamily="18" charset="0"/>
                <a:sym typeface="+mn-lt"/>
              </a:rPr>
              <a:t>Có</a:t>
            </a:r>
            <a:r>
              <a:rPr lang="en-US" altLang="zh-CN" sz="2800" b="1" kern="0" dirty="0">
                <a:solidFill>
                  <a:prstClr val="black"/>
                </a:solidFill>
                <a:latin typeface="Times New Roman" pitchFamily="18" charset="0"/>
                <a:cs typeface="Times New Roman" pitchFamily="18" charset="0"/>
                <a:sym typeface="+mn-lt"/>
              </a:rPr>
              <a:t> </a:t>
            </a:r>
            <a:r>
              <a:rPr lang="en-US" altLang="zh-CN" sz="2800" b="1" kern="0" dirty="0" err="1">
                <a:solidFill>
                  <a:prstClr val="black"/>
                </a:solidFill>
                <a:latin typeface="Times New Roman" pitchFamily="18" charset="0"/>
                <a:cs typeface="Times New Roman" pitchFamily="18" charset="0"/>
                <a:sym typeface="+mn-lt"/>
              </a:rPr>
              <a:t>thể</a:t>
            </a:r>
            <a:r>
              <a:rPr lang="en-US" altLang="zh-CN" sz="2800" b="1" kern="0" dirty="0">
                <a:solidFill>
                  <a:prstClr val="black"/>
                </a:solidFill>
                <a:latin typeface="Times New Roman" pitchFamily="18" charset="0"/>
                <a:cs typeface="Times New Roman" pitchFamily="18" charset="0"/>
                <a:sym typeface="+mn-lt"/>
              </a:rPr>
              <a:t> </a:t>
            </a:r>
            <a:r>
              <a:rPr lang="en-US" altLang="zh-CN" sz="2800" b="1" kern="0" dirty="0" err="1">
                <a:solidFill>
                  <a:prstClr val="black"/>
                </a:solidFill>
                <a:latin typeface="Times New Roman" pitchFamily="18" charset="0"/>
                <a:cs typeface="Times New Roman" pitchFamily="18" charset="0"/>
                <a:sym typeface="+mn-lt"/>
              </a:rPr>
              <a:t>bắt</a:t>
            </a:r>
            <a:r>
              <a:rPr lang="en-US" altLang="zh-CN" sz="2800" b="1" kern="0" dirty="0">
                <a:solidFill>
                  <a:prstClr val="black"/>
                </a:solidFill>
                <a:latin typeface="Times New Roman" pitchFamily="18" charset="0"/>
                <a:cs typeface="Times New Roman" pitchFamily="18" charset="0"/>
                <a:sym typeface="+mn-lt"/>
              </a:rPr>
              <a:t> </a:t>
            </a:r>
            <a:r>
              <a:rPr lang="en-US" altLang="zh-CN" sz="2800" b="1" kern="0" dirty="0" err="1">
                <a:solidFill>
                  <a:prstClr val="black"/>
                </a:solidFill>
                <a:latin typeface="Times New Roman" pitchFamily="18" charset="0"/>
                <a:cs typeface="Times New Roman" pitchFamily="18" charset="0"/>
                <a:sym typeface="+mn-lt"/>
              </a:rPr>
              <a:t>đầu</a:t>
            </a:r>
            <a:r>
              <a:rPr lang="en-US" altLang="zh-CN" sz="2800" b="1" kern="0" dirty="0">
                <a:solidFill>
                  <a:prstClr val="black"/>
                </a:solidFill>
                <a:latin typeface="Times New Roman" pitchFamily="18" charset="0"/>
                <a:cs typeface="Times New Roman" pitchFamily="18" charset="0"/>
                <a:sym typeface="+mn-lt"/>
              </a:rPr>
              <a:t> </a:t>
            </a:r>
            <a:r>
              <a:rPr lang="en-US" altLang="zh-CN" sz="2800" b="1" kern="0" dirty="0" err="1">
                <a:solidFill>
                  <a:prstClr val="black"/>
                </a:solidFill>
                <a:latin typeface="Times New Roman" pitchFamily="18" charset="0"/>
                <a:cs typeface="Times New Roman" pitchFamily="18" charset="0"/>
                <a:sym typeface="+mn-lt"/>
              </a:rPr>
              <a:t>bằng</a:t>
            </a:r>
            <a:r>
              <a:rPr lang="en-US" altLang="zh-CN" sz="2800" b="1" kern="0" dirty="0">
                <a:solidFill>
                  <a:prstClr val="black"/>
                </a:solidFill>
                <a:latin typeface="Times New Roman" pitchFamily="18" charset="0"/>
                <a:cs typeface="Times New Roman" pitchFamily="18" charset="0"/>
                <a:sym typeface="+mn-lt"/>
              </a:rPr>
              <a:t> </a:t>
            </a:r>
            <a:r>
              <a:rPr lang="en-US" altLang="zh-CN" sz="2800" b="1" kern="0" dirty="0" err="1">
                <a:solidFill>
                  <a:prstClr val="black"/>
                </a:solidFill>
                <a:latin typeface="Times New Roman" pitchFamily="18" charset="0"/>
                <a:cs typeface="Times New Roman" pitchFamily="18" charset="0"/>
                <a:sym typeface="+mn-lt"/>
              </a:rPr>
              <a:t>cụm</a:t>
            </a:r>
            <a:r>
              <a:rPr lang="en-US" altLang="zh-CN" sz="2800" b="1" kern="0" dirty="0">
                <a:solidFill>
                  <a:prstClr val="black"/>
                </a:solidFill>
                <a:latin typeface="Times New Roman" pitchFamily="18" charset="0"/>
                <a:cs typeface="Times New Roman" pitchFamily="18" charset="0"/>
                <a:sym typeface="+mn-lt"/>
              </a:rPr>
              <a:t> </a:t>
            </a:r>
            <a:r>
              <a:rPr lang="en-US" altLang="zh-CN" sz="2800" b="1" kern="0" dirty="0" err="1">
                <a:solidFill>
                  <a:prstClr val="black"/>
                </a:solidFill>
                <a:latin typeface="Times New Roman" pitchFamily="18" charset="0"/>
                <a:cs typeface="Times New Roman" pitchFamily="18" charset="0"/>
                <a:sym typeface="+mn-lt"/>
              </a:rPr>
              <a:t>từ</a:t>
            </a:r>
            <a:r>
              <a:rPr lang="en-US" altLang="zh-CN" sz="2800" b="1" kern="0" dirty="0">
                <a:solidFill>
                  <a:prstClr val="black"/>
                </a:solidFill>
                <a:latin typeface="Times New Roman" pitchFamily="18" charset="0"/>
                <a:cs typeface="Times New Roman" pitchFamily="18" charset="0"/>
                <a:sym typeface="+mn-lt"/>
              </a:rPr>
              <a:t>:</a:t>
            </a:r>
          </a:p>
          <a:p>
            <a:pPr algn="just"/>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Nói</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chung</a:t>
            </a:r>
            <a:r>
              <a:rPr lang="en-US" altLang="zh-CN" sz="2800" kern="0" dirty="0">
                <a:solidFill>
                  <a:prstClr val="black"/>
                </a:solidFill>
                <a:latin typeface="Times New Roman" pitchFamily="18" charset="0"/>
                <a:cs typeface="Times New Roman" pitchFamily="18" charset="0"/>
                <a:sym typeface="+mn-lt"/>
              </a:rPr>
              <a:t> …</a:t>
            </a:r>
          </a:p>
          <a:p>
            <a:pPr algn="just"/>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Bằng</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tài</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năng</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và</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tấm</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lòng</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của</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tác</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giả</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bài</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thơ</a:t>
            </a:r>
            <a:r>
              <a:rPr lang="en-US" altLang="zh-CN" sz="2800" kern="0" dirty="0">
                <a:solidFill>
                  <a:prstClr val="black"/>
                </a:solidFill>
                <a:latin typeface="Times New Roman" pitchFamily="18" charset="0"/>
                <a:cs typeface="Times New Roman" pitchFamily="18" charset="0"/>
                <a:sym typeface="+mn-lt"/>
              </a:rPr>
              <a:t> </a:t>
            </a:r>
            <a:r>
              <a:rPr lang="en-US" altLang="zh-CN" sz="2800" kern="0" dirty="0" err="1">
                <a:solidFill>
                  <a:prstClr val="black"/>
                </a:solidFill>
                <a:latin typeface="Times New Roman" pitchFamily="18" charset="0"/>
                <a:cs typeface="Times New Roman" pitchFamily="18" charset="0"/>
                <a:sym typeface="+mn-lt"/>
              </a:rPr>
              <a:t>đã</a:t>
            </a:r>
            <a:r>
              <a:rPr lang="en-US" altLang="zh-CN" sz="2800" kern="0" dirty="0">
                <a:solidFill>
                  <a:prstClr val="black"/>
                </a:solidFill>
                <a:latin typeface="Times New Roman" pitchFamily="18" charset="0"/>
                <a:cs typeface="Times New Roman" pitchFamily="18" charset="0"/>
                <a:sym typeface="+mn-lt"/>
              </a:rPr>
              <a:t> …</a:t>
            </a:r>
            <a:endParaRPr lang="en-GB" altLang="zh-CN" sz="2800" dirty="0">
              <a:solidFill>
                <a:prstClr val="black">
                  <a:lumMod val="65000"/>
                  <a:lumOff val="35000"/>
                </a:prstClr>
              </a:solidFill>
              <a:latin typeface="Times New Roman" pitchFamily="18" charset="0"/>
              <a:cs typeface="Times New Roman" pitchFamily="18" charset="0"/>
              <a:sym typeface="+mn-lt"/>
            </a:endParaRPr>
          </a:p>
        </p:txBody>
      </p:sp>
      <p:grpSp>
        <p:nvGrpSpPr>
          <p:cNvPr id="8" name="组合 7"/>
          <p:cNvGrpSpPr/>
          <p:nvPr/>
        </p:nvGrpSpPr>
        <p:grpSpPr>
          <a:xfrm>
            <a:off x="-1625599" y="889001"/>
            <a:ext cx="5853105" cy="5092724"/>
            <a:chOff x="-170899" y="1265293"/>
            <a:chExt cx="5853106" cy="5092722"/>
          </a:xfrm>
        </p:grpSpPr>
        <p:sp>
          <p:nvSpPr>
            <p:cNvPr id="9" name="右箭头 54"/>
            <p:cNvSpPr/>
            <p:nvPr/>
          </p:nvSpPr>
          <p:spPr>
            <a:xfrm>
              <a:off x="4094412" y="5727113"/>
              <a:ext cx="1322689" cy="392919"/>
            </a:xfrm>
            <a:prstGeom prst="rightArrow">
              <a:avLst>
                <a:gd name="adj1" fmla="val 62355"/>
                <a:gd name="adj2" fmla="val 50000"/>
              </a:avLst>
            </a:prstGeom>
            <a:solidFill>
              <a:sysClr val="window" lastClr="FFFFFF">
                <a:lumMod val="85000"/>
              </a:sysClr>
            </a:solidFill>
            <a:ln w="12700" cap="flat" cmpd="sng" algn="ctr">
              <a:noFill/>
              <a:prstDash val="solid"/>
              <a:miter lim="800000"/>
            </a:ln>
            <a:effectLst/>
          </p:spPr>
          <p:txBody>
            <a:bodyPr rtlCol="0" anchor="ctr"/>
            <a:lstStyle/>
            <a:p>
              <a:pPr algn="ctr" defTabSz="914377">
                <a:defRPr/>
              </a:pPr>
              <a:endParaRPr lang="zh-CN" altLang="en-US" sz="2400" kern="0" dirty="0">
                <a:solidFill>
                  <a:prstClr val="white"/>
                </a:solidFill>
                <a:latin typeface="Times New Roman" pitchFamily="18" charset="0"/>
                <a:cs typeface="Times New Roman" pitchFamily="18" charset="0"/>
                <a:sym typeface="+mn-lt"/>
              </a:endParaRPr>
            </a:p>
          </p:txBody>
        </p:sp>
        <p:sp>
          <p:nvSpPr>
            <p:cNvPr id="10" name="椭圆 9"/>
            <p:cNvSpPr/>
            <p:nvPr/>
          </p:nvSpPr>
          <p:spPr>
            <a:xfrm>
              <a:off x="3463896" y="5489129"/>
              <a:ext cx="868885" cy="868886"/>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defTabSz="914377">
                <a:defRPr/>
              </a:pPr>
              <a:endParaRPr lang="zh-CN" altLang="en-US" sz="2400" kern="0" dirty="0">
                <a:solidFill>
                  <a:prstClr val="white"/>
                </a:solidFill>
                <a:latin typeface="Times New Roman" pitchFamily="18" charset="0"/>
                <a:cs typeface="Times New Roman" pitchFamily="18" charset="0"/>
                <a:sym typeface="+mn-lt"/>
              </a:endParaRPr>
            </a:p>
          </p:txBody>
        </p:sp>
        <p:sp>
          <p:nvSpPr>
            <p:cNvPr id="11" name="右箭头 51"/>
            <p:cNvSpPr/>
            <p:nvPr/>
          </p:nvSpPr>
          <p:spPr>
            <a:xfrm>
              <a:off x="4894418" y="3602401"/>
              <a:ext cx="787789" cy="392919"/>
            </a:xfrm>
            <a:prstGeom prst="rightArrow">
              <a:avLst>
                <a:gd name="adj1" fmla="val 62355"/>
                <a:gd name="adj2" fmla="val 50000"/>
              </a:avLst>
            </a:prstGeom>
            <a:solidFill>
              <a:sysClr val="window" lastClr="FFFFFF">
                <a:lumMod val="85000"/>
              </a:sysClr>
            </a:solidFill>
            <a:ln w="12700" cap="flat" cmpd="sng" algn="ctr">
              <a:noFill/>
              <a:prstDash val="solid"/>
              <a:miter lim="800000"/>
            </a:ln>
            <a:effectLst/>
          </p:spPr>
          <p:txBody>
            <a:bodyPr rtlCol="0" anchor="ctr"/>
            <a:lstStyle/>
            <a:p>
              <a:pPr algn="ctr" defTabSz="914377">
                <a:defRPr/>
              </a:pPr>
              <a:endParaRPr lang="zh-CN" altLang="en-US" sz="2400" kern="0" dirty="0">
                <a:solidFill>
                  <a:prstClr val="white"/>
                </a:solidFill>
                <a:latin typeface="Times New Roman" pitchFamily="18" charset="0"/>
                <a:cs typeface="Times New Roman" pitchFamily="18" charset="0"/>
                <a:sym typeface="+mn-lt"/>
              </a:endParaRPr>
            </a:p>
          </p:txBody>
        </p:sp>
        <p:sp>
          <p:nvSpPr>
            <p:cNvPr id="12" name="椭圆 11"/>
            <p:cNvSpPr/>
            <p:nvPr/>
          </p:nvSpPr>
          <p:spPr>
            <a:xfrm>
              <a:off x="4204717" y="3364417"/>
              <a:ext cx="868886" cy="868886"/>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defTabSz="914377">
                <a:defRPr/>
              </a:pPr>
              <a:endParaRPr lang="zh-CN" altLang="en-US" sz="2400" kern="0" dirty="0">
                <a:solidFill>
                  <a:prstClr val="white"/>
                </a:solidFill>
                <a:latin typeface="Times New Roman" pitchFamily="18" charset="0"/>
                <a:cs typeface="Times New Roman" pitchFamily="18" charset="0"/>
                <a:sym typeface="+mn-lt"/>
              </a:endParaRPr>
            </a:p>
          </p:txBody>
        </p:sp>
        <p:sp>
          <p:nvSpPr>
            <p:cNvPr id="13" name="右箭头 50"/>
            <p:cNvSpPr/>
            <p:nvPr/>
          </p:nvSpPr>
          <p:spPr>
            <a:xfrm>
              <a:off x="4094412" y="1503277"/>
              <a:ext cx="1322689" cy="392919"/>
            </a:xfrm>
            <a:prstGeom prst="rightArrow">
              <a:avLst>
                <a:gd name="adj1" fmla="val 62355"/>
                <a:gd name="adj2" fmla="val 50000"/>
              </a:avLst>
            </a:prstGeom>
            <a:solidFill>
              <a:sysClr val="window" lastClr="FFFFFF">
                <a:lumMod val="85000"/>
              </a:sysClr>
            </a:solidFill>
            <a:ln w="12700" cap="flat" cmpd="sng" algn="ctr">
              <a:noFill/>
              <a:prstDash val="solid"/>
              <a:miter lim="800000"/>
            </a:ln>
            <a:effectLst/>
          </p:spPr>
          <p:txBody>
            <a:bodyPr rtlCol="0" anchor="ctr"/>
            <a:lstStyle/>
            <a:p>
              <a:pPr algn="ctr" defTabSz="914377">
                <a:defRPr/>
              </a:pPr>
              <a:endParaRPr lang="zh-CN" altLang="en-US" sz="2400" kern="0" dirty="0">
                <a:solidFill>
                  <a:prstClr val="white"/>
                </a:solidFill>
                <a:latin typeface="Times New Roman" pitchFamily="18" charset="0"/>
                <a:cs typeface="Times New Roman" pitchFamily="18" charset="0"/>
                <a:sym typeface="+mn-lt"/>
              </a:endParaRPr>
            </a:p>
          </p:txBody>
        </p:sp>
        <p:sp>
          <p:nvSpPr>
            <p:cNvPr id="14" name="椭圆 13"/>
            <p:cNvSpPr/>
            <p:nvPr/>
          </p:nvSpPr>
          <p:spPr>
            <a:xfrm>
              <a:off x="3463896" y="1265293"/>
              <a:ext cx="868885" cy="868887"/>
            </a:xfrm>
            <a:prstGeom prst="ellipse">
              <a:avLst/>
            </a:prstGeom>
            <a:solidFill>
              <a:sysClr val="window" lastClr="FFFFFF">
                <a:lumMod val="85000"/>
              </a:sysClr>
            </a:solidFill>
            <a:ln w="12700" cap="flat" cmpd="sng" algn="ctr">
              <a:noFill/>
              <a:prstDash val="solid"/>
              <a:miter lim="800000"/>
            </a:ln>
            <a:effectLst/>
          </p:spPr>
          <p:txBody>
            <a:bodyPr rtlCol="0" anchor="ctr"/>
            <a:lstStyle/>
            <a:p>
              <a:pPr algn="ctr" defTabSz="914377">
                <a:defRPr/>
              </a:pPr>
              <a:endParaRPr lang="zh-CN" altLang="en-US" sz="2400" kern="0" dirty="0">
                <a:solidFill>
                  <a:prstClr val="white"/>
                </a:solidFill>
                <a:latin typeface="Times New Roman" pitchFamily="18" charset="0"/>
                <a:cs typeface="Times New Roman" pitchFamily="18" charset="0"/>
                <a:sym typeface="+mn-lt"/>
              </a:endParaRPr>
            </a:p>
          </p:txBody>
        </p:sp>
        <p:sp>
          <p:nvSpPr>
            <p:cNvPr id="15" name="弧形 14"/>
            <p:cNvSpPr/>
            <p:nvPr/>
          </p:nvSpPr>
          <p:spPr>
            <a:xfrm>
              <a:off x="-170899" y="1392293"/>
              <a:ext cx="4826002" cy="4825998"/>
            </a:xfrm>
            <a:prstGeom prst="arc">
              <a:avLst>
                <a:gd name="adj1" fmla="val 18980926"/>
                <a:gd name="adj2" fmla="val 20959234"/>
              </a:avLst>
            </a:prstGeom>
            <a:noFill/>
            <a:ln w="12700" cap="flat" cmpd="sng" algn="ctr">
              <a:solidFill>
                <a:srgbClr val="E7E6E6">
                  <a:lumMod val="50000"/>
                </a:srgbClr>
              </a:solidFill>
              <a:prstDash val="sysDash"/>
              <a:miter lim="800000"/>
              <a:headEnd type="oval"/>
              <a:tailEnd type="oval"/>
            </a:ln>
            <a:effectLst/>
          </p:spPr>
          <p:txBody>
            <a:bodyPr rtlCol="0" anchor="ctr"/>
            <a:lstStyle/>
            <a:p>
              <a:pPr algn="ctr" defTabSz="914377">
                <a:defRPr/>
              </a:pPr>
              <a:endParaRPr lang="zh-CN" altLang="en-US" sz="2400" kern="0" dirty="0">
                <a:solidFill>
                  <a:prstClr val="black"/>
                </a:solidFill>
                <a:latin typeface="Times New Roman" pitchFamily="18" charset="0"/>
                <a:cs typeface="Times New Roman" pitchFamily="18" charset="0"/>
                <a:sym typeface="+mn-lt"/>
              </a:endParaRPr>
            </a:p>
          </p:txBody>
        </p:sp>
        <p:sp>
          <p:nvSpPr>
            <p:cNvPr id="16" name="椭圆 15"/>
            <p:cNvSpPr/>
            <p:nvPr/>
          </p:nvSpPr>
          <p:spPr>
            <a:xfrm>
              <a:off x="3548932" y="1352568"/>
              <a:ext cx="698812" cy="698811"/>
            </a:xfrm>
            <a:prstGeom prst="ellipse">
              <a:avLst/>
            </a:prstGeom>
            <a:solidFill>
              <a:srgbClr val="3CB16B"/>
            </a:solidFill>
            <a:ln w="12700" cap="flat" cmpd="sng" algn="ctr">
              <a:noFill/>
              <a:prstDash val="solid"/>
              <a:miter lim="800000"/>
            </a:ln>
            <a:effectLst/>
          </p:spPr>
          <p:txBody>
            <a:bodyPr rtlCol="0" anchor="ctr"/>
            <a:lstStyle/>
            <a:p>
              <a:pPr algn="ctr" defTabSz="914377">
                <a:defRPr/>
              </a:pPr>
              <a:r>
                <a:rPr lang="en-US" altLang="zh-CN" sz="2400" kern="0" dirty="0">
                  <a:solidFill>
                    <a:prstClr val="white"/>
                  </a:solidFill>
                  <a:latin typeface="Times New Roman" pitchFamily="18" charset="0"/>
                  <a:cs typeface="Times New Roman" pitchFamily="18" charset="0"/>
                  <a:sym typeface="+mn-lt"/>
                </a:rPr>
                <a:t>MĐ</a:t>
              </a:r>
              <a:endParaRPr lang="zh-CN" altLang="en-US" sz="2400" kern="0" dirty="0">
                <a:solidFill>
                  <a:prstClr val="white"/>
                </a:solidFill>
                <a:latin typeface="Times New Roman" pitchFamily="18" charset="0"/>
                <a:cs typeface="Times New Roman" pitchFamily="18" charset="0"/>
                <a:sym typeface="+mn-lt"/>
              </a:endParaRPr>
            </a:p>
          </p:txBody>
        </p:sp>
        <p:sp>
          <p:nvSpPr>
            <p:cNvPr id="17" name="椭圆 16"/>
            <p:cNvSpPr/>
            <p:nvPr/>
          </p:nvSpPr>
          <p:spPr>
            <a:xfrm>
              <a:off x="4289754" y="3455889"/>
              <a:ext cx="698812" cy="698810"/>
            </a:xfrm>
            <a:prstGeom prst="ellipse">
              <a:avLst/>
            </a:prstGeom>
            <a:solidFill>
              <a:srgbClr val="21A49F"/>
            </a:solidFill>
            <a:ln w="12700" cap="flat" cmpd="sng" algn="ctr">
              <a:noFill/>
              <a:prstDash val="solid"/>
              <a:miter lim="800000"/>
            </a:ln>
            <a:effectLst/>
          </p:spPr>
          <p:txBody>
            <a:bodyPr rtlCol="0" anchor="ctr"/>
            <a:lstStyle/>
            <a:p>
              <a:pPr algn="ctr" defTabSz="914377">
                <a:defRPr/>
              </a:pPr>
              <a:r>
                <a:rPr lang="en-US" altLang="zh-CN" sz="2400" kern="0" dirty="0">
                  <a:solidFill>
                    <a:prstClr val="white"/>
                  </a:solidFill>
                  <a:latin typeface="Times New Roman" pitchFamily="18" charset="0"/>
                  <a:cs typeface="Times New Roman" pitchFamily="18" charset="0"/>
                  <a:sym typeface="+mn-lt"/>
                </a:rPr>
                <a:t>TĐ</a:t>
              </a:r>
              <a:endParaRPr lang="zh-CN" altLang="en-US" sz="2400" kern="0" dirty="0">
                <a:solidFill>
                  <a:prstClr val="white"/>
                </a:solidFill>
                <a:latin typeface="Times New Roman" pitchFamily="18" charset="0"/>
                <a:cs typeface="Times New Roman" pitchFamily="18" charset="0"/>
                <a:sym typeface="+mn-lt"/>
              </a:endParaRPr>
            </a:p>
          </p:txBody>
        </p:sp>
        <p:sp>
          <p:nvSpPr>
            <p:cNvPr id="18" name="椭圆 17"/>
            <p:cNvSpPr/>
            <p:nvPr/>
          </p:nvSpPr>
          <p:spPr>
            <a:xfrm>
              <a:off x="3548932" y="5574170"/>
              <a:ext cx="698812" cy="698810"/>
            </a:xfrm>
            <a:prstGeom prst="ellipse">
              <a:avLst/>
            </a:prstGeom>
            <a:solidFill>
              <a:srgbClr val="3CB16B"/>
            </a:solidFill>
            <a:ln w="12700" cap="flat" cmpd="sng" algn="ctr">
              <a:noFill/>
              <a:prstDash val="solid"/>
              <a:miter lim="800000"/>
            </a:ln>
            <a:effectLst/>
          </p:spPr>
          <p:txBody>
            <a:bodyPr rtlCol="0" anchor="ctr"/>
            <a:lstStyle/>
            <a:p>
              <a:pPr algn="ctr" defTabSz="914377">
                <a:defRPr/>
              </a:pPr>
              <a:r>
                <a:rPr lang="en-US" altLang="zh-CN" sz="2400" kern="0" dirty="0">
                  <a:solidFill>
                    <a:prstClr val="white"/>
                  </a:solidFill>
                  <a:latin typeface="Times New Roman" pitchFamily="18" charset="0"/>
                  <a:cs typeface="Times New Roman" pitchFamily="18" charset="0"/>
                  <a:sym typeface="+mn-lt"/>
                </a:rPr>
                <a:t>KĐ</a:t>
              </a:r>
              <a:endParaRPr lang="zh-CN" altLang="en-US" sz="2400" kern="0" dirty="0">
                <a:solidFill>
                  <a:prstClr val="white"/>
                </a:solidFill>
                <a:latin typeface="Times New Roman" pitchFamily="18" charset="0"/>
                <a:cs typeface="Times New Roman" pitchFamily="18" charset="0"/>
                <a:sym typeface="+mn-lt"/>
              </a:endParaRPr>
            </a:p>
          </p:txBody>
        </p:sp>
        <p:sp>
          <p:nvSpPr>
            <p:cNvPr id="19" name="弧形 18"/>
            <p:cNvSpPr/>
            <p:nvPr/>
          </p:nvSpPr>
          <p:spPr>
            <a:xfrm>
              <a:off x="-170899" y="1392293"/>
              <a:ext cx="4826002" cy="4825998"/>
            </a:xfrm>
            <a:prstGeom prst="arc">
              <a:avLst>
                <a:gd name="adj1" fmla="val 623307"/>
                <a:gd name="adj2" fmla="val 2682703"/>
              </a:avLst>
            </a:prstGeom>
            <a:noFill/>
            <a:ln w="12700" cap="flat" cmpd="sng" algn="ctr">
              <a:solidFill>
                <a:srgbClr val="E7E6E6">
                  <a:lumMod val="50000"/>
                </a:srgbClr>
              </a:solidFill>
              <a:prstDash val="sysDash"/>
              <a:miter lim="800000"/>
              <a:headEnd type="oval"/>
              <a:tailEnd type="oval"/>
            </a:ln>
            <a:effectLst/>
          </p:spPr>
          <p:txBody>
            <a:bodyPr rtlCol="0" anchor="ctr"/>
            <a:lstStyle/>
            <a:p>
              <a:pPr algn="ctr" defTabSz="914377">
                <a:defRPr/>
              </a:pPr>
              <a:endParaRPr lang="zh-CN" altLang="en-US" sz="2400" kern="0" dirty="0">
                <a:solidFill>
                  <a:prstClr val="black"/>
                </a:solidFill>
                <a:latin typeface="Times New Roman" pitchFamily="18" charset="0"/>
                <a:cs typeface="Times New Roman" pitchFamily="18" charset="0"/>
                <a:sym typeface="+mn-lt"/>
              </a:endParaRPr>
            </a:p>
          </p:txBody>
        </p:sp>
        <p:sp>
          <p:nvSpPr>
            <p:cNvPr id="22" name="Freeform 5"/>
            <p:cNvSpPr/>
            <p:nvPr/>
          </p:nvSpPr>
          <p:spPr bwMode="auto">
            <a:xfrm>
              <a:off x="1734999" y="2598994"/>
              <a:ext cx="2361303" cy="2324292"/>
            </a:xfrm>
            <a:prstGeom prst="ellipse">
              <a:avLst/>
            </a:prstGeom>
            <a:noFill/>
            <a:ln w="19050" cap="flat">
              <a:solidFill>
                <a:srgbClr val="1E9992"/>
              </a:solidFill>
              <a:prstDash val="solid"/>
              <a:miter lim="800000"/>
            </a:ln>
          </p:spPr>
          <p:txBody>
            <a:bodyPr vert="horz" wrap="square" lIns="82296" tIns="41148" rIns="82296" bIns="41148" numCol="1" anchor="t" anchorCtr="0" compatLnSpc="1"/>
            <a:lstStyle/>
            <a:p>
              <a:pPr algn="ctr" defTabSz="914377">
                <a:defRPr/>
              </a:pPr>
              <a:r>
                <a:rPr lang="en-US" altLang="zh-CN" sz="3600" b="1" kern="0" dirty="0" err="1">
                  <a:solidFill>
                    <a:srgbClr val="FF0000"/>
                  </a:solidFill>
                  <a:latin typeface="Times New Roman" pitchFamily="18" charset="0"/>
                  <a:cs typeface="Times New Roman" pitchFamily="18" charset="0"/>
                  <a:sym typeface="+mn-lt"/>
                </a:rPr>
                <a:t>Gợi</a:t>
              </a:r>
              <a:r>
                <a:rPr lang="en-US" altLang="zh-CN" sz="3600" b="1" kern="0" dirty="0">
                  <a:solidFill>
                    <a:srgbClr val="FF0000"/>
                  </a:solidFill>
                  <a:latin typeface="Times New Roman" pitchFamily="18" charset="0"/>
                  <a:cs typeface="Times New Roman" pitchFamily="18" charset="0"/>
                  <a:sym typeface="+mn-lt"/>
                </a:rPr>
                <a:t> ý </a:t>
              </a:r>
              <a:r>
                <a:rPr lang="en-US" altLang="zh-CN" sz="3600" b="1" kern="0" dirty="0" err="1">
                  <a:solidFill>
                    <a:srgbClr val="FF0000"/>
                  </a:solidFill>
                  <a:latin typeface="Times New Roman" pitchFamily="18" charset="0"/>
                  <a:cs typeface="Times New Roman" pitchFamily="18" charset="0"/>
                  <a:sym typeface="+mn-lt"/>
                </a:rPr>
                <a:t>cách</a:t>
              </a:r>
              <a:r>
                <a:rPr lang="en-US" altLang="zh-CN" sz="3600" b="1" kern="0" dirty="0">
                  <a:solidFill>
                    <a:srgbClr val="FF0000"/>
                  </a:solidFill>
                  <a:latin typeface="Times New Roman" pitchFamily="18" charset="0"/>
                  <a:cs typeface="Times New Roman" pitchFamily="18" charset="0"/>
                  <a:sym typeface="+mn-lt"/>
                </a:rPr>
                <a:t> </a:t>
              </a:r>
              <a:r>
                <a:rPr lang="en-US" altLang="zh-CN" sz="3600" b="1" kern="0" dirty="0" err="1">
                  <a:solidFill>
                    <a:srgbClr val="FF0000"/>
                  </a:solidFill>
                  <a:latin typeface="Times New Roman" pitchFamily="18" charset="0"/>
                  <a:cs typeface="Times New Roman" pitchFamily="18" charset="0"/>
                  <a:sym typeface="+mn-lt"/>
                </a:rPr>
                <a:t>viết</a:t>
              </a:r>
              <a:endParaRPr lang="zh-CN" altLang="en-US" sz="3600" b="1" kern="0" dirty="0">
                <a:solidFill>
                  <a:srgbClr val="FF0000"/>
                </a:solidFill>
                <a:latin typeface="Times New Roman" pitchFamily="18" charset="0"/>
                <a:cs typeface="Times New Roman" pitchFamily="18" charset="0"/>
                <a:sym typeface="+mn-lt"/>
              </a:endParaRPr>
            </a:p>
          </p:txBody>
        </p:sp>
      </p:grpSp>
    </p:spTree>
    <p:extLst>
      <p:ext uri="{BB962C8B-B14F-4D97-AF65-F5344CB8AC3E}">
        <p14:creationId xmlns:p14="http://schemas.microsoft.com/office/powerpoint/2010/main" val="227773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080" y="312569"/>
            <a:ext cx="11612880" cy="6555641"/>
          </a:xfrm>
          <a:prstGeom prst="rect">
            <a:avLst/>
          </a:prstGeom>
        </p:spPr>
        <p:txBody>
          <a:bodyPr wrap="square">
            <a:spAutoFit/>
          </a:bodyPr>
          <a:lstStyle/>
          <a:p>
            <a:r>
              <a:rPr lang="en-US" sz="2400" dirty="0" smtClean="0">
                <a:latin typeface="+mj-lt"/>
              </a:rPr>
              <a:t>	</a:t>
            </a:r>
            <a:r>
              <a:rPr lang="en-US" sz="2200" b="1" dirty="0" smtClean="0">
                <a:latin typeface="+mj-lt"/>
              </a:rPr>
              <a:t>“</a:t>
            </a:r>
            <a:r>
              <a:rPr lang="vi-VN" sz="2200" b="1" dirty="0" smtClean="0">
                <a:latin typeface="+mj-lt"/>
              </a:rPr>
              <a:t>Chiều xuân</a:t>
            </a:r>
            <a:r>
              <a:rPr lang="en-US" sz="2200" b="1" dirty="0" smtClean="0">
                <a:latin typeface="+mj-lt"/>
              </a:rPr>
              <a:t>”</a:t>
            </a:r>
            <a:r>
              <a:rPr lang="vi-VN" sz="2200" b="1" dirty="0" smtClean="0">
                <a:latin typeface="+mj-lt"/>
              </a:rPr>
              <a:t> </a:t>
            </a:r>
            <a:r>
              <a:rPr lang="vi-VN" sz="2200" b="1" dirty="0">
                <a:latin typeface="+mj-lt"/>
              </a:rPr>
              <a:t>in trong tập Bức tranh quê </a:t>
            </a:r>
            <a:r>
              <a:rPr lang="vi-VN" sz="2200" dirty="0">
                <a:latin typeface="+mj-lt"/>
              </a:rPr>
              <a:t>(xuất bản năm 1941) là bài thơ tiêu biểu cho phong cách nghệ thuật </a:t>
            </a:r>
            <a:r>
              <a:rPr lang="vi-VN" sz="2200" b="1" dirty="0">
                <a:latin typeface="+mj-lt"/>
              </a:rPr>
              <a:t>của Anh Thơ</a:t>
            </a:r>
            <a:r>
              <a:rPr lang="vi-VN" sz="2200" dirty="0">
                <a:latin typeface="+mj-lt"/>
              </a:rPr>
              <a:t>. </a:t>
            </a:r>
            <a:r>
              <a:rPr lang="vi-VN" sz="2200" b="1" dirty="0">
                <a:latin typeface="+mj-lt"/>
              </a:rPr>
              <a:t>Bức tranh thiên nhiên mùa xuân tươi mát, thơ mộng và khung cảnh làng quê tĩnh lặng, thanh bình khiến cho con người thêm gắn bó với quê hương</a:t>
            </a:r>
            <a:r>
              <a:rPr lang="vi-VN" sz="2200" dirty="0">
                <a:latin typeface="+mj-lt"/>
              </a:rPr>
              <a:t>. Buổi chiều thường là khoảnh khắc dễ làm nảy sinh cảm xúc và thi hứng của thi nhân</a:t>
            </a:r>
            <a:r>
              <a:rPr lang="vi-VN" sz="2200" b="1" dirty="0">
                <a:latin typeface="+mj-lt"/>
              </a:rPr>
              <a:t>. Nhà thơ đã quan sát và lựa chọn những hình ảnh, chi tiết đặc trưng của cảnh vật để phác họa nên ba bức tranh chiều xuân êm ả, thanh bình</a:t>
            </a:r>
            <a:r>
              <a:rPr lang="vi-VN" sz="2200" dirty="0">
                <a:latin typeface="+mj-lt"/>
              </a:rPr>
              <a:t>. Bức tranh thứ nhất tả cảnh một chiều mưa bụi với hình ảnh bến sông vắng khách, con đò nằm gần như bất động, quán tranh xơ xác bên chòm xoan rụng đầy hoa tím. Nữ sĩ quan sát, thưởng thức bằng cái nhìn tâm tưởng nên đã cảm nhận được cái hồn của cảnh vật thân quen. Trong chiều mưa lạnh, quang cảnh bến sông ven làng càng tiêu điều, vắng vẻ. Một bức tranh dường như thiếu sắc màu và ánh sáng. Trong sự tĩnh lặng gần như tuyệt đối của không gian vẫn có sự hoạt động của cảnh vật, dù là nhẹ đến mức như có như không: Mưa đổ bụi êm êm trên bến vắng. Con đò thường ngày tất bật chở khách sang sông, giờ đây dường như mệt mỏi, biếng lười nằm mặc nước sông trôi. Còn quán tranh cũng như thu mình lại, đứng im lìm trong vắng lặng bởi không còn khách vào ra với tiếng cười, tiếng nói rộn ràng. Chòm xoan hoa tím rụng tơi bời trước ngọn gió xuân còn vương hơi lạnh của buổi tàn đông. </a:t>
            </a:r>
            <a:r>
              <a:rPr lang="vi-VN" sz="2200" b="1" dirty="0">
                <a:latin typeface="+mj-lt"/>
              </a:rPr>
              <a:t>Tất cả </a:t>
            </a:r>
            <a:r>
              <a:rPr lang="vi-VN" sz="2200" dirty="0">
                <a:latin typeface="+mj-lt"/>
              </a:rPr>
              <a:t>đều như ẩn chứa một nỗi buồn sâu kín khó nói </a:t>
            </a:r>
            <a:r>
              <a:rPr lang="vi-VN" sz="2200" dirty="0" smtClean="0">
                <a:latin typeface="+mj-lt"/>
              </a:rPr>
              <a:t>thành</a:t>
            </a:r>
            <a:r>
              <a:rPr lang="en-US" sz="2200" dirty="0" smtClean="0">
                <a:latin typeface="+mj-lt"/>
              </a:rPr>
              <a:t> </a:t>
            </a:r>
            <a:r>
              <a:rPr lang="en-US" sz="2200" dirty="0" err="1" smtClean="0">
                <a:latin typeface="Times New Roman" pitchFamily="18" charset="0"/>
                <a:cs typeface="Times New Roman" pitchFamily="18" charset="0"/>
              </a:rPr>
              <a:t>lời</a:t>
            </a:r>
            <a:r>
              <a:rPr lang="en-US" sz="2200" dirty="0" smtClean="0">
                <a:latin typeface="Times New Roman" pitchFamily="18" charset="0"/>
                <a:cs typeface="Times New Roman" pitchFamily="18" charset="0"/>
              </a:rPr>
              <a:t>.</a:t>
            </a:r>
            <a:r>
              <a:rPr lang="en-US" altLang="zh-CN" sz="2200"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Bằng</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tài</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năng</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và</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tấm</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lòng</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của</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tác</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giả</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bài</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thơ</a:t>
            </a:r>
            <a:r>
              <a:rPr lang="en-US" altLang="zh-CN" sz="2200" b="1" kern="0" dirty="0">
                <a:solidFill>
                  <a:prstClr val="black"/>
                </a:solidFill>
                <a:latin typeface="Times New Roman" pitchFamily="18" charset="0"/>
                <a:cs typeface="Times New Roman" pitchFamily="18" charset="0"/>
                <a:sym typeface="+mn-lt"/>
              </a:rPr>
              <a:t> </a:t>
            </a:r>
            <a:r>
              <a:rPr lang="en-US" altLang="zh-CN" sz="2200" b="1" kern="0" dirty="0" err="1">
                <a:solidFill>
                  <a:prstClr val="black"/>
                </a:solidFill>
                <a:latin typeface="Times New Roman" pitchFamily="18" charset="0"/>
                <a:cs typeface="Times New Roman" pitchFamily="18" charset="0"/>
                <a:sym typeface="+mn-lt"/>
              </a:rPr>
              <a:t>đã</a:t>
            </a:r>
            <a:r>
              <a:rPr lang="en-US" altLang="zh-CN" sz="2200" b="1" kern="0" dirty="0">
                <a:solidFill>
                  <a:prstClr val="black"/>
                </a:solidFill>
                <a:latin typeface="Times New Roman" pitchFamily="18" charset="0"/>
                <a:cs typeface="Times New Roman" pitchFamily="18" charset="0"/>
                <a:sym typeface="+mn-lt"/>
              </a:rPr>
              <a:t> </a:t>
            </a:r>
            <a:r>
              <a:rPr lang="en-US" altLang="zh-CN" sz="2200" kern="0" dirty="0" err="1" smtClean="0">
                <a:solidFill>
                  <a:prstClr val="black"/>
                </a:solidFill>
                <a:latin typeface="Times New Roman" pitchFamily="18" charset="0"/>
                <a:cs typeface="Times New Roman" pitchFamily="18" charset="0"/>
                <a:sym typeface="+mn-lt"/>
              </a:rPr>
              <a:t>giúp</a:t>
            </a:r>
            <a:r>
              <a:rPr lang="en-US" altLang="zh-CN" sz="2200" kern="0" dirty="0" smtClean="0">
                <a:solidFill>
                  <a:prstClr val="black"/>
                </a:solidFill>
                <a:latin typeface="Times New Roman" pitchFamily="18" charset="0"/>
                <a:cs typeface="Times New Roman" pitchFamily="18" charset="0"/>
                <a:sym typeface="+mn-lt"/>
              </a:rPr>
              <a:t> </a:t>
            </a:r>
            <a:r>
              <a:rPr lang="en-US" altLang="zh-CN" sz="2200" kern="0" dirty="0" err="1" smtClean="0">
                <a:solidFill>
                  <a:prstClr val="black"/>
                </a:solidFill>
                <a:latin typeface="Times New Roman" pitchFamily="18" charset="0"/>
                <a:cs typeface="Times New Roman" pitchFamily="18" charset="0"/>
                <a:sym typeface="+mn-lt"/>
              </a:rPr>
              <a:t>em</a:t>
            </a:r>
            <a:r>
              <a:rPr lang="en-US" altLang="zh-CN" sz="2200" kern="0" dirty="0" smtClean="0">
                <a:solidFill>
                  <a:prstClr val="black"/>
                </a:solidFill>
                <a:latin typeface="Times New Roman" pitchFamily="18" charset="0"/>
                <a:cs typeface="Times New Roman" pitchFamily="18" charset="0"/>
                <a:sym typeface="+mn-lt"/>
              </a:rPr>
              <a:t> </a:t>
            </a:r>
            <a:r>
              <a:rPr lang="en-US" altLang="zh-CN" sz="2200" dirty="0" smtClean="0">
                <a:latin typeface="Times New Roman" panose="02020603050405020304" pitchFamily="18" charset="0"/>
                <a:sym typeface="+mn-lt"/>
              </a:rPr>
              <a:t>t</a:t>
            </a:r>
            <a:r>
              <a:rPr lang="vi-VN" sz="2200" dirty="0" smtClean="0">
                <a:latin typeface="Times New Roman" panose="02020603050405020304" pitchFamily="18" charset="0"/>
                <a:ea typeface="Times New Roman" panose="02020603050405020304" pitchFamily="18" charset="0"/>
              </a:rPr>
              <a:t>ự </a:t>
            </a:r>
            <a:r>
              <a:rPr lang="vi-VN" sz="2200" dirty="0">
                <a:latin typeface="Times New Roman" panose="02020603050405020304" pitchFamily="18" charset="0"/>
                <a:ea typeface="Times New Roman" panose="02020603050405020304" pitchFamily="18" charset="0"/>
              </a:rPr>
              <a:t>hào, trân trọng, hạnh phúc, sung sướng khi được ngắm nhìn cảnh đồng quê, .... </a:t>
            </a:r>
            <a:r>
              <a:rPr lang="vi-VN" sz="2200" dirty="0">
                <a:solidFill>
                  <a:srgbClr val="000000"/>
                </a:solidFill>
                <a:latin typeface="Times New Roman" panose="02020603050405020304" pitchFamily="18" charset="0"/>
                <a:ea typeface="Times New Roman" panose="02020603050405020304" pitchFamily="18" charset="0"/>
              </a:rPr>
              <a:t>Yêu quê hương, mong muốn xây dựng quê hương </a:t>
            </a:r>
            <a:r>
              <a:rPr lang="vi-VN" sz="2200" dirty="0">
                <a:latin typeface="Times New Roman" panose="02020603050405020304" pitchFamily="18" charset="0"/>
                <a:ea typeface="Times New Roman" panose="02020603050405020304" pitchFamily="18" charset="0"/>
              </a:rPr>
              <a:t>và nhận ra vẻ đẹp bình dị, gần gũi của cuộc sống yên bình mỗi ngày.</a:t>
            </a:r>
            <a:r>
              <a:rPr lang="en-US" sz="2200" dirty="0">
                <a:latin typeface="Times New Roman" panose="02020603050405020304" pitchFamily="18" charset="0"/>
                <a:ea typeface="Times New Roman" panose="02020603050405020304" pitchFamily="18" charset="0"/>
              </a:rPr>
              <a:t/>
            </a:r>
            <a:br>
              <a:rPr lang="en-US" sz="2200" dirty="0">
                <a:latin typeface="Times New Roman" panose="02020603050405020304" pitchFamily="18" charset="0"/>
                <a:ea typeface="Times New Roman" panose="02020603050405020304" pitchFamily="18" charset="0"/>
              </a:rPr>
            </a:b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1868314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ẫn chứng về tình yêu thương hay nhất (15 mẫ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308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 xmlns:a16="http://schemas.microsoft.com/office/drawing/2014/main" id="{56C8D3FF-0810-326E-2CBC-40BFC7611149}"/>
              </a:ext>
            </a:extLst>
          </p:cNvPr>
          <p:cNvGrpSpPr/>
          <p:nvPr/>
        </p:nvGrpSpPr>
        <p:grpSpPr>
          <a:xfrm>
            <a:off x="2550044" y="-785092"/>
            <a:ext cx="6858000" cy="6483927"/>
            <a:chOff x="2667000" y="0"/>
            <a:chExt cx="6858000" cy="6858000"/>
          </a:xfrm>
        </p:grpSpPr>
        <p:pic>
          <p:nvPicPr>
            <p:cNvPr id="4" name="Picture 3">
              <a:extLst>
                <a:ext uri="{FF2B5EF4-FFF2-40B4-BE49-F238E27FC236}">
                  <a16:creationId xmlns="" xmlns:a16="http://schemas.microsoft.com/office/drawing/2014/main" id="{6CC961C4-6022-4CE0-E869-9BBCA36CBF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5" name="Rectangle 4">
              <a:extLst>
                <a:ext uri="{FF2B5EF4-FFF2-40B4-BE49-F238E27FC236}">
                  <a16:creationId xmlns="" xmlns:a16="http://schemas.microsoft.com/office/drawing/2014/main" id="{79221CBB-1B5A-B480-610A-6EA2C724317E}"/>
                </a:ext>
              </a:extLst>
            </p:cNvPr>
            <p:cNvSpPr/>
            <p:nvPr/>
          </p:nvSpPr>
          <p:spPr>
            <a:xfrm>
              <a:off x="4533900" y="2392680"/>
              <a:ext cx="3124200"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FFEDF956-3C87-CE48-B16A-D911384EE393}"/>
                </a:ext>
              </a:extLst>
            </p:cNvPr>
            <p:cNvSpPr/>
            <p:nvPr/>
          </p:nvSpPr>
          <p:spPr>
            <a:xfrm>
              <a:off x="5353050" y="3340100"/>
              <a:ext cx="1358900" cy="142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913558" y="941901"/>
            <a:ext cx="4385967" cy="2062103"/>
          </a:xfrm>
          <a:prstGeom prst="rect">
            <a:avLst/>
          </a:prstGeom>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Cùng</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để</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mờ</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nhé</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3423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33;p37">
            <a:extLst>
              <a:ext uri="{FF2B5EF4-FFF2-40B4-BE49-F238E27FC236}">
                <a16:creationId xmlns="" xmlns:a16="http://schemas.microsoft.com/office/drawing/2014/main" id="{A44A29FB-735A-CA27-4C51-BBBA52089563}"/>
              </a:ext>
            </a:extLst>
          </p:cNvPr>
          <p:cNvSpPr/>
          <p:nvPr/>
        </p:nvSpPr>
        <p:spPr>
          <a:xfrm>
            <a:off x="2636367" y="2540279"/>
            <a:ext cx="2073912" cy="3983404"/>
          </a:xfrm>
          <a:prstGeom prst="roundRect">
            <a:avLst>
              <a:gd name="adj" fmla="val 17175"/>
            </a:avLst>
          </a:prstGeom>
          <a:solidFill>
            <a:srgbClr val="C9F1FF"/>
          </a:solidFill>
          <a:ln>
            <a:noFill/>
          </a:ln>
        </p:spPr>
        <p:txBody>
          <a:bodyPr spcFirstLastPara="1" wrap="square" lIns="121900" tIns="121900" rIns="121900" bIns="121900" anchor="ctr" anchorCtr="0">
            <a:noAutofit/>
          </a:bodyPr>
          <a:lstStyle/>
          <a:p>
            <a:pPr algn="just"/>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endParaRPr sz="2400" dirty="0">
              <a:latin typeface="Times New Roman" panose="02020603050405020304" pitchFamily="18" charset="0"/>
              <a:cs typeface="Times New Roman" panose="02020603050405020304" pitchFamily="18" charset="0"/>
            </a:endParaRPr>
          </a:p>
        </p:txBody>
      </p:sp>
      <p:sp>
        <p:nvSpPr>
          <p:cNvPr id="7" name="Google Shape;1026;p37">
            <a:extLst>
              <a:ext uri="{FF2B5EF4-FFF2-40B4-BE49-F238E27FC236}">
                <a16:creationId xmlns="" xmlns:a16="http://schemas.microsoft.com/office/drawing/2014/main" id="{E2576995-9944-4276-9EA5-2E5697EA39B5}"/>
              </a:ext>
            </a:extLst>
          </p:cNvPr>
          <p:cNvSpPr/>
          <p:nvPr/>
        </p:nvSpPr>
        <p:spPr>
          <a:xfrm>
            <a:off x="213478" y="2541182"/>
            <a:ext cx="2073912" cy="3986747"/>
          </a:xfrm>
          <a:prstGeom prst="roundRect">
            <a:avLst>
              <a:gd name="adj" fmla="val 18667"/>
            </a:avLst>
          </a:prstGeom>
          <a:solidFill>
            <a:srgbClr val="FCEEC8"/>
          </a:solidFill>
          <a:ln>
            <a:noFill/>
          </a:ln>
        </p:spPr>
        <p:txBody>
          <a:bodyPr spcFirstLastPara="1" wrap="square" lIns="121900" tIns="121900" rIns="121900" bIns="121900" anchor="ctr" anchorCtr="0">
            <a:noAutofit/>
          </a:bodyPr>
          <a:lstStyle/>
          <a:p>
            <a:pPr algn="just"/>
            <a:r>
              <a:rPr lang="en-US" sz="2400" dirty="0" err="1">
                <a:latin typeface="Times New Roman" panose="02020603050405020304" pitchFamily="18" charset="0"/>
                <a:cs typeface="Times New Roman" panose="02020603050405020304" pitchFamily="18" charset="0"/>
              </a:rPr>
              <a:t>Bám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endParaRPr sz="2400" dirty="0">
              <a:latin typeface="Times New Roman" panose="02020603050405020304" pitchFamily="18" charset="0"/>
              <a:cs typeface="Times New Roman" panose="02020603050405020304" pitchFamily="18" charset="0"/>
            </a:endParaRPr>
          </a:p>
        </p:txBody>
      </p:sp>
      <p:sp>
        <p:nvSpPr>
          <p:cNvPr id="8" name="Google Shape;1033;p37">
            <a:extLst>
              <a:ext uri="{FF2B5EF4-FFF2-40B4-BE49-F238E27FC236}">
                <a16:creationId xmlns="" xmlns:a16="http://schemas.microsoft.com/office/drawing/2014/main" id="{DE38E9A7-E19E-AB02-366D-247110D0E9C5}"/>
              </a:ext>
            </a:extLst>
          </p:cNvPr>
          <p:cNvSpPr/>
          <p:nvPr/>
        </p:nvSpPr>
        <p:spPr>
          <a:xfrm>
            <a:off x="7475163" y="2540278"/>
            <a:ext cx="2073912" cy="3983404"/>
          </a:xfrm>
          <a:prstGeom prst="roundRect">
            <a:avLst>
              <a:gd name="adj" fmla="val 17175"/>
            </a:avLst>
          </a:prstGeom>
          <a:solidFill>
            <a:srgbClr val="C8EED6"/>
          </a:solidFill>
          <a:ln>
            <a:noFill/>
          </a:ln>
        </p:spPr>
        <p:txBody>
          <a:bodyPr spcFirstLastPara="1" wrap="square" lIns="121900" tIns="121900" rIns="121900" bIns="121900" anchor="ctr" anchorCtr="0">
            <a:noAutofit/>
          </a:bodyPr>
          <a:lstStyle/>
          <a:p>
            <a:pPr algn="just"/>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nhấn</a:t>
            </a:r>
            <a:endParaRPr sz="2400" dirty="0">
              <a:latin typeface="Times New Roman" panose="02020603050405020304" pitchFamily="18" charset="0"/>
              <a:cs typeface="Times New Roman" panose="02020603050405020304" pitchFamily="18" charset="0"/>
            </a:endParaRPr>
          </a:p>
        </p:txBody>
      </p:sp>
      <p:sp>
        <p:nvSpPr>
          <p:cNvPr id="9" name="Google Shape;1026;p37">
            <a:extLst>
              <a:ext uri="{FF2B5EF4-FFF2-40B4-BE49-F238E27FC236}">
                <a16:creationId xmlns="" xmlns:a16="http://schemas.microsoft.com/office/drawing/2014/main" id="{2E43CDDA-EA5B-E59E-201B-74ACAC3DD297}"/>
              </a:ext>
            </a:extLst>
          </p:cNvPr>
          <p:cNvSpPr/>
          <p:nvPr/>
        </p:nvSpPr>
        <p:spPr>
          <a:xfrm>
            <a:off x="5059256" y="2540277"/>
            <a:ext cx="2073912" cy="3983404"/>
          </a:xfrm>
          <a:prstGeom prst="roundRect">
            <a:avLst>
              <a:gd name="adj" fmla="val 18667"/>
            </a:avLst>
          </a:prstGeom>
          <a:solidFill>
            <a:srgbClr val="F3E3F9"/>
          </a:solidFill>
          <a:ln>
            <a:noFill/>
          </a:ln>
        </p:spPr>
        <p:txBody>
          <a:bodyPr spcFirstLastPara="1" wrap="square" lIns="121900" tIns="121900" rIns="121900" bIns="121900" anchor="ctr" anchorCtr="0">
            <a:noAutofit/>
          </a:bodyPr>
          <a:lstStyle/>
          <a:p>
            <a:pPr algn="just"/>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e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p:txBody>
      </p:sp>
      <p:sp>
        <p:nvSpPr>
          <p:cNvPr id="10" name="Google Shape;1033;p37">
            <a:extLst>
              <a:ext uri="{FF2B5EF4-FFF2-40B4-BE49-F238E27FC236}">
                <a16:creationId xmlns="" xmlns:a16="http://schemas.microsoft.com/office/drawing/2014/main" id="{85FD63A5-13AF-80D9-AD4C-86EEEF582619}"/>
              </a:ext>
            </a:extLst>
          </p:cNvPr>
          <p:cNvSpPr/>
          <p:nvPr/>
        </p:nvSpPr>
        <p:spPr>
          <a:xfrm>
            <a:off x="9899893" y="2540277"/>
            <a:ext cx="2073912" cy="3983404"/>
          </a:xfrm>
          <a:prstGeom prst="roundRect">
            <a:avLst>
              <a:gd name="adj" fmla="val 17175"/>
            </a:avLst>
          </a:prstGeom>
          <a:solidFill>
            <a:srgbClr val="FFC1C1"/>
          </a:solidFill>
          <a:ln>
            <a:noFill/>
          </a:ln>
        </p:spPr>
        <p:txBody>
          <a:bodyPr spcFirstLastPara="1" wrap="square" lIns="121900" tIns="121900" rIns="121900" bIns="121900" anchor="ctr" anchorCtr="0">
            <a:noAutofit/>
          </a:bodyPr>
          <a:lstStyle/>
          <a:p>
            <a:pPr algn="just"/>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endParaRPr sz="2400" dirty="0">
              <a:latin typeface="Times New Roman" panose="02020603050405020304" pitchFamily="18" charset="0"/>
              <a:cs typeface="Times New Roman" panose="02020603050405020304" pitchFamily="18" charset="0"/>
            </a:endParaRPr>
          </a:p>
        </p:txBody>
      </p:sp>
      <p:sp>
        <p:nvSpPr>
          <p:cNvPr id="2" name="TextBox 20">
            <a:extLst>
              <a:ext uri="{FF2B5EF4-FFF2-40B4-BE49-F238E27FC236}">
                <a16:creationId xmlns="" xmlns:a16="http://schemas.microsoft.com/office/drawing/2014/main" id="{C2FA9EEC-0350-B85C-43DA-927D0821715F}"/>
              </a:ext>
            </a:extLst>
          </p:cNvPr>
          <p:cNvSpPr txBox="1">
            <a:spLocks noChangeArrowheads="1"/>
          </p:cNvSpPr>
          <p:nvPr/>
        </p:nvSpPr>
        <p:spPr bwMode="auto">
          <a:xfrm>
            <a:off x="2759970" y="228529"/>
            <a:ext cx="66720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 </a:t>
            </a:r>
            <a:r>
              <a:rPr lang="en-US" altLang="zh-CN" sz="4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Viết</a:t>
            </a:r>
            <a:r>
              <a:rPr lang="en-US" altLang="zh-CN"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bài</a:t>
            </a:r>
            <a:endParaRPr lang="zh-CN" altLang="en-US" sz="4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2" name="Google Shape;1029;p37">
            <a:extLst>
              <a:ext uri="{FF2B5EF4-FFF2-40B4-BE49-F238E27FC236}">
                <a16:creationId xmlns="" xmlns:a16="http://schemas.microsoft.com/office/drawing/2014/main" id="{A43CA29F-D8A3-DC9E-12DC-07913FFFBDA4}"/>
              </a:ext>
            </a:extLst>
          </p:cNvPr>
          <p:cNvGrpSpPr/>
          <p:nvPr/>
        </p:nvGrpSpPr>
        <p:grpSpPr>
          <a:xfrm>
            <a:off x="633727" y="1201477"/>
            <a:ext cx="1044685" cy="1034747"/>
            <a:chOff x="697070" y="3396110"/>
            <a:chExt cx="1104000" cy="1104000"/>
          </a:xfrm>
        </p:grpSpPr>
        <p:sp>
          <p:nvSpPr>
            <p:cNvPr id="13" name="Google Shape;1030;p37">
              <a:extLst>
                <a:ext uri="{FF2B5EF4-FFF2-40B4-BE49-F238E27FC236}">
                  <a16:creationId xmlns="" xmlns:a16="http://schemas.microsoft.com/office/drawing/2014/main" id="{2A48F559-2FB0-A32C-9428-FF39AB5D1684}"/>
                </a:ext>
              </a:extLst>
            </p:cNvPr>
            <p:cNvSpPr/>
            <p:nvPr/>
          </p:nvSpPr>
          <p:spPr>
            <a:xfrm>
              <a:off x="697070" y="3396110"/>
              <a:ext cx="1104000" cy="1104000"/>
            </a:xfrm>
            <a:prstGeom prst="ellipse">
              <a:avLst/>
            </a:prstGeom>
            <a:solidFill>
              <a:srgbClr val="FFC000"/>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14" name="Google Shape;1031;p37">
              <a:extLst>
                <a:ext uri="{FF2B5EF4-FFF2-40B4-BE49-F238E27FC236}">
                  <a16:creationId xmlns="" xmlns:a16="http://schemas.microsoft.com/office/drawing/2014/main" id="{30E83638-68AE-2CA0-E7B4-4347B67DA85A}"/>
                </a:ext>
              </a:extLst>
            </p:cNvPr>
            <p:cNvSpPr/>
            <p:nvPr/>
          </p:nvSpPr>
          <p:spPr>
            <a:xfrm>
              <a:off x="786020" y="3485051"/>
              <a:ext cx="926100" cy="926100"/>
            </a:xfrm>
            <a:prstGeom prst="ellipse">
              <a:avLst/>
            </a:pr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nvGrpSpPr>
          <p:cNvPr id="15" name="Google Shape;1058;p37">
            <a:extLst>
              <a:ext uri="{FF2B5EF4-FFF2-40B4-BE49-F238E27FC236}">
                <a16:creationId xmlns="" xmlns:a16="http://schemas.microsoft.com/office/drawing/2014/main" id="{0BA79F3A-E002-B530-4F1A-67C03121D28B}"/>
              </a:ext>
            </a:extLst>
          </p:cNvPr>
          <p:cNvGrpSpPr/>
          <p:nvPr/>
        </p:nvGrpSpPr>
        <p:grpSpPr>
          <a:xfrm>
            <a:off x="876944" y="1430774"/>
            <a:ext cx="552294" cy="543017"/>
            <a:chOff x="1900575" y="5021740"/>
            <a:chExt cx="664374" cy="659486"/>
          </a:xfrm>
        </p:grpSpPr>
        <p:sp>
          <p:nvSpPr>
            <p:cNvPr id="16" name="Google Shape;1059;p37">
              <a:extLst>
                <a:ext uri="{FF2B5EF4-FFF2-40B4-BE49-F238E27FC236}">
                  <a16:creationId xmlns="" xmlns:a16="http://schemas.microsoft.com/office/drawing/2014/main" id="{D8CD2F30-7465-D9A1-DA04-21A65BC4EC21}"/>
                </a:ext>
              </a:extLst>
            </p:cNvPr>
            <p:cNvSpPr/>
            <p:nvPr/>
          </p:nvSpPr>
          <p:spPr>
            <a:xfrm>
              <a:off x="1900575" y="5374395"/>
              <a:ext cx="636233" cy="306243"/>
            </a:xfrm>
            <a:custGeom>
              <a:avLst/>
              <a:gdLst/>
              <a:ahLst/>
              <a:cxnLst/>
              <a:rect l="l" t="t" r="r" b="b"/>
              <a:pathLst>
                <a:path w="18621" h="8963" extrusionOk="0">
                  <a:moveTo>
                    <a:pt x="18317" y="0"/>
                  </a:moveTo>
                  <a:cubicBezTo>
                    <a:pt x="18289" y="0"/>
                    <a:pt x="18260" y="6"/>
                    <a:pt x="18234" y="6"/>
                  </a:cubicBezTo>
                  <a:lnTo>
                    <a:pt x="4119" y="6"/>
                  </a:lnTo>
                  <a:cubicBezTo>
                    <a:pt x="3438" y="6"/>
                    <a:pt x="2758" y="22"/>
                    <a:pt x="2082" y="22"/>
                  </a:cubicBezTo>
                  <a:cubicBezTo>
                    <a:pt x="1969" y="22"/>
                    <a:pt x="1856" y="22"/>
                    <a:pt x="1744" y="21"/>
                  </a:cubicBezTo>
                  <a:cubicBezTo>
                    <a:pt x="1061" y="21"/>
                    <a:pt x="572" y="288"/>
                    <a:pt x="260" y="881"/>
                  </a:cubicBezTo>
                  <a:cubicBezTo>
                    <a:pt x="223" y="948"/>
                    <a:pt x="200" y="1015"/>
                    <a:pt x="111" y="1037"/>
                  </a:cubicBezTo>
                  <a:cubicBezTo>
                    <a:pt x="59" y="1082"/>
                    <a:pt x="37" y="1141"/>
                    <a:pt x="52" y="1201"/>
                  </a:cubicBezTo>
                  <a:cubicBezTo>
                    <a:pt x="111" y="1371"/>
                    <a:pt x="134" y="1527"/>
                    <a:pt x="126" y="1705"/>
                  </a:cubicBezTo>
                  <a:cubicBezTo>
                    <a:pt x="119" y="1824"/>
                    <a:pt x="163" y="1943"/>
                    <a:pt x="223" y="2054"/>
                  </a:cubicBezTo>
                  <a:cubicBezTo>
                    <a:pt x="379" y="2388"/>
                    <a:pt x="616" y="2640"/>
                    <a:pt x="935" y="2826"/>
                  </a:cubicBezTo>
                  <a:cubicBezTo>
                    <a:pt x="1024" y="2885"/>
                    <a:pt x="1150" y="2885"/>
                    <a:pt x="1195" y="3034"/>
                  </a:cubicBezTo>
                  <a:cubicBezTo>
                    <a:pt x="1084" y="3086"/>
                    <a:pt x="950" y="3138"/>
                    <a:pt x="839" y="3204"/>
                  </a:cubicBezTo>
                  <a:cubicBezTo>
                    <a:pt x="720" y="3293"/>
                    <a:pt x="609" y="3405"/>
                    <a:pt x="497" y="3516"/>
                  </a:cubicBezTo>
                  <a:cubicBezTo>
                    <a:pt x="0" y="3998"/>
                    <a:pt x="8" y="4971"/>
                    <a:pt x="505" y="5453"/>
                  </a:cubicBezTo>
                  <a:cubicBezTo>
                    <a:pt x="683" y="5616"/>
                    <a:pt x="839" y="5787"/>
                    <a:pt x="1061" y="5869"/>
                  </a:cubicBezTo>
                  <a:cubicBezTo>
                    <a:pt x="1128" y="5898"/>
                    <a:pt x="1210" y="5928"/>
                    <a:pt x="1187" y="6039"/>
                  </a:cubicBezTo>
                  <a:cubicBezTo>
                    <a:pt x="1009" y="6136"/>
                    <a:pt x="824" y="6225"/>
                    <a:pt x="668" y="6344"/>
                  </a:cubicBezTo>
                  <a:cubicBezTo>
                    <a:pt x="238" y="6677"/>
                    <a:pt x="82" y="7123"/>
                    <a:pt x="126" y="7657"/>
                  </a:cubicBezTo>
                  <a:cubicBezTo>
                    <a:pt x="186" y="8340"/>
                    <a:pt x="713" y="8904"/>
                    <a:pt x="1418" y="8956"/>
                  </a:cubicBezTo>
                  <a:cubicBezTo>
                    <a:pt x="1467" y="8961"/>
                    <a:pt x="1517" y="8962"/>
                    <a:pt x="1568" y="8962"/>
                  </a:cubicBezTo>
                  <a:cubicBezTo>
                    <a:pt x="1670" y="8962"/>
                    <a:pt x="1774" y="8956"/>
                    <a:pt x="1878" y="8956"/>
                  </a:cubicBezTo>
                  <a:lnTo>
                    <a:pt x="18078" y="8956"/>
                  </a:lnTo>
                  <a:cubicBezTo>
                    <a:pt x="18219" y="8956"/>
                    <a:pt x="18353" y="8948"/>
                    <a:pt x="18494" y="8948"/>
                  </a:cubicBezTo>
                  <a:cubicBezTo>
                    <a:pt x="18264" y="8763"/>
                    <a:pt x="18071" y="8562"/>
                    <a:pt x="17945" y="8303"/>
                  </a:cubicBezTo>
                  <a:cubicBezTo>
                    <a:pt x="17507" y="7486"/>
                    <a:pt x="17863" y="6447"/>
                    <a:pt x="18524" y="6069"/>
                  </a:cubicBezTo>
                  <a:cubicBezTo>
                    <a:pt x="18561" y="6047"/>
                    <a:pt x="18583" y="6010"/>
                    <a:pt x="18620" y="5980"/>
                  </a:cubicBezTo>
                  <a:cubicBezTo>
                    <a:pt x="18004" y="5639"/>
                    <a:pt x="17752" y="5089"/>
                    <a:pt x="17767" y="4407"/>
                  </a:cubicBezTo>
                  <a:cubicBezTo>
                    <a:pt x="17782" y="3969"/>
                    <a:pt x="17945" y="3598"/>
                    <a:pt x="18264" y="3293"/>
                  </a:cubicBezTo>
                  <a:cubicBezTo>
                    <a:pt x="18375" y="3182"/>
                    <a:pt x="18494" y="3086"/>
                    <a:pt x="18613" y="2997"/>
                  </a:cubicBezTo>
                  <a:cubicBezTo>
                    <a:pt x="18301" y="2811"/>
                    <a:pt x="18056" y="2559"/>
                    <a:pt x="17908" y="2217"/>
                  </a:cubicBezTo>
                  <a:cubicBezTo>
                    <a:pt x="17611" y="1557"/>
                    <a:pt x="17730" y="956"/>
                    <a:pt x="18160" y="384"/>
                  </a:cubicBezTo>
                  <a:cubicBezTo>
                    <a:pt x="18205" y="325"/>
                    <a:pt x="18264" y="273"/>
                    <a:pt x="18316" y="221"/>
                  </a:cubicBezTo>
                  <a:cubicBezTo>
                    <a:pt x="18360" y="176"/>
                    <a:pt x="18398" y="125"/>
                    <a:pt x="18435" y="87"/>
                  </a:cubicBezTo>
                  <a:cubicBezTo>
                    <a:pt x="18407" y="14"/>
                    <a:pt x="18363" y="0"/>
                    <a:pt x="18317" y="0"/>
                  </a:cubicBezTo>
                  <a:close/>
                </a:path>
              </a:pathLst>
            </a:custGeom>
            <a:solidFill>
              <a:srgbClr val="F2F1E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7" name="Google Shape;1060;p37">
              <a:extLst>
                <a:ext uri="{FF2B5EF4-FFF2-40B4-BE49-F238E27FC236}">
                  <a16:creationId xmlns="" xmlns:a16="http://schemas.microsoft.com/office/drawing/2014/main" id="{D212741A-A58E-273E-50DE-760BDCF99411}"/>
                </a:ext>
              </a:extLst>
            </p:cNvPr>
            <p:cNvSpPr/>
            <p:nvPr/>
          </p:nvSpPr>
          <p:spPr>
            <a:xfrm>
              <a:off x="1901839" y="5021740"/>
              <a:ext cx="661073" cy="455043"/>
            </a:xfrm>
            <a:custGeom>
              <a:avLst/>
              <a:gdLst/>
              <a:ahLst/>
              <a:cxnLst/>
              <a:rect l="l" t="t" r="r" b="b"/>
              <a:pathLst>
                <a:path w="19348" h="13318" extrusionOk="0">
                  <a:moveTo>
                    <a:pt x="14478" y="1376"/>
                  </a:moveTo>
                  <a:cubicBezTo>
                    <a:pt x="14841" y="1376"/>
                    <a:pt x="14770" y="1405"/>
                    <a:pt x="14887" y="1859"/>
                  </a:cubicBezTo>
                  <a:cubicBezTo>
                    <a:pt x="15013" y="2386"/>
                    <a:pt x="15140" y="2920"/>
                    <a:pt x="15258" y="3447"/>
                  </a:cubicBezTo>
                  <a:cubicBezTo>
                    <a:pt x="15303" y="3625"/>
                    <a:pt x="15266" y="3677"/>
                    <a:pt x="15088" y="3685"/>
                  </a:cubicBezTo>
                  <a:lnTo>
                    <a:pt x="6939" y="3685"/>
                  </a:lnTo>
                  <a:cubicBezTo>
                    <a:pt x="6865" y="3685"/>
                    <a:pt x="6794" y="3688"/>
                    <a:pt x="6722" y="3688"/>
                  </a:cubicBezTo>
                  <a:cubicBezTo>
                    <a:pt x="6686" y="3688"/>
                    <a:pt x="6650" y="3687"/>
                    <a:pt x="6613" y="3685"/>
                  </a:cubicBezTo>
                  <a:cubicBezTo>
                    <a:pt x="6472" y="3677"/>
                    <a:pt x="6427" y="3633"/>
                    <a:pt x="6442" y="3477"/>
                  </a:cubicBezTo>
                  <a:cubicBezTo>
                    <a:pt x="6516" y="2846"/>
                    <a:pt x="6605" y="2208"/>
                    <a:pt x="6694" y="1585"/>
                  </a:cubicBezTo>
                  <a:cubicBezTo>
                    <a:pt x="6724" y="1399"/>
                    <a:pt x="6754" y="1384"/>
                    <a:pt x="6939" y="1377"/>
                  </a:cubicBezTo>
                  <a:lnTo>
                    <a:pt x="14294" y="1377"/>
                  </a:lnTo>
                  <a:cubicBezTo>
                    <a:pt x="14365" y="1377"/>
                    <a:pt x="14426" y="1376"/>
                    <a:pt x="14478" y="1376"/>
                  </a:cubicBezTo>
                  <a:close/>
                  <a:moveTo>
                    <a:pt x="15488" y="4687"/>
                  </a:moveTo>
                  <a:cubicBezTo>
                    <a:pt x="15585" y="4687"/>
                    <a:pt x="15674" y="4687"/>
                    <a:pt x="15770" y="4709"/>
                  </a:cubicBezTo>
                  <a:cubicBezTo>
                    <a:pt x="15926" y="4746"/>
                    <a:pt x="16038" y="4894"/>
                    <a:pt x="16015" y="5050"/>
                  </a:cubicBezTo>
                  <a:cubicBezTo>
                    <a:pt x="16008" y="5191"/>
                    <a:pt x="15904" y="5310"/>
                    <a:pt x="15748" y="5332"/>
                  </a:cubicBezTo>
                  <a:cubicBezTo>
                    <a:pt x="15600" y="5347"/>
                    <a:pt x="15444" y="5347"/>
                    <a:pt x="15288" y="5347"/>
                  </a:cubicBezTo>
                  <a:lnTo>
                    <a:pt x="6494" y="5347"/>
                  </a:lnTo>
                  <a:cubicBezTo>
                    <a:pt x="6423" y="5347"/>
                    <a:pt x="6353" y="5349"/>
                    <a:pt x="6282" y="5349"/>
                  </a:cubicBezTo>
                  <a:cubicBezTo>
                    <a:pt x="6212" y="5349"/>
                    <a:pt x="6141" y="5347"/>
                    <a:pt x="6071" y="5340"/>
                  </a:cubicBezTo>
                  <a:cubicBezTo>
                    <a:pt x="5878" y="5317"/>
                    <a:pt x="5737" y="5176"/>
                    <a:pt x="5752" y="5013"/>
                  </a:cubicBezTo>
                  <a:cubicBezTo>
                    <a:pt x="5759" y="4857"/>
                    <a:pt x="5885" y="4724"/>
                    <a:pt x="6093" y="4694"/>
                  </a:cubicBezTo>
                  <a:cubicBezTo>
                    <a:pt x="6167" y="4687"/>
                    <a:pt x="6249" y="4687"/>
                    <a:pt x="6323" y="4687"/>
                  </a:cubicBezTo>
                  <a:close/>
                  <a:moveTo>
                    <a:pt x="13744" y="6015"/>
                  </a:moveTo>
                  <a:cubicBezTo>
                    <a:pt x="13863" y="6015"/>
                    <a:pt x="13997" y="6015"/>
                    <a:pt x="14116" y="6045"/>
                  </a:cubicBezTo>
                  <a:cubicBezTo>
                    <a:pt x="14264" y="6074"/>
                    <a:pt x="14346" y="6201"/>
                    <a:pt x="14346" y="6349"/>
                  </a:cubicBezTo>
                  <a:cubicBezTo>
                    <a:pt x="14346" y="6497"/>
                    <a:pt x="14264" y="6616"/>
                    <a:pt x="14108" y="6646"/>
                  </a:cubicBezTo>
                  <a:cubicBezTo>
                    <a:pt x="13989" y="6675"/>
                    <a:pt x="13856" y="6675"/>
                    <a:pt x="13737" y="6675"/>
                  </a:cubicBezTo>
                  <a:lnTo>
                    <a:pt x="8008" y="6675"/>
                  </a:lnTo>
                  <a:cubicBezTo>
                    <a:pt x="7889" y="6675"/>
                    <a:pt x="7763" y="6675"/>
                    <a:pt x="7637" y="6646"/>
                  </a:cubicBezTo>
                  <a:cubicBezTo>
                    <a:pt x="7503" y="6616"/>
                    <a:pt x="7399" y="6468"/>
                    <a:pt x="7399" y="6342"/>
                  </a:cubicBezTo>
                  <a:cubicBezTo>
                    <a:pt x="7407" y="6201"/>
                    <a:pt x="7511" y="6074"/>
                    <a:pt x="7652" y="6045"/>
                  </a:cubicBezTo>
                  <a:cubicBezTo>
                    <a:pt x="7770" y="6022"/>
                    <a:pt x="7904" y="6015"/>
                    <a:pt x="8023" y="6015"/>
                  </a:cubicBezTo>
                  <a:close/>
                  <a:moveTo>
                    <a:pt x="5045" y="0"/>
                  </a:moveTo>
                  <a:cubicBezTo>
                    <a:pt x="4890" y="0"/>
                    <a:pt x="4735" y="1"/>
                    <a:pt x="4579" y="4"/>
                  </a:cubicBezTo>
                  <a:cubicBezTo>
                    <a:pt x="4067" y="11"/>
                    <a:pt x="3644" y="219"/>
                    <a:pt x="3310" y="597"/>
                  </a:cubicBezTo>
                  <a:cubicBezTo>
                    <a:pt x="3132" y="805"/>
                    <a:pt x="3028" y="1043"/>
                    <a:pt x="2946" y="1295"/>
                  </a:cubicBezTo>
                  <a:cubicBezTo>
                    <a:pt x="2753" y="1904"/>
                    <a:pt x="2561" y="2512"/>
                    <a:pt x="2360" y="3113"/>
                  </a:cubicBezTo>
                  <a:cubicBezTo>
                    <a:pt x="1692" y="5191"/>
                    <a:pt x="1024" y="7269"/>
                    <a:pt x="342" y="9347"/>
                  </a:cubicBezTo>
                  <a:cubicBezTo>
                    <a:pt x="126" y="10008"/>
                    <a:pt x="0" y="10676"/>
                    <a:pt x="52" y="11358"/>
                  </a:cubicBezTo>
                  <a:cubicBezTo>
                    <a:pt x="149" y="11351"/>
                    <a:pt x="163" y="11269"/>
                    <a:pt x="201" y="11202"/>
                  </a:cubicBezTo>
                  <a:cubicBezTo>
                    <a:pt x="512" y="10617"/>
                    <a:pt x="992" y="10341"/>
                    <a:pt x="1634" y="10341"/>
                  </a:cubicBezTo>
                  <a:cubicBezTo>
                    <a:pt x="1651" y="10341"/>
                    <a:pt x="1668" y="10341"/>
                    <a:pt x="1685" y="10342"/>
                  </a:cubicBezTo>
                  <a:cubicBezTo>
                    <a:pt x="2471" y="10342"/>
                    <a:pt x="3273" y="10327"/>
                    <a:pt x="4060" y="10327"/>
                  </a:cubicBezTo>
                  <a:lnTo>
                    <a:pt x="18182" y="10327"/>
                  </a:lnTo>
                  <a:cubicBezTo>
                    <a:pt x="18204" y="10327"/>
                    <a:pt x="18225" y="10325"/>
                    <a:pt x="18247" y="10325"/>
                  </a:cubicBezTo>
                  <a:cubicBezTo>
                    <a:pt x="18300" y="10325"/>
                    <a:pt x="18351" y="10336"/>
                    <a:pt x="18383" y="10416"/>
                  </a:cubicBezTo>
                  <a:cubicBezTo>
                    <a:pt x="18346" y="10460"/>
                    <a:pt x="18301" y="10497"/>
                    <a:pt x="18264" y="10542"/>
                  </a:cubicBezTo>
                  <a:cubicBezTo>
                    <a:pt x="18219" y="10594"/>
                    <a:pt x="18153" y="10646"/>
                    <a:pt x="18108" y="10713"/>
                  </a:cubicBezTo>
                  <a:cubicBezTo>
                    <a:pt x="17678" y="11269"/>
                    <a:pt x="17559" y="11870"/>
                    <a:pt x="17856" y="12538"/>
                  </a:cubicBezTo>
                  <a:cubicBezTo>
                    <a:pt x="18012" y="12872"/>
                    <a:pt x="18242" y="13132"/>
                    <a:pt x="18561" y="13318"/>
                  </a:cubicBezTo>
                  <a:lnTo>
                    <a:pt x="19318" y="13318"/>
                  </a:lnTo>
                  <a:cubicBezTo>
                    <a:pt x="19333" y="13251"/>
                    <a:pt x="19348" y="13199"/>
                    <a:pt x="19348" y="13132"/>
                  </a:cubicBezTo>
                  <a:lnTo>
                    <a:pt x="19348" y="9971"/>
                  </a:lnTo>
                  <a:cubicBezTo>
                    <a:pt x="19348" y="9696"/>
                    <a:pt x="19303" y="9436"/>
                    <a:pt x="19221" y="9191"/>
                  </a:cubicBezTo>
                  <a:cubicBezTo>
                    <a:pt x="18494" y="6950"/>
                    <a:pt x="17774" y="4709"/>
                    <a:pt x="17047" y="2460"/>
                  </a:cubicBezTo>
                  <a:cubicBezTo>
                    <a:pt x="16854" y="1837"/>
                    <a:pt x="16661" y="1221"/>
                    <a:pt x="16453" y="597"/>
                  </a:cubicBezTo>
                  <a:cubicBezTo>
                    <a:pt x="16312" y="167"/>
                    <a:pt x="16112" y="26"/>
                    <a:pt x="15667" y="4"/>
                  </a:cubicBezTo>
                  <a:lnTo>
                    <a:pt x="5982" y="4"/>
                  </a:lnTo>
                  <a:cubicBezTo>
                    <a:pt x="5665" y="4"/>
                    <a:pt x="5355" y="0"/>
                    <a:pt x="5045" y="0"/>
                  </a:cubicBezTo>
                  <a:close/>
                </a:path>
              </a:pathLst>
            </a:custGeom>
            <a:solidFill>
              <a:srgbClr val="FFC000"/>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18" name="Google Shape;1061;p37">
              <a:extLst>
                <a:ext uri="{FF2B5EF4-FFF2-40B4-BE49-F238E27FC236}">
                  <a16:creationId xmlns="" xmlns:a16="http://schemas.microsoft.com/office/drawing/2014/main" id="{00180277-6FEC-35CE-9473-5493E0DA5764}"/>
                </a:ext>
              </a:extLst>
            </p:cNvPr>
            <p:cNvSpPr/>
            <p:nvPr/>
          </p:nvSpPr>
          <p:spPr>
            <a:xfrm>
              <a:off x="2506352" y="5476765"/>
              <a:ext cx="57846" cy="101717"/>
            </a:xfrm>
            <a:custGeom>
              <a:avLst/>
              <a:gdLst/>
              <a:ahLst/>
              <a:cxnLst/>
              <a:rect l="l" t="t" r="r" b="b"/>
              <a:pathLst>
                <a:path w="1693" h="2977" extrusionOk="0">
                  <a:moveTo>
                    <a:pt x="869" y="1"/>
                  </a:moveTo>
                  <a:cubicBezTo>
                    <a:pt x="750" y="104"/>
                    <a:pt x="624" y="193"/>
                    <a:pt x="513" y="283"/>
                  </a:cubicBezTo>
                  <a:cubicBezTo>
                    <a:pt x="201" y="594"/>
                    <a:pt x="30" y="965"/>
                    <a:pt x="23" y="1396"/>
                  </a:cubicBezTo>
                  <a:cubicBezTo>
                    <a:pt x="1" y="2086"/>
                    <a:pt x="253" y="2635"/>
                    <a:pt x="876" y="2976"/>
                  </a:cubicBezTo>
                  <a:lnTo>
                    <a:pt x="1656" y="2976"/>
                  </a:lnTo>
                  <a:cubicBezTo>
                    <a:pt x="1693" y="1982"/>
                    <a:pt x="1685" y="995"/>
                    <a:pt x="1656" y="1"/>
                  </a:cubicBezTo>
                  <a:close/>
                </a:path>
              </a:pathLst>
            </a:custGeom>
            <a:solidFill>
              <a:srgbClr val="DBD8B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19" name="Google Shape;1062;p37">
              <a:extLst>
                <a:ext uri="{FF2B5EF4-FFF2-40B4-BE49-F238E27FC236}">
                  <a16:creationId xmlns="" xmlns:a16="http://schemas.microsoft.com/office/drawing/2014/main" id="{E48467C4-3A18-753F-CA0F-007C7719F830}"/>
                </a:ext>
              </a:extLst>
            </p:cNvPr>
            <p:cNvSpPr/>
            <p:nvPr/>
          </p:nvSpPr>
          <p:spPr>
            <a:xfrm>
              <a:off x="2498254" y="5578451"/>
              <a:ext cx="66695" cy="102776"/>
            </a:xfrm>
            <a:custGeom>
              <a:avLst/>
              <a:gdLst/>
              <a:ahLst/>
              <a:cxnLst/>
              <a:rect l="l" t="t" r="r" b="b"/>
              <a:pathLst>
                <a:path w="1952" h="3008" extrusionOk="0">
                  <a:moveTo>
                    <a:pt x="1113" y="0"/>
                  </a:moveTo>
                  <a:cubicBezTo>
                    <a:pt x="1076" y="30"/>
                    <a:pt x="1047" y="67"/>
                    <a:pt x="1024" y="82"/>
                  </a:cubicBezTo>
                  <a:cubicBezTo>
                    <a:pt x="364" y="468"/>
                    <a:pt x="0" y="1507"/>
                    <a:pt x="445" y="2323"/>
                  </a:cubicBezTo>
                  <a:cubicBezTo>
                    <a:pt x="586" y="2583"/>
                    <a:pt x="787" y="2783"/>
                    <a:pt x="1009" y="2969"/>
                  </a:cubicBezTo>
                  <a:cubicBezTo>
                    <a:pt x="1102" y="2984"/>
                    <a:pt x="1198" y="3007"/>
                    <a:pt x="1293" y="3007"/>
                  </a:cubicBezTo>
                  <a:cubicBezTo>
                    <a:pt x="1335" y="3007"/>
                    <a:pt x="1377" y="3003"/>
                    <a:pt x="1418" y="2991"/>
                  </a:cubicBezTo>
                  <a:cubicBezTo>
                    <a:pt x="1714" y="2902"/>
                    <a:pt x="1915" y="2665"/>
                    <a:pt x="1922" y="2301"/>
                  </a:cubicBezTo>
                  <a:cubicBezTo>
                    <a:pt x="1930" y="1744"/>
                    <a:pt x="1922" y="1195"/>
                    <a:pt x="1922" y="639"/>
                  </a:cubicBezTo>
                  <a:cubicBezTo>
                    <a:pt x="1922" y="431"/>
                    <a:pt x="1952" y="216"/>
                    <a:pt x="1893" y="0"/>
                  </a:cubicBezTo>
                  <a:close/>
                </a:path>
              </a:pathLst>
            </a:custGeom>
            <a:solidFill>
              <a:srgbClr val="76C2C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0" name="Google Shape;1063;p37">
              <a:extLst>
                <a:ext uri="{FF2B5EF4-FFF2-40B4-BE49-F238E27FC236}">
                  <a16:creationId xmlns="" xmlns:a16="http://schemas.microsoft.com/office/drawing/2014/main" id="{5C2BB7C2-1164-A477-BEED-CBB7D114838A}"/>
                </a:ext>
              </a:extLst>
            </p:cNvPr>
            <p:cNvSpPr/>
            <p:nvPr/>
          </p:nvSpPr>
          <p:spPr>
            <a:xfrm>
              <a:off x="2121441" y="5068756"/>
              <a:ext cx="303032" cy="79132"/>
            </a:xfrm>
            <a:custGeom>
              <a:avLst/>
              <a:gdLst/>
              <a:ahLst/>
              <a:cxnLst/>
              <a:rect l="l" t="t" r="r" b="b"/>
              <a:pathLst>
                <a:path w="8869" h="2316" extrusionOk="0">
                  <a:moveTo>
                    <a:pt x="8049" y="0"/>
                  </a:moveTo>
                  <a:cubicBezTo>
                    <a:pt x="7997" y="0"/>
                    <a:pt x="7937" y="1"/>
                    <a:pt x="7867" y="1"/>
                  </a:cubicBezTo>
                  <a:lnTo>
                    <a:pt x="512" y="1"/>
                  </a:lnTo>
                  <a:cubicBezTo>
                    <a:pt x="327" y="1"/>
                    <a:pt x="297" y="23"/>
                    <a:pt x="267" y="209"/>
                  </a:cubicBezTo>
                  <a:lnTo>
                    <a:pt x="15" y="2101"/>
                  </a:lnTo>
                  <a:cubicBezTo>
                    <a:pt x="0" y="2257"/>
                    <a:pt x="45" y="2301"/>
                    <a:pt x="186" y="2309"/>
                  </a:cubicBezTo>
                  <a:lnTo>
                    <a:pt x="8245" y="2309"/>
                  </a:lnTo>
                  <a:cubicBezTo>
                    <a:pt x="8339" y="2309"/>
                    <a:pt x="8433" y="2315"/>
                    <a:pt x="8525" y="2315"/>
                  </a:cubicBezTo>
                  <a:cubicBezTo>
                    <a:pt x="8571" y="2315"/>
                    <a:pt x="8616" y="2314"/>
                    <a:pt x="8661" y="2309"/>
                  </a:cubicBezTo>
                  <a:cubicBezTo>
                    <a:pt x="8831" y="2301"/>
                    <a:pt x="8869" y="2249"/>
                    <a:pt x="8831" y="2071"/>
                  </a:cubicBezTo>
                  <a:cubicBezTo>
                    <a:pt x="8713" y="1544"/>
                    <a:pt x="8586" y="1010"/>
                    <a:pt x="8460" y="483"/>
                  </a:cubicBezTo>
                  <a:cubicBezTo>
                    <a:pt x="8343" y="29"/>
                    <a:pt x="8408" y="0"/>
                    <a:pt x="8049" y="0"/>
                  </a:cubicBezTo>
                  <a:close/>
                </a:path>
              </a:pathLst>
            </a:custGeom>
            <a:solidFill>
              <a:srgbClr val="FFFFF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1" name="Google Shape;1064;p37">
              <a:extLst>
                <a:ext uri="{FF2B5EF4-FFF2-40B4-BE49-F238E27FC236}">
                  <a16:creationId xmlns="" xmlns:a16="http://schemas.microsoft.com/office/drawing/2014/main" id="{FE1B7F82-50CC-EDC9-6C37-144AC2E40FCE}"/>
                </a:ext>
              </a:extLst>
            </p:cNvPr>
            <p:cNvSpPr/>
            <p:nvPr/>
          </p:nvSpPr>
          <p:spPr>
            <a:xfrm>
              <a:off x="2097592" y="5181855"/>
              <a:ext cx="351994" cy="22619"/>
            </a:xfrm>
            <a:custGeom>
              <a:avLst/>
              <a:gdLst/>
              <a:ahLst/>
              <a:cxnLst/>
              <a:rect l="l" t="t" r="r" b="b"/>
              <a:pathLst>
                <a:path w="10302" h="662" extrusionOk="0">
                  <a:moveTo>
                    <a:pt x="587" y="1"/>
                  </a:moveTo>
                  <a:cubicBezTo>
                    <a:pt x="513" y="1"/>
                    <a:pt x="431" y="1"/>
                    <a:pt x="357" y="15"/>
                  </a:cubicBezTo>
                  <a:cubicBezTo>
                    <a:pt x="149" y="30"/>
                    <a:pt x="23" y="164"/>
                    <a:pt x="8" y="327"/>
                  </a:cubicBezTo>
                  <a:cubicBezTo>
                    <a:pt x="0" y="490"/>
                    <a:pt x="134" y="631"/>
                    <a:pt x="334" y="654"/>
                  </a:cubicBezTo>
                  <a:cubicBezTo>
                    <a:pt x="475" y="661"/>
                    <a:pt x="616" y="661"/>
                    <a:pt x="750" y="661"/>
                  </a:cubicBezTo>
                  <a:lnTo>
                    <a:pt x="9544" y="661"/>
                  </a:lnTo>
                  <a:cubicBezTo>
                    <a:pt x="9708" y="661"/>
                    <a:pt x="9863" y="661"/>
                    <a:pt x="10012" y="646"/>
                  </a:cubicBezTo>
                  <a:cubicBezTo>
                    <a:pt x="10168" y="624"/>
                    <a:pt x="10272" y="505"/>
                    <a:pt x="10279" y="364"/>
                  </a:cubicBezTo>
                  <a:cubicBezTo>
                    <a:pt x="10301" y="208"/>
                    <a:pt x="10197" y="60"/>
                    <a:pt x="10027" y="23"/>
                  </a:cubicBezTo>
                  <a:cubicBezTo>
                    <a:pt x="9938" y="1"/>
                    <a:pt x="9841" y="1"/>
                    <a:pt x="9752" y="1"/>
                  </a:cubicBezTo>
                  <a:close/>
                </a:path>
              </a:pathLst>
            </a:custGeom>
            <a:solidFill>
              <a:srgbClr val="FFFFF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2" name="Google Shape;1065;p37">
              <a:extLst>
                <a:ext uri="{FF2B5EF4-FFF2-40B4-BE49-F238E27FC236}">
                  <a16:creationId xmlns="" xmlns:a16="http://schemas.microsoft.com/office/drawing/2014/main" id="{709C6CC3-2CD4-FE5E-9B2F-EB0D22EFD8F6}"/>
                </a:ext>
              </a:extLst>
            </p:cNvPr>
            <p:cNvSpPr/>
            <p:nvPr/>
          </p:nvSpPr>
          <p:spPr>
            <a:xfrm>
              <a:off x="2154653" y="5227265"/>
              <a:ext cx="237362" cy="22585"/>
            </a:xfrm>
            <a:custGeom>
              <a:avLst/>
              <a:gdLst/>
              <a:ahLst/>
              <a:cxnLst/>
              <a:rect l="l" t="t" r="r" b="b"/>
              <a:pathLst>
                <a:path w="6947" h="661" extrusionOk="0">
                  <a:moveTo>
                    <a:pt x="624" y="0"/>
                  </a:moveTo>
                  <a:cubicBezTo>
                    <a:pt x="505" y="0"/>
                    <a:pt x="371" y="7"/>
                    <a:pt x="253" y="30"/>
                  </a:cubicBezTo>
                  <a:cubicBezTo>
                    <a:pt x="104" y="59"/>
                    <a:pt x="8" y="186"/>
                    <a:pt x="0" y="327"/>
                  </a:cubicBezTo>
                  <a:cubicBezTo>
                    <a:pt x="0" y="453"/>
                    <a:pt x="104" y="601"/>
                    <a:pt x="245" y="631"/>
                  </a:cubicBezTo>
                  <a:cubicBezTo>
                    <a:pt x="364" y="660"/>
                    <a:pt x="490" y="660"/>
                    <a:pt x="616" y="660"/>
                  </a:cubicBezTo>
                  <a:lnTo>
                    <a:pt x="6338" y="660"/>
                  </a:lnTo>
                  <a:cubicBezTo>
                    <a:pt x="6457" y="660"/>
                    <a:pt x="6590" y="653"/>
                    <a:pt x="6709" y="631"/>
                  </a:cubicBezTo>
                  <a:cubicBezTo>
                    <a:pt x="6865" y="601"/>
                    <a:pt x="6947" y="482"/>
                    <a:pt x="6947" y="334"/>
                  </a:cubicBezTo>
                  <a:cubicBezTo>
                    <a:pt x="6947" y="186"/>
                    <a:pt x="6865" y="59"/>
                    <a:pt x="6717" y="30"/>
                  </a:cubicBezTo>
                  <a:cubicBezTo>
                    <a:pt x="6598" y="7"/>
                    <a:pt x="6464" y="0"/>
                    <a:pt x="6345" y="0"/>
                  </a:cubicBezTo>
                  <a:close/>
                </a:path>
              </a:pathLst>
            </a:custGeom>
            <a:solidFill>
              <a:srgbClr val="FFFFFE"/>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nvGrpSpPr>
          <p:cNvPr id="23" name="Google Shape;1036;p37">
            <a:extLst>
              <a:ext uri="{FF2B5EF4-FFF2-40B4-BE49-F238E27FC236}">
                <a16:creationId xmlns="" xmlns:a16="http://schemas.microsoft.com/office/drawing/2014/main" id="{8D0A0544-DFAE-17EF-D1C2-1AB78767CF5D}"/>
              </a:ext>
            </a:extLst>
          </p:cNvPr>
          <p:cNvGrpSpPr/>
          <p:nvPr/>
        </p:nvGrpSpPr>
        <p:grpSpPr>
          <a:xfrm>
            <a:off x="3136092" y="1203774"/>
            <a:ext cx="1044685" cy="1034747"/>
            <a:chOff x="2358535" y="3396110"/>
            <a:chExt cx="1104000" cy="1104000"/>
          </a:xfrm>
        </p:grpSpPr>
        <p:sp>
          <p:nvSpPr>
            <p:cNvPr id="24" name="Google Shape;1037;p37">
              <a:extLst>
                <a:ext uri="{FF2B5EF4-FFF2-40B4-BE49-F238E27FC236}">
                  <a16:creationId xmlns="" xmlns:a16="http://schemas.microsoft.com/office/drawing/2014/main" id="{15FE9C52-1164-9B11-6682-C5270AA0FE15}"/>
                </a:ext>
              </a:extLst>
            </p:cNvPr>
            <p:cNvSpPr/>
            <p:nvPr/>
          </p:nvSpPr>
          <p:spPr>
            <a:xfrm>
              <a:off x="2358535" y="3396110"/>
              <a:ext cx="1104000" cy="1104000"/>
            </a:xfrm>
            <a:prstGeom prst="ellipse">
              <a:avLst/>
            </a:prstGeom>
            <a:solidFill>
              <a:srgbClr val="00B0F0"/>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5" name="Google Shape;1038;p37">
              <a:extLst>
                <a:ext uri="{FF2B5EF4-FFF2-40B4-BE49-F238E27FC236}">
                  <a16:creationId xmlns="" xmlns:a16="http://schemas.microsoft.com/office/drawing/2014/main" id="{B8B6871F-6107-43B6-1BE5-E51883B4FE76}"/>
                </a:ext>
              </a:extLst>
            </p:cNvPr>
            <p:cNvSpPr/>
            <p:nvPr/>
          </p:nvSpPr>
          <p:spPr>
            <a:xfrm>
              <a:off x="2447485" y="3485051"/>
              <a:ext cx="926100" cy="926100"/>
            </a:xfrm>
            <a:prstGeom prst="ellipse">
              <a:avLst/>
            </a:prstGeom>
            <a:solidFill>
              <a:srgbClr val="FFFFFF"/>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grpSp>
      <p:grpSp>
        <p:nvGrpSpPr>
          <p:cNvPr id="26" name="Google Shape;1053;p37">
            <a:extLst>
              <a:ext uri="{FF2B5EF4-FFF2-40B4-BE49-F238E27FC236}">
                <a16:creationId xmlns="" xmlns:a16="http://schemas.microsoft.com/office/drawing/2014/main" id="{306CEB9B-7279-279F-2E0F-68B35BCE8167}"/>
              </a:ext>
            </a:extLst>
          </p:cNvPr>
          <p:cNvGrpSpPr/>
          <p:nvPr/>
        </p:nvGrpSpPr>
        <p:grpSpPr>
          <a:xfrm>
            <a:off x="3426229" y="1423648"/>
            <a:ext cx="483598" cy="543490"/>
            <a:chOff x="2824326" y="5021125"/>
            <a:chExt cx="581736" cy="660062"/>
          </a:xfrm>
        </p:grpSpPr>
        <p:sp>
          <p:nvSpPr>
            <p:cNvPr id="27" name="Google Shape;1054;p37">
              <a:extLst>
                <a:ext uri="{FF2B5EF4-FFF2-40B4-BE49-F238E27FC236}">
                  <a16:creationId xmlns="" xmlns:a16="http://schemas.microsoft.com/office/drawing/2014/main" id="{ED3B8FB4-6FD5-7882-C2EB-A320DA47490B}"/>
                </a:ext>
              </a:extLst>
            </p:cNvPr>
            <p:cNvSpPr/>
            <p:nvPr/>
          </p:nvSpPr>
          <p:spPr>
            <a:xfrm>
              <a:off x="2825111" y="5104257"/>
              <a:ext cx="534790" cy="258204"/>
            </a:xfrm>
            <a:custGeom>
              <a:avLst/>
              <a:gdLst/>
              <a:ahLst/>
              <a:cxnLst/>
              <a:rect l="l" t="t" r="r" b="b"/>
              <a:pathLst>
                <a:path w="15652" h="7557" extrusionOk="0">
                  <a:moveTo>
                    <a:pt x="15" y="1"/>
                  </a:moveTo>
                  <a:cubicBezTo>
                    <a:pt x="8" y="171"/>
                    <a:pt x="0" y="342"/>
                    <a:pt x="0" y="513"/>
                  </a:cubicBezTo>
                  <a:lnTo>
                    <a:pt x="0" y="5559"/>
                  </a:lnTo>
                  <a:cubicBezTo>
                    <a:pt x="0" y="5700"/>
                    <a:pt x="8" y="5834"/>
                    <a:pt x="15" y="5975"/>
                  </a:cubicBezTo>
                  <a:cubicBezTo>
                    <a:pt x="45" y="6034"/>
                    <a:pt x="74" y="6086"/>
                    <a:pt x="89" y="6146"/>
                  </a:cubicBezTo>
                  <a:cubicBezTo>
                    <a:pt x="304" y="6865"/>
                    <a:pt x="817" y="7274"/>
                    <a:pt x="1492" y="7518"/>
                  </a:cubicBezTo>
                  <a:cubicBezTo>
                    <a:pt x="1586" y="7552"/>
                    <a:pt x="1694" y="7556"/>
                    <a:pt x="1801" y="7556"/>
                  </a:cubicBezTo>
                  <a:cubicBezTo>
                    <a:pt x="1836" y="7556"/>
                    <a:pt x="1872" y="7556"/>
                    <a:pt x="1907" y="7556"/>
                  </a:cubicBezTo>
                  <a:cubicBezTo>
                    <a:pt x="4772" y="7556"/>
                    <a:pt x="7644" y="7541"/>
                    <a:pt x="10509" y="7541"/>
                  </a:cubicBezTo>
                  <a:cubicBezTo>
                    <a:pt x="10707" y="7541"/>
                    <a:pt x="10901" y="7547"/>
                    <a:pt x="11097" y="7547"/>
                  </a:cubicBezTo>
                  <a:cubicBezTo>
                    <a:pt x="11195" y="7547"/>
                    <a:pt x="11293" y="7546"/>
                    <a:pt x="11392" y="7541"/>
                  </a:cubicBezTo>
                  <a:cubicBezTo>
                    <a:pt x="11607" y="7533"/>
                    <a:pt x="11615" y="7526"/>
                    <a:pt x="11659" y="7311"/>
                  </a:cubicBezTo>
                  <a:cubicBezTo>
                    <a:pt x="11733" y="6969"/>
                    <a:pt x="11800" y="6902"/>
                    <a:pt x="12149" y="6895"/>
                  </a:cubicBezTo>
                  <a:cubicBezTo>
                    <a:pt x="12258" y="6890"/>
                    <a:pt x="12367" y="6888"/>
                    <a:pt x="12475" y="6888"/>
                  </a:cubicBezTo>
                  <a:cubicBezTo>
                    <a:pt x="12692" y="6888"/>
                    <a:pt x="12908" y="6895"/>
                    <a:pt x="13121" y="6895"/>
                  </a:cubicBezTo>
                  <a:cubicBezTo>
                    <a:pt x="13210" y="6902"/>
                    <a:pt x="13284" y="6902"/>
                    <a:pt x="13359" y="6917"/>
                  </a:cubicBezTo>
                  <a:cubicBezTo>
                    <a:pt x="13507" y="6954"/>
                    <a:pt x="13618" y="7043"/>
                    <a:pt x="13618" y="7207"/>
                  </a:cubicBezTo>
                  <a:cubicBezTo>
                    <a:pt x="13626" y="7274"/>
                    <a:pt x="13626" y="7325"/>
                    <a:pt x="13633" y="7392"/>
                  </a:cubicBezTo>
                  <a:cubicBezTo>
                    <a:pt x="13655" y="7489"/>
                    <a:pt x="13707" y="7533"/>
                    <a:pt x="13796" y="7541"/>
                  </a:cubicBezTo>
                  <a:cubicBezTo>
                    <a:pt x="13856" y="7556"/>
                    <a:pt x="13915" y="7556"/>
                    <a:pt x="13982" y="7556"/>
                  </a:cubicBezTo>
                  <a:cubicBezTo>
                    <a:pt x="14539" y="7556"/>
                    <a:pt x="15095" y="7541"/>
                    <a:pt x="15652" y="7541"/>
                  </a:cubicBezTo>
                  <a:lnTo>
                    <a:pt x="15652" y="2695"/>
                  </a:lnTo>
                  <a:cubicBezTo>
                    <a:pt x="15652" y="2554"/>
                    <a:pt x="15629" y="2413"/>
                    <a:pt x="15622" y="2272"/>
                  </a:cubicBezTo>
                  <a:cubicBezTo>
                    <a:pt x="15563" y="2190"/>
                    <a:pt x="15518" y="2116"/>
                    <a:pt x="15474" y="2034"/>
                  </a:cubicBezTo>
                  <a:cubicBezTo>
                    <a:pt x="15288" y="1752"/>
                    <a:pt x="15021" y="1626"/>
                    <a:pt x="14694" y="1589"/>
                  </a:cubicBezTo>
                  <a:cubicBezTo>
                    <a:pt x="14634" y="1579"/>
                    <a:pt x="14573" y="1577"/>
                    <a:pt x="14514" y="1577"/>
                  </a:cubicBezTo>
                  <a:cubicBezTo>
                    <a:pt x="14434" y="1577"/>
                    <a:pt x="14355" y="1581"/>
                    <a:pt x="14279" y="1581"/>
                  </a:cubicBezTo>
                  <a:lnTo>
                    <a:pt x="2457" y="1581"/>
                  </a:lnTo>
                  <a:cubicBezTo>
                    <a:pt x="2391" y="1581"/>
                    <a:pt x="2325" y="1582"/>
                    <a:pt x="2259" y="1582"/>
                  </a:cubicBezTo>
                  <a:cubicBezTo>
                    <a:pt x="2094" y="1582"/>
                    <a:pt x="1929" y="1578"/>
                    <a:pt x="1759" y="1552"/>
                  </a:cubicBezTo>
                  <a:cubicBezTo>
                    <a:pt x="1069" y="1448"/>
                    <a:pt x="557" y="1084"/>
                    <a:pt x="238" y="453"/>
                  </a:cubicBezTo>
                  <a:cubicBezTo>
                    <a:pt x="163" y="305"/>
                    <a:pt x="89" y="149"/>
                    <a:pt x="15" y="1"/>
                  </a:cubicBezTo>
                  <a:close/>
                </a:path>
              </a:pathLst>
            </a:custGeom>
            <a:solidFill>
              <a:srgbClr val="00B0F0"/>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28" name="Google Shape;1055;p37">
              <a:extLst>
                <a:ext uri="{FF2B5EF4-FFF2-40B4-BE49-F238E27FC236}">
                  <a16:creationId xmlns="" xmlns:a16="http://schemas.microsoft.com/office/drawing/2014/main" id="{0031FF41-0B70-4834-9042-46F7B999CFD1}"/>
                </a:ext>
              </a:extLst>
            </p:cNvPr>
            <p:cNvSpPr/>
            <p:nvPr/>
          </p:nvSpPr>
          <p:spPr>
            <a:xfrm>
              <a:off x="2824838" y="5424794"/>
              <a:ext cx="535063" cy="256393"/>
            </a:xfrm>
            <a:custGeom>
              <a:avLst/>
              <a:gdLst/>
              <a:ahLst/>
              <a:cxnLst/>
              <a:rect l="l" t="t" r="r" b="b"/>
              <a:pathLst>
                <a:path w="15660" h="7504" extrusionOk="0">
                  <a:moveTo>
                    <a:pt x="23" y="0"/>
                  </a:moveTo>
                  <a:cubicBezTo>
                    <a:pt x="16" y="163"/>
                    <a:pt x="8" y="342"/>
                    <a:pt x="8" y="505"/>
                  </a:cubicBezTo>
                  <a:lnTo>
                    <a:pt x="8" y="5165"/>
                  </a:lnTo>
                  <a:cubicBezTo>
                    <a:pt x="8" y="5321"/>
                    <a:pt x="1" y="5470"/>
                    <a:pt x="8" y="5626"/>
                  </a:cubicBezTo>
                  <a:cubicBezTo>
                    <a:pt x="52" y="6659"/>
                    <a:pt x="950" y="7504"/>
                    <a:pt x="1915" y="7504"/>
                  </a:cubicBezTo>
                  <a:cubicBezTo>
                    <a:pt x="1928" y="7504"/>
                    <a:pt x="1940" y="7503"/>
                    <a:pt x="1953" y="7503"/>
                  </a:cubicBezTo>
                  <a:cubicBezTo>
                    <a:pt x="2168" y="7496"/>
                    <a:pt x="2390" y="7496"/>
                    <a:pt x="2606" y="7496"/>
                  </a:cubicBezTo>
                  <a:lnTo>
                    <a:pt x="14198" y="7496"/>
                  </a:lnTo>
                  <a:cubicBezTo>
                    <a:pt x="14307" y="7496"/>
                    <a:pt x="14409" y="7499"/>
                    <a:pt x="14511" y="7499"/>
                  </a:cubicBezTo>
                  <a:cubicBezTo>
                    <a:pt x="14562" y="7499"/>
                    <a:pt x="14613" y="7498"/>
                    <a:pt x="14665" y="7496"/>
                  </a:cubicBezTo>
                  <a:cubicBezTo>
                    <a:pt x="15214" y="7466"/>
                    <a:pt x="15585" y="7117"/>
                    <a:pt x="15637" y="6568"/>
                  </a:cubicBezTo>
                  <a:cubicBezTo>
                    <a:pt x="15660" y="6427"/>
                    <a:pt x="15645" y="6286"/>
                    <a:pt x="15645" y="6152"/>
                  </a:cubicBezTo>
                  <a:cubicBezTo>
                    <a:pt x="15660" y="4609"/>
                    <a:pt x="15660" y="3080"/>
                    <a:pt x="15660" y="1536"/>
                  </a:cubicBezTo>
                  <a:cubicBezTo>
                    <a:pt x="15279" y="1536"/>
                    <a:pt x="14898" y="1533"/>
                    <a:pt x="14512" y="1533"/>
                  </a:cubicBezTo>
                  <a:cubicBezTo>
                    <a:pt x="14320" y="1533"/>
                    <a:pt x="14126" y="1534"/>
                    <a:pt x="13931" y="1536"/>
                  </a:cubicBezTo>
                  <a:cubicBezTo>
                    <a:pt x="13693" y="1536"/>
                    <a:pt x="13671" y="1566"/>
                    <a:pt x="13619" y="1833"/>
                  </a:cubicBezTo>
                  <a:cubicBezTo>
                    <a:pt x="13559" y="2130"/>
                    <a:pt x="13515" y="2167"/>
                    <a:pt x="13226" y="2175"/>
                  </a:cubicBezTo>
                  <a:cubicBezTo>
                    <a:pt x="13036" y="2182"/>
                    <a:pt x="12843" y="2186"/>
                    <a:pt x="12649" y="2186"/>
                  </a:cubicBezTo>
                  <a:cubicBezTo>
                    <a:pt x="12456" y="2186"/>
                    <a:pt x="12261" y="2182"/>
                    <a:pt x="12068" y="2175"/>
                  </a:cubicBezTo>
                  <a:cubicBezTo>
                    <a:pt x="11741" y="2175"/>
                    <a:pt x="11704" y="2130"/>
                    <a:pt x="11660" y="1804"/>
                  </a:cubicBezTo>
                  <a:cubicBezTo>
                    <a:pt x="11652" y="1759"/>
                    <a:pt x="11652" y="1714"/>
                    <a:pt x="11637" y="1670"/>
                  </a:cubicBezTo>
                  <a:cubicBezTo>
                    <a:pt x="11630" y="1603"/>
                    <a:pt x="11585" y="1544"/>
                    <a:pt x="11519" y="1544"/>
                  </a:cubicBezTo>
                  <a:cubicBezTo>
                    <a:pt x="11378" y="1536"/>
                    <a:pt x="11244" y="1529"/>
                    <a:pt x="11103" y="1529"/>
                  </a:cubicBezTo>
                  <a:lnTo>
                    <a:pt x="2457" y="1529"/>
                  </a:lnTo>
                  <a:cubicBezTo>
                    <a:pt x="2131" y="1522"/>
                    <a:pt x="1819" y="1522"/>
                    <a:pt x="1492" y="1432"/>
                  </a:cubicBezTo>
                  <a:cubicBezTo>
                    <a:pt x="899" y="1277"/>
                    <a:pt x="491" y="906"/>
                    <a:pt x="223" y="371"/>
                  </a:cubicBezTo>
                  <a:cubicBezTo>
                    <a:pt x="157" y="238"/>
                    <a:pt x="127" y="97"/>
                    <a:pt x="23" y="0"/>
                  </a:cubicBezTo>
                  <a:close/>
                </a:path>
              </a:pathLst>
            </a:custGeom>
            <a:solidFill>
              <a:srgbClr val="00B0F0"/>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29" name="Google Shape;1056;p37">
              <a:extLst>
                <a:ext uri="{FF2B5EF4-FFF2-40B4-BE49-F238E27FC236}">
                  <a16:creationId xmlns="" xmlns:a16="http://schemas.microsoft.com/office/drawing/2014/main" id="{EABAEF2E-B198-08C0-BF32-05DE7F7D58C7}"/>
                </a:ext>
              </a:extLst>
            </p:cNvPr>
            <p:cNvSpPr/>
            <p:nvPr/>
          </p:nvSpPr>
          <p:spPr>
            <a:xfrm>
              <a:off x="2824326" y="5021125"/>
              <a:ext cx="536327" cy="160758"/>
            </a:xfrm>
            <a:custGeom>
              <a:avLst/>
              <a:gdLst/>
              <a:ahLst/>
              <a:cxnLst/>
              <a:rect l="l" t="t" r="r" b="b"/>
              <a:pathLst>
                <a:path w="15697" h="4705" extrusionOk="0">
                  <a:moveTo>
                    <a:pt x="2185" y="0"/>
                  </a:moveTo>
                  <a:cubicBezTo>
                    <a:pt x="2159" y="0"/>
                    <a:pt x="2133" y="2"/>
                    <a:pt x="2109" y="7"/>
                  </a:cubicBezTo>
                  <a:cubicBezTo>
                    <a:pt x="1730" y="44"/>
                    <a:pt x="1359" y="96"/>
                    <a:pt x="1040" y="304"/>
                  </a:cubicBezTo>
                  <a:cubicBezTo>
                    <a:pt x="528" y="623"/>
                    <a:pt x="157" y="1090"/>
                    <a:pt x="45" y="1699"/>
                  </a:cubicBezTo>
                  <a:cubicBezTo>
                    <a:pt x="1" y="1944"/>
                    <a:pt x="38" y="2196"/>
                    <a:pt x="38" y="2441"/>
                  </a:cubicBezTo>
                  <a:cubicBezTo>
                    <a:pt x="112" y="2590"/>
                    <a:pt x="186" y="2753"/>
                    <a:pt x="261" y="2901"/>
                  </a:cubicBezTo>
                  <a:cubicBezTo>
                    <a:pt x="580" y="3532"/>
                    <a:pt x="1084" y="3888"/>
                    <a:pt x="1782" y="3992"/>
                  </a:cubicBezTo>
                  <a:cubicBezTo>
                    <a:pt x="1946" y="4019"/>
                    <a:pt x="2114" y="4022"/>
                    <a:pt x="2281" y="4022"/>
                  </a:cubicBezTo>
                  <a:cubicBezTo>
                    <a:pt x="2348" y="4022"/>
                    <a:pt x="2414" y="4022"/>
                    <a:pt x="2480" y="4022"/>
                  </a:cubicBezTo>
                  <a:lnTo>
                    <a:pt x="14302" y="4022"/>
                  </a:lnTo>
                  <a:cubicBezTo>
                    <a:pt x="14369" y="4022"/>
                    <a:pt x="14437" y="4020"/>
                    <a:pt x="14507" y="4020"/>
                  </a:cubicBezTo>
                  <a:cubicBezTo>
                    <a:pt x="14576" y="4020"/>
                    <a:pt x="14647" y="4022"/>
                    <a:pt x="14717" y="4029"/>
                  </a:cubicBezTo>
                  <a:cubicBezTo>
                    <a:pt x="15044" y="4066"/>
                    <a:pt x="15311" y="4200"/>
                    <a:pt x="15497" y="4475"/>
                  </a:cubicBezTo>
                  <a:cubicBezTo>
                    <a:pt x="15541" y="4549"/>
                    <a:pt x="15600" y="4630"/>
                    <a:pt x="15645" y="4705"/>
                  </a:cubicBezTo>
                  <a:cubicBezTo>
                    <a:pt x="15652" y="4593"/>
                    <a:pt x="15675" y="4497"/>
                    <a:pt x="15682" y="4371"/>
                  </a:cubicBezTo>
                  <a:cubicBezTo>
                    <a:pt x="15682" y="3317"/>
                    <a:pt x="15690" y="2270"/>
                    <a:pt x="15690" y="1209"/>
                  </a:cubicBezTo>
                  <a:cubicBezTo>
                    <a:pt x="15690" y="1120"/>
                    <a:pt x="15697" y="1024"/>
                    <a:pt x="15682" y="935"/>
                  </a:cubicBezTo>
                  <a:cubicBezTo>
                    <a:pt x="15593" y="534"/>
                    <a:pt x="15408" y="215"/>
                    <a:pt x="14985" y="89"/>
                  </a:cubicBezTo>
                  <a:cubicBezTo>
                    <a:pt x="14769" y="22"/>
                    <a:pt x="14554" y="7"/>
                    <a:pt x="14346" y="7"/>
                  </a:cubicBezTo>
                  <a:lnTo>
                    <a:pt x="2339" y="7"/>
                  </a:lnTo>
                  <a:cubicBezTo>
                    <a:pt x="2289" y="7"/>
                    <a:pt x="2236" y="0"/>
                    <a:pt x="2185" y="0"/>
                  </a:cubicBezTo>
                  <a:close/>
                </a:path>
              </a:pathLst>
            </a:custGeom>
            <a:solidFill>
              <a:srgbClr val="F2F1E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0" name="Google Shape;1057;p37">
              <a:extLst>
                <a:ext uri="{FF2B5EF4-FFF2-40B4-BE49-F238E27FC236}">
                  <a16:creationId xmlns="" xmlns:a16="http://schemas.microsoft.com/office/drawing/2014/main" id="{7A35077C-A9BC-D61F-EE89-49B6C7C76FBC}"/>
                </a:ext>
              </a:extLst>
            </p:cNvPr>
            <p:cNvSpPr/>
            <p:nvPr/>
          </p:nvSpPr>
          <p:spPr>
            <a:xfrm>
              <a:off x="2825863" y="5308381"/>
              <a:ext cx="580198" cy="190860"/>
            </a:xfrm>
            <a:custGeom>
              <a:avLst/>
              <a:gdLst/>
              <a:ahLst/>
              <a:cxnLst/>
              <a:rect l="l" t="t" r="r" b="b"/>
              <a:pathLst>
                <a:path w="16981" h="5586" extrusionOk="0">
                  <a:moveTo>
                    <a:pt x="0" y="1"/>
                  </a:moveTo>
                  <a:lnTo>
                    <a:pt x="0" y="3400"/>
                  </a:lnTo>
                  <a:cubicBezTo>
                    <a:pt x="104" y="3511"/>
                    <a:pt x="134" y="3645"/>
                    <a:pt x="201" y="3771"/>
                  </a:cubicBezTo>
                  <a:cubicBezTo>
                    <a:pt x="468" y="4305"/>
                    <a:pt x="876" y="4676"/>
                    <a:pt x="1470" y="4832"/>
                  </a:cubicBezTo>
                  <a:cubicBezTo>
                    <a:pt x="1782" y="4929"/>
                    <a:pt x="2108" y="4929"/>
                    <a:pt x="2435" y="4929"/>
                  </a:cubicBezTo>
                  <a:lnTo>
                    <a:pt x="11080" y="4929"/>
                  </a:lnTo>
                  <a:cubicBezTo>
                    <a:pt x="11221" y="4929"/>
                    <a:pt x="11362" y="4936"/>
                    <a:pt x="11496" y="4943"/>
                  </a:cubicBezTo>
                  <a:cubicBezTo>
                    <a:pt x="11563" y="4958"/>
                    <a:pt x="11600" y="5003"/>
                    <a:pt x="11615" y="5070"/>
                  </a:cubicBezTo>
                  <a:cubicBezTo>
                    <a:pt x="11630" y="5114"/>
                    <a:pt x="11630" y="5159"/>
                    <a:pt x="11637" y="5203"/>
                  </a:cubicBezTo>
                  <a:cubicBezTo>
                    <a:pt x="11682" y="5530"/>
                    <a:pt x="11734" y="5567"/>
                    <a:pt x="12045" y="5574"/>
                  </a:cubicBezTo>
                  <a:cubicBezTo>
                    <a:pt x="12234" y="5582"/>
                    <a:pt x="12427" y="5585"/>
                    <a:pt x="12621" y="5585"/>
                  </a:cubicBezTo>
                  <a:cubicBezTo>
                    <a:pt x="12815" y="5585"/>
                    <a:pt x="13010" y="5582"/>
                    <a:pt x="13203" y="5574"/>
                  </a:cubicBezTo>
                  <a:cubicBezTo>
                    <a:pt x="13492" y="5567"/>
                    <a:pt x="13537" y="5530"/>
                    <a:pt x="13596" y="5233"/>
                  </a:cubicBezTo>
                  <a:cubicBezTo>
                    <a:pt x="13641" y="4973"/>
                    <a:pt x="13670" y="4936"/>
                    <a:pt x="13908" y="4936"/>
                  </a:cubicBezTo>
                  <a:cubicBezTo>
                    <a:pt x="14075" y="4934"/>
                    <a:pt x="14243" y="4933"/>
                    <a:pt x="14410" y="4933"/>
                  </a:cubicBezTo>
                  <a:cubicBezTo>
                    <a:pt x="14815" y="4933"/>
                    <a:pt x="15220" y="4938"/>
                    <a:pt x="15630" y="4943"/>
                  </a:cubicBezTo>
                  <a:cubicBezTo>
                    <a:pt x="15753" y="4943"/>
                    <a:pt x="15880" y="4937"/>
                    <a:pt x="16008" y="4937"/>
                  </a:cubicBezTo>
                  <a:cubicBezTo>
                    <a:pt x="16073" y="4937"/>
                    <a:pt x="16137" y="4938"/>
                    <a:pt x="16201" y="4943"/>
                  </a:cubicBezTo>
                  <a:cubicBezTo>
                    <a:pt x="16215" y="4944"/>
                    <a:pt x="16230" y="4944"/>
                    <a:pt x="16244" y="4944"/>
                  </a:cubicBezTo>
                  <a:cubicBezTo>
                    <a:pt x="16708" y="4944"/>
                    <a:pt x="16980" y="4590"/>
                    <a:pt x="16973" y="4201"/>
                  </a:cubicBezTo>
                  <a:cubicBezTo>
                    <a:pt x="16951" y="3585"/>
                    <a:pt x="16973" y="2962"/>
                    <a:pt x="16958" y="2339"/>
                  </a:cubicBezTo>
                  <a:cubicBezTo>
                    <a:pt x="16951" y="1878"/>
                    <a:pt x="16713" y="1641"/>
                    <a:pt x="16238" y="1604"/>
                  </a:cubicBezTo>
                  <a:cubicBezTo>
                    <a:pt x="16197" y="1601"/>
                    <a:pt x="16155" y="1600"/>
                    <a:pt x="16114" y="1600"/>
                  </a:cubicBezTo>
                  <a:cubicBezTo>
                    <a:pt x="16053" y="1600"/>
                    <a:pt x="15992" y="1602"/>
                    <a:pt x="15932" y="1602"/>
                  </a:cubicBezTo>
                  <a:cubicBezTo>
                    <a:pt x="15832" y="1602"/>
                    <a:pt x="15734" y="1596"/>
                    <a:pt x="15637" y="1567"/>
                  </a:cubicBezTo>
                  <a:cubicBezTo>
                    <a:pt x="15081" y="1567"/>
                    <a:pt x="14524" y="1582"/>
                    <a:pt x="13967" y="1582"/>
                  </a:cubicBezTo>
                  <a:cubicBezTo>
                    <a:pt x="13901" y="1582"/>
                    <a:pt x="13841" y="1582"/>
                    <a:pt x="13782" y="1567"/>
                  </a:cubicBezTo>
                  <a:cubicBezTo>
                    <a:pt x="13693" y="1559"/>
                    <a:pt x="13641" y="1507"/>
                    <a:pt x="13619" y="1418"/>
                  </a:cubicBezTo>
                  <a:cubicBezTo>
                    <a:pt x="13604" y="1359"/>
                    <a:pt x="13604" y="1300"/>
                    <a:pt x="13604" y="1233"/>
                  </a:cubicBezTo>
                  <a:cubicBezTo>
                    <a:pt x="13596" y="1069"/>
                    <a:pt x="13485" y="988"/>
                    <a:pt x="13344" y="951"/>
                  </a:cubicBezTo>
                  <a:cubicBezTo>
                    <a:pt x="13270" y="921"/>
                    <a:pt x="13188" y="921"/>
                    <a:pt x="13114" y="921"/>
                  </a:cubicBezTo>
                  <a:cubicBezTo>
                    <a:pt x="12896" y="921"/>
                    <a:pt x="12678" y="918"/>
                    <a:pt x="12461" y="918"/>
                  </a:cubicBezTo>
                  <a:cubicBezTo>
                    <a:pt x="12352" y="918"/>
                    <a:pt x="12243" y="919"/>
                    <a:pt x="12134" y="921"/>
                  </a:cubicBezTo>
                  <a:cubicBezTo>
                    <a:pt x="11793" y="928"/>
                    <a:pt x="11719" y="995"/>
                    <a:pt x="11644" y="1337"/>
                  </a:cubicBezTo>
                  <a:cubicBezTo>
                    <a:pt x="11600" y="1552"/>
                    <a:pt x="11593" y="1567"/>
                    <a:pt x="11377" y="1567"/>
                  </a:cubicBezTo>
                  <a:lnTo>
                    <a:pt x="10494" y="1567"/>
                  </a:lnTo>
                  <a:cubicBezTo>
                    <a:pt x="7630" y="1567"/>
                    <a:pt x="4765" y="1582"/>
                    <a:pt x="1893" y="1582"/>
                  </a:cubicBezTo>
                  <a:cubicBezTo>
                    <a:pt x="1859" y="1582"/>
                    <a:pt x="1825" y="1582"/>
                    <a:pt x="1790" y="1582"/>
                  </a:cubicBezTo>
                  <a:cubicBezTo>
                    <a:pt x="1686" y="1582"/>
                    <a:pt x="1577" y="1578"/>
                    <a:pt x="1477" y="1544"/>
                  </a:cubicBezTo>
                  <a:cubicBezTo>
                    <a:pt x="802" y="1300"/>
                    <a:pt x="282" y="891"/>
                    <a:pt x="75" y="172"/>
                  </a:cubicBezTo>
                  <a:cubicBezTo>
                    <a:pt x="60" y="112"/>
                    <a:pt x="30" y="60"/>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nvGrpSpPr>
          <p:cNvPr id="31" name="Google Shape;1043;p37">
            <a:extLst>
              <a:ext uri="{FF2B5EF4-FFF2-40B4-BE49-F238E27FC236}">
                <a16:creationId xmlns="" xmlns:a16="http://schemas.microsoft.com/office/drawing/2014/main" id="{68E40AA2-B242-775E-EF93-874ED2DA09B8}"/>
              </a:ext>
            </a:extLst>
          </p:cNvPr>
          <p:cNvGrpSpPr/>
          <p:nvPr/>
        </p:nvGrpSpPr>
        <p:grpSpPr>
          <a:xfrm>
            <a:off x="5573657" y="1203774"/>
            <a:ext cx="1044685" cy="1034747"/>
            <a:chOff x="4020000" y="3396110"/>
            <a:chExt cx="1104000" cy="1104000"/>
          </a:xfrm>
        </p:grpSpPr>
        <p:sp>
          <p:nvSpPr>
            <p:cNvPr id="32" name="Google Shape;1044;p37">
              <a:extLst>
                <a:ext uri="{FF2B5EF4-FFF2-40B4-BE49-F238E27FC236}">
                  <a16:creationId xmlns="" xmlns:a16="http://schemas.microsoft.com/office/drawing/2014/main" id="{BF259FFF-0C00-A3BF-3CB0-52D5A74D963B}"/>
                </a:ext>
              </a:extLst>
            </p:cNvPr>
            <p:cNvSpPr/>
            <p:nvPr/>
          </p:nvSpPr>
          <p:spPr>
            <a:xfrm>
              <a:off x="4020000" y="3396110"/>
              <a:ext cx="1104000" cy="1104000"/>
            </a:xfrm>
            <a:prstGeom prst="ellipse">
              <a:avLst/>
            </a:prstGeom>
            <a:solidFill>
              <a:srgbClr val="E1BDF0"/>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3" name="Google Shape;1045;p37">
              <a:extLst>
                <a:ext uri="{FF2B5EF4-FFF2-40B4-BE49-F238E27FC236}">
                  <a16:creationId xmlns="" xmlns:a16="http://schemas.microsoft.com/office/drawing/2014/main" id="{FD033074-CC00-F137-E42B-644ACB76C6A9}"/>
                </a:ext>
              </a:extLst>
            </p:cNvPr>
            <p:cNvSpPr/>
            <p:nvPr/>
          </p:nvSpPr>
          <p:spPr>
            <a:xfrm>
              <a:off x="4108950" y="3485051"/>
              <a:ext cx="926100" cy="926100"/>
            </a:xfrm>
            <a:prstGeom prst="ellipse">
              <a:avLst/>
            </a:prstGeom>
            <a:solidFill>
              <a:srgbClr val="FFFFFF"/>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grpSp>
      <p:grpSp>
        <p:nvGrpSpPr>
          <p:cNvPr id="34" name="Google Shape;1084;p37">
            <a:extLst>
              <a:ext uri="{FF2B5EF4-FFF2-40B4-BE49-F238E27FC236}">
                <a16:creationId xmlns="" xmlns:a16="http://schemas.microsoft.com/office/drawing/2014/main" id="{D5413D58-C4AD-AB48-0C23-B55DDA41090D}"/>
              </a:ext>
            </a:extLst>
          </p:cNvPr>
          <p:cNvGrpSpPr/>
          <p:nvPr/>
        </p:nvGrpSpPr>
        <p:grpSpPr>
          <a:xfrm>
            <a:off x="5827458" y="1389560"/>
            <a:ext cx="544292" cy="542912"/>
            <a:chOff x="4284400" y="3658497"/>
            <a:chExt cx="575195" cy="579248"/>
          </a:xfrm>
          <a:solidFill>
            <a:srgbClr val="E1BDF0"/>
          </a:solidFill>
        </p:grpSpPr>
        <p:sp>
          <p:nvSpPr>
            <p:cNvPr id="35" name="Google Shape;1085;p37">
              <a:extLst>
                <a:ext uri="{FF2B5EF4-FFF2-40B4-BE49-F238E27FC236}">
                  <a16:creationId xmlns="" xmlns:a16="http://schemas.microsoft.com/office/drawing/2014/main" id="{3CAA41B8-4A7B-C283-F32B-9ADA4B6CB426}"/>
                </a:ext>
              </a:extLst>
            </p:cNvPr>
            <p:cNvSpPr/>
            <p:nvPr/>
          </p:nvSpPr>
          <p:spPr>
            <a:xfrm>
              <a:off x="4331500" y="4067175"/>
              <a:ext cx="504900" cy="150000"/>
            </a:xfrm>
            <a:prstGeom prst="rect">
              <a:avLst/>
            </a:prstGeom>
            <a:grp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36" name="Google Shape;1086;p37">
              <a:extLst>
                <a:ext uri="{FF2B5EF4-FFF2-40B4-BE49-F238E27FC236}">
                  <a16:creationId xmlns="" xmlns:a16="http://schemas.microsoft.com/office/drawing/2014/main" id="{B4F4AC87-9604-BFB1-7A78-90E9FC939336}"/>
                </a:ext>
              </a:extLst>
            </p:cNvPr>
            <p:cNvSpPr/>
            <p:nvPr/>
          </p:nvSpPr>
          <p:spPr>
            <a:xfrm>
              <a:off x="4284400" y="3658497"/>
              <a:ext cx="575195" cy="579248"/>
            </a:xfrm>
            <a:custGeom>
              <a:avLst/>
              <a:gdLst/>
              <a:ahLst/>
              <a:cxnLst/>
              <a:rect l="l" t="t" r="r" b="b"/>
              <a:pathLst>
                <a:path w="19162" h="19297" extrusionOk="0">
                  <a:moveTo>
                    <a:pt x="8368" y="1"/>
                  </a:moveTo>
                  <a:cubicBezTo>
                    <a:pt x="8300" y="1"/>
                    <a:pt x="8233" y="25"/>
                    <a:pt x="8178" y="72"/>
                  </a:cubicBezTo>
                  <a:cubicBezTo>
                    <a:pt x="8052" y="169"/>
                    <a:pt x="8015" y="347"/>
                    <a:pt x="8097" y="488"/>
                  </a:cubicBezTo>
                  <a:cubicBezTo>
                    <a:pt x="8164" y="592"/>
                    <a:pt x="8245" y="688"/>
                    <a:pt x="8319" y="785"/>
                  </a:cubicBezTo>
                  <a:cubicBezTo>
                    <a:pt x="8587" y="1126"/>
                    <a:pt x="8861" y="1467"/>
                    <a:pt x="9136" y="1801"/>
                  </a:cubicBezTo>
                  <a:cubicBezTo>
                    <a:pt x="9292" y="1987"/>
                    <a:pt x="9366" y="2195"/>
                    <a:pt x="9358" y="2447"/>
                  </a:cubicBezTo>
                  <a:cubicBezTo>
                    <a:pt x="9351" y="2818"/>
                    <a:pt x="9358" y="3189"/>
                    <a:pt x="9358" y="3560"/>
                  </a:cubicBezTo>
                  <a:cubicBezTo>
                    <a:pt x="9358" y="3705"/>
                    <a:pt x="9345" y="3770"/>
                    <a:pt x="9290" y="3770"/>
                  </a:cubicBezTo>
                  <a:cubicBezTo>
                    <a:pt x="9255" y="3770"/>
                    <a:pt x="9204" y="3743"/>
                    <a:pt x="9128" y="3694"/>
                  </a:cubicBezTo>
                  <a:cubicBezTo>
                    <a:pt x="8658" y="3399"/>
                    <a:pt x="8159" y="3259"/>
                    <a:pt x="7636" y="3259"/>
                  </a:cubicBezTo>
                  <a:cubicBezTo>
                    <a:pt x="7408" y="3259"/>
                    <a:pt x="7175" y="3286"/>
                    <a:pt x="6939" y="3338"/>
                  </a:cubicBezTo>
                  <a:cubicBezTo>
                    <a:pt x="5870" y="3568"/>
                    <a:pt x="5121" y="4176"/>
                    <a:pt x="4713" y="5193"/>
                  </a:cubicBezTo>
                  <a:cubicBezTo>
                    <a:pt x="4497" y="5727"/>
                    <a:pt x="4416" y="6306"/>
                    <a:pt x="4453" y="6878"/>
                  </a:cubicBezTo>
                  <a:cubicBezTo>
                    <a:pt x="4468" y="7278"/>
                    <a:pt x="4520" y="7679"/>
                    <a:pt x="4594" y="8072"/>
                  </a:cubicBezTo>
                  <a:cubicBezTo>
                    <a:pt x="4794" y="9163"/>
                    <a:pt x="5165" y="10173"/>
                    <a:pt x="5826" y="11063"/>
                  </a:cubicBezTo>
                  <a:cubicBezTo>
                    <a:pt x="6338" y="11768"/>
                    <a:pt x="6976" y="12317"/>
                    <a:pt x="7830" y="12585"/>
                  </a:cubicBezTo>
                  <a:cubicBezTo>
                    <a:pt x="7882" y="12599"/>
                    <a:pt x="7985" y="12599"/>
                    <a:pt x="7956" y="12733"/>
                  </a:cubicBezTo>
                  <a:lnTo>
                    <a:pt x="7496" y="12733"/>
                  </a:lnTo>
                  <a:cubicBezTo>
                    <a:pt x="6625" y="12733"/>
                    <a:pt x="5757" y="12736"/>
                    <a:pt x="4887" y="12736"/>
                  </a:cubicBezTo>
                  <a:cubicBezTo>
                    <a:pt x="4451" y="12736"/>
                    <a:pt x="4015" y="12735"/>
                    <a:pt x="3577" y="12733"/>
                  </a:cubicBezTo>
                  <a:cubicBezTo>
                    <a:pt x="3280" y="12733"/>
                    <a:pt x="2998" y="12763"/>
                    <a:pt x="2709" y="12837"/>
                  </a:cubicBezTo>
                  <a:cubicBezTo>
                    <a:pt x="1381" y="13171"/>
                    <a:pt x="423" y="14210"/>
                    <a:pt x="230" y="15560"/>
                  </a:cubicBezTo>
                  <a:cubicBezTo>
                    <a:pt x="0" y="17186"/>
                    <a:pt x="1076" y="18752"/>
                    <a:pt x="2664" y="19167"/>
                  </a:cubicBezTo>
                  <a:cubicBezTo>
                    <a:pt x="3073" y="19271"/>
                    <a:pt x="3488" y="19293"/>
                    <a:pt x="3904" y="19293"/>
                  </a:cubicBezTo>
                  <a:lnTo>
                    <a:pt x="18064" y="19293"/>
                  </a:lnTo>
                  <a:cubicBezTo>
                    <a:pt x="18143" y="19293"/>
                    <a:pt x="18225" y="19297"/>
                    <a:pt x="18309" y="19297"/>
                  </a:cubicBezTo>
                  <a:cubicBezTo>
                    <a:pt x="18351" y="19297"/>
                    <a:pt x="18393" y="19296"/>
                    <a:pt x="18435" y="19293"/>
                  </a:cubicBezTo>
                  <a:cubicBezTo>
                    <a:pt x="18524" y="19279"/>
                    <a:pt x="18628" y="19271"/>
                    <a:pt x="18709" y="19241"/>
                  </a:cubicBezTo>
                  <a:cubicBezTo>
                    <a:pt x="18976" y="19160"/>
                    <a:pt x="19147" y="18930"/>
                    <a:pt x="19155" y="18648"/>
                  </a:cubicBezTo>
                  <a:cubicBezTo>
                    <a:pt x="19162" y="18366"/>
                    <a:pt x="19014" y="18128"/>
                    <a:pt x="18754" y="18032"/>
                  </a:cubicBezTo>
                  <a:cubicBezTo>
                    <a:pt x="18642" y="17980"/>
                    <a:pt x="18524" y="17965"/>
                    <a:pt x="18398" y="17965"/>
                  </a:cubicBezTo>
                  <a:lnTo>
                    <a:pt x="17841" y="17935"/>
                  </a:lnTo>
                  <a:cubicBezTo>
                    <a:pt x="17701" y="17942"/>
                    <a:pt x="17566" y="17959"/>
                    <a:pt x="17417" y="17959"/>
                  </a:cubicBezTo>
                  <a:cubicBezTo>
                    <a:pt x="17393" y="17959"/>
                    <a:pt x="17369" y="17959"/>
                    <a:pt x="17344" y="17958"/>
                  </a:cubicBezTo>
                  <a:lnTo>
                    <a:pt x="3755" y="17958"/>
                  </a:lnTo>
                  <a:cubicBezTo>
                    <a:pt x="3429" y="17958"/>
                    <a:pt x="3110" y="17958"/>
                    <a:pt x="2791" y="17831"/>
                  </a:cubicBezTo>
                  <a:cubicBezTo>
                    <a:pt x="1588" y="17386"/>
                    <a:pt x="906" y="15716"/>
                    <a:pt x="2108" y="14566"/>
                  </a:cubicBezTo>
                  <a:cubicBezTo>
                    <a:pt x="2464" y="14225"/>
                    <a:pt x="2924" y="14069"/>
                    <a:pt x="3414" y="14032"/>
                  </a:cubicBezTo>
                  <a:cubicBezTo>
                    <a:pt x="3451" y="14029"/>
                    <a:pt x="3487" y="14028"/>
                    <a:pt x="3523" y="14028"/>
                  </a:cubicBezTo>
                  <a:cubicBezTo>
                    <a:pt x="3595" y="14028"/>
                    <a:pt x="3666" y="14032"/>
                    <a:pt x="3741" y="14032"/>
                  </a:cubicBezTo>
                  <a:lnTo>
                    <a:pt x="17604" y="14032"/>
                  </a:lnTo>
                  <a:cubicBezTo>
                    <a:pt x="17730" y="14032"/>
                    <a:pt x="17856" y="14039"/>
                    <a:pt x="17975" y="14047"/>
                  </a:cubicBezTo>
                  <a:cubicBezTo>
                    <a:pt x="18111" y="14047"/>
                    <a:pt x="18252" y="14037"/>
                    <a:pt x="18387" y="14037"/>
                  </a:cubicBezTo>
                  <a:cubicBezTo>
                    <a:pt x="18421" y="14037"/>
                    <a:pt x="18454" y="14038"/>
                    <a:pt x="18487" y="14039"/>
                  </a:cubicBezTo>
                  <a:cubicBezTo>
                    <a:pt x="18491" y="14039"/>
                    <a:pt x="18495" y="14039"/>
                    <a:pt x="18499" y="14039"/>
                  </a:cubicBezTo>
                  <a:cubicBezTo>
                    <a:pt x="18835" y="14039"/>
                    <a:pt x="19125" y="13739"/>
                    <a:pt x="19125" y="13431"/>
                  </a:cubicBezTo>
                  <a:cubicBezTo>
                    <a:pt x="19140" y="13067"/>
                    <a:pt x="18895" y="12777"/>
                    <a:pt x="18516" y="12740"/>
                  </a:cubicBezTo>
                  <a:cubicBezTo>
                    <a:pt x="18457" y="12733"/>
                    <a:pt x="18394" y="12731"/>
                    <a:pt x="18331" y="12731"/>
                  </a:cubicBezTo>
                  <a:cubicBezTo>
                    <a:pt x="18268" y="12731"/>
                    <a:pt x="18205" y="12733"/>
                    <a:pt x="18145" y="12733"/>
                  </a:cubicBezTo>
                  <a:lnTo>
                    <a:pt x="11585" y="12733"/>
                  </a:lnTo>
                  <a:cubicBezTo>
                    <a:pt x="11557" y="12733"/>
                    <a:pt x="11522" y="12741"/>
                    <a:pt x="11486" y="12741"/>
                  </a:cubicBezTo>
                  <a:cubicBezTo>
                    <a:pt x="11436" y="12741"/>
                    <a:pt x="11385" y="12725"/>
                    <a:pt x="11355" y="12651"/>
                  </a:cubicBezTo>
                  <a:cubicBezTo>
                    <a:pt x="11778" y="12510"/>
                    <a:pt x="12179" y="12340"/>
                    <a:pt x="12535" y="12080"/>
                  </a:cubicBezTo>
                  <a:cubicBezTo>
                    <a:pt x="13062" y="11701"/>
                    <a:pt x="13470" y="11219"/>
                    <a:pt x="13804" y="10670"/>
                  </a:cubicBezTo>
                  <a:cubicBezTo>
                    <a:pt x="14331" y="9816"/>
                    <a:pt x="14650" y="8874"/>
                    <a:pt x="14806" y="7887"/>
                  </a:cubicBezTo>
                  <a:cubicBezTo>
                    <a:pt x="14910" y="7234"/>
                    <a:pt x="14969" y="6566"/>
                    <a:pt x="14850" y="5898"/>
                  </a:cubicBezTo>
                  <a:cubicBezTo>
                    <a:pt x="14657" y="4807"/>
                    <a:pt x="14093" y="4020"/>
                    <a:pt x="13077" y="3560"/>
                  </a:cubicBezTo>
                  <a:cubicBezTo>
                    <a:pt x="13017" y="3583"/>
                    <a:pt x="12928" y="3597"/>
                    <a:pt x="12869" y="3634"/>
                  </a:cubicBezTo>
                  <a:cubicBezTo>
                    <a:pt x="12401" y="3909"/>
                    <a:pt x="11889" y="4028"/>
                    <a:pt x="11370" y="4102"/>
                  </a:cubicBezTo>
                  <a:cubicBezTo>
                    <a:pt x="11005" y="4159"/>
                    <a:pt x="10630" y="4236"/>
                    <a:pt x="10244" y="4236"/>
                  </a:cubicBezTo>
                  <a:cubicBezTo>
                    <a:pt x="10174" y="4236"/>
                    <a:pt x="10104" y="4234"/>
                    <a:pt x="10034" y="4228"/>
                  </a:cubicBezTo>
                  <a:cubicBezTo>
                    <a:pt x="9974" y="4228"/>
                    <a:pt x="9908" y="4228"/>
                    <a:pt x="9848" y="4213"/>
                  </a:cubicBezTo>
                  <a:cubicBezTo>
                    <a:pt x="9789" y="4198"/>
                    <a:pt x="9759" y="4154"/>
                    <a:pt x="9774" y="4080"/>
                  </a:cubicBezTo>
                  <a:cubicBezTo>
                    <a:pt x="9841" y="3835"/>
                    <a:pt x="9952" y="3612"/>
                    <a:pt x="10071" y="3397"/>
                  </a:cubicBezTo>
                  <a:cubicBezTo>
                    <a:pt x="10012" y="3286"/>
                    <a:pt x="10012" y="3160"/>
                    <a:pt x="10012" y="3041"/>
                  </a:cubicBezTo>
                  <a:cubicBezTo>
                    <a:pt x="10012" y="2833"/>
                    <a:pt x="9997" y="2640"/>
                    <a:pt x="10012" y="2432"/>
                  </a:cubicBezTo>
                  <a:cubicBezTo>
                    <a:pt x="10034" y="2046"/>
                    <a:pt x="9915" y="1712"/>
                    <a:pt x="9663" y="1408"/>
                  </a:cubicBezTo>
                  <a:cubicBezTo>
                    <a:pt x="9366" y="1037"/>
                    <a:pt x="9069" y="651"/>
                    <a:pt x="8765" y="280"/>
                  </a:cubicBezTo>
                  <a:cubicBezTo>
                    <a:pt x="8698" y="206"/>
                    <a:pt x="8646" y="132"/>
                    <a:pt x="8572" y="80"/>
                  </a:cubicBezTo>
                  <a:cubicBezTo>
                    <a:pt x="8511" y="27"/>
                    <a:pt x="8439" y="1"/>
                    <a:pt x="8368" y="1"/>
                  </a:cubicBezTo>
                  <a:close/>
                </a:path>
              </a:pathLst>
            </a:custGeom>
            <a:grp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nvGrpSpPr>
          <p:cNvPr id="37" name="Google Shape;1050;p37">
            <a:extLst>
              <a:ext uri="{FF2B5EF4-FFF2-40B4-BE49-F238E27FC236}">
                <a16:creationId xmlns="" xmlns:a16="http://schemas.microsoft.com/office/drawing/2014/main" id="{66178536-EDFF-290C-5515-0151D05A597D}"/>
              </a:ext>
            </a:extLst>
          </p:cNvPr>
          <p:cNvGrpSpPr/>
          <p:nvPr/>
        </p:nvGrpSpPr>
        <p:grpSpPr>
          <a:xfrm>
            <a:off x="7979323" y="1220972"/>
            <a:ext cx="1044685" cy="1034747"/>
            <a:chOff x="5681465" y="3396110"/>
            <a:chExt cx="1104000" cy="1104000"/>
          </a:xfrm>
        </p:grpSpPr>
        <p:sp>
          <p:nvSpPr>
            <p:cNvPr id="38" name="Google Shape;1051;p37">
              <a:extLst>
                <a:ext uri="{FF2B5EF4-FFF2-40B4-BE49-F238E27FC236}">
                  <a16:creationId xmlns="" xmlns:a16="http://schemas.microsoft.com/office/drawing/2014/main" id="{AE7D3727-1846-A745-C0A6-14BC92FCBA92}"/>
                </a:ext>
              </a:extLst>
            </p:cNvPr>
            <p:cNvSpPr/>
            <p:nvPr/>
          </p:nvSpPr>
          <p:spPr>
            <a:xfrm>
              <a:off x="5681465" y="3396110"/>
              <a:ext cx="1104000" cy="1104000"/>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39" name="Google Shape;1052;p37">
              <a:extLst>
                <a:ext uri="{FF2B5EF4-FFF2-40B4-BE49-F238E27FC236}">
                  <a16:creationId xmlns="" xmlns:a16="http://schemas.microsoft.com/office/drawing/2014/main" id="{FB0AF9FC-D88A-E559-C7D0-BB215518994E}"/>
                </a:ext>
              </a:extLst>
            </p:cNvPr>
            <p:cNvSpPr/>
            <p:nvPr/>
          </p:nvSpPr>
          <p:spPr>
            <a:xfrm>
              <a:off x="5770415" y="3485051"/>
              <a:ext cx="926100" cy="926100"/>
            </a:xfrm>
            <a:prstGeom prst="ellipse">
              <a:avLst/>
            </a:pr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nvGrpSpPr>
          <p:cNvPr id="40" name="Google Shape;1079;p37">
            <a:extLst>
              <a:ext uri="{FF2B5EF4-FFF2-40B4-BE49-F238E27FC236}">
                <a16:creationId xmlns="" xmlns:a16="http://schemas.microsoft.com/office/drawing/2014/main" id="{EADDDD4B-4552-EEAC-E761-13799D0B4A18}"/>
              </a:ext>
            </a:extLst>
          </p:cNvPr>
          <p:cNvGrpSpPr/>
          <p:nvPr/>
        </p:nvGrpSpPr>
        <p:grpSpPr>
          <a:xfrm>
            <a:off x="8231320" y="1431443"/>
            <a:ext cx="553560" cy="542874"/>
            <a:chOff x="5331175" y="5073547"/>
            <a:chExt cx="665896" cy="659314"/>
          </a:xfrm>
        </p:grpSpPr>
        <p:sp>
          <p:nvSpPr>
            <p:cNvPr id="41" name="Google Shape;1080;p37">
              <a:extLst>
                <a:ext uri="{FF2B5EF4-FFF2-40B4-BE49-F238E27FC236}">
                  <a16:creationId xmlns="" xmlns:a16="http://schemas.microsoft.com/office/drawing/2014/main" id="{917894AC-DEAE-DB55-A34C-9B9D1BB2E03E}"/>
                </a:ext>
              </a:extLst>
            </p:cNvPr>
            <p:cNvSpPr/>
            <p:nvPr/>
          </p:nvSpPr>
          <p:spPr>
            <a:xfrm>
              <a:off x="5469115" y="5073547"/>
              <a:ext cx="527956" cy="473531"/>
            </a:xfrm>
            <a:custGeom>
              <a:avLst/>
              <a:gdLst/>
              <a:ahLst/>
              <a:cxnLst/>
              <a:rect l="l" t="t" r="r" b="b"/>
              <a:pathLst>
                <a:path w="15452" h="9704" extrusionOk="0">
                  <a:moveTo>
                    <a:pt x="3943" y="1"/>
                  </a:moveTo>
                  <a:cubicBezTo>
                    <a:pt x="3897" y="1"/>
                    <a:pt x="3852" y="2"/>
                    <a:pt x="3807" y="4"/>
                  </a:cubicBezTo>
                  <a:cubicBezTo>
                    <a:pt x="3295" y="56"/>
                    <a:pt x="2843" y="227"/>
                    <a:pt x="2479" y="613"/>
                  </a:cubicBezTo>
                  <a:cubicBezTo>
                    <a:pt x="2212" y="887"/>
                    <a:pt x="2071" y="1221"/>
                    <a:pt x="1959" y="1585"/>
                  </a:cubicBezTo>
                  <a:cubicBezTo>
                    <a:pt x="1729" y="2357"/>
                    <a:pt x="1484" y="3121"/>
                    <a:pt x="1254" y="3893"/>
                  </a:cubicBezTo>
                  <a:cubicBezTo>
                    <a:pt x="1151" y="4457"/>
                    <a:pt x="950" y="4999"/>
                    <a:pt x="802" y="5548"/>
                  </a:cubicBezTo>
                  <a:cubicBezTo>
                    <a:pt x="765" y="5704"/>
                    <a:pt x="661" y="5815"/>
                    <a:pt x="557" y="5934"/>
                  </a:cubicBezTo>
                  <a:cubicBezTo>
                    <a:pt x="215" y="6349"/>
                    <a:pt x="0" y="6824"/>
                    <a:pt x="8" y="7373"/>
                  </a:cubicBezTo>
                  <a:cubicBezTo>
                    <a:pt x="30" y="8301"/>
                    <a:pt x="445" y="8999"/>
                    <a:pt x="1269" y="9429"/>
                  </a:cubicBezTo>
                  <a:cubicBezTo>
                    <a:pt x="1433" y="9526"/>
                    <a:pt x="1603" y="9592"/>
                    <a:pt x="1774" y="9667"/>
                  </a:cubicBezTo>
                  <a:cubicBezTo>
                    <a:pt x="2048" y="9674"/>
                    <a:pt x="2331" y="9681"/>
                    <a:pt x="2605" y="9681"/>
                  </a:cubicBezTo>
                  <a:lnTo>
                    <a:pt x="9611" y="9681"/>
                  </a:lnTo>
                  <a:cubicBezTo>
                    <a:pt x="9796" y="9681"/>
                    <a:pt x="9982" y="9689"/>
                    <a:pt x="10167" y="9704"/>
                  </a:cubicBezTo>
                  <a:cubicBezTo>
                    <a:pt x="10338" y="9689"/>
                    <a:pt x="10509" y="9681"/>
                    <a:pt x="10679" y="9681"/>
                  </a:cubicBezTo>
                  <a:cubicBezTo>
                    <a:pt x="12060" y="9674"/>
                    <a:pt x="13433" y="9674"/>
                    <a:pt x="14813" y="9674"/>
                  </a:cubicBezTo>
                  <a:cubicBezTo>
                    <a:pt x="14939" y="9674"/>
                    <a:pt x="15065" y="9674"/>
                    <a:pt x="15184" y="9652"/>
                  </a:cubicBezTo>
                  <a:cubicBezTo>
                    <a:pt x="15347" y="9629"/>
                    <a:pt x="15451" y="9459"/>
                    <a:pt x="15444" y="9318"/>
                  </a:cubicBezTo>
                  <a:cubicBezTo>
                    <a:pt x="15437" y="9192"/>
                    <a:pt x="15325" y="9058"/>
                    <a:pt x="15184" y="9036"/>
                  </a:cubicBezTo>
                  <a:cubicBezTo>
                    <a:pt x="15095" y="9013"/>
                    <a:pt x="14999" y="9013"/>
                    <a:pt x="14910" y="9013"/>
                  </a:cubicBezTo>
                  <a:cubicBezTo>
                    <a:pt x="14628" y="9006"/>
                    <a:pt x="14353" y="9006"/>
                    <a:pt x="14071" y="8999"/>
                  </a:cubicBezTo>
                  <a:cubicBezTo>
                    <a:pt x="13915" y="9006"/>
                    <a:pt x="13767" y="9013"/>
                    <a:pt x="13611" y="9036"/>
                  </a:cubicBezTo>
                  <a:lnTo>
                    <a:pt x="2531" y="9036"/>
                  </a:lnTo>
                  <a:cubicBezTo>
                    <a:pt x="2457" y="9036"/>
                    <a:pt x="2389" y="9039"/>
                    <a:pt x="2319" y="9039"/>
                  </a:cubicBezTo>
                  <a:cubicBezTo>
                    <a:pt x="2284" y="9039"/>
                    <a:pt x="2249" y="9038"/>
                    <a:pt x="2212" y="9036"/>
                  </a:cubicBezTo>
                  <a:cubicBezTo>
                    <a:pt x="1418" y="8999"/>
                    <a:pt x="750" y="8368"/>
                    <a:pt x="668" y="7603"/>
                  </a:cubicBezTo>
                  <a:cubicBezTo>
                    <a:pt x="587" y="6832"/>
                    <a:pt x="1106" y="6038"/>
                    <a:pt x="1900" y="5867"/>
                  </a:cubicBezTo>
                  <a:cubicBezTo>
                    <a:pt x="2086" y="5830"/>
                    <a:pt x="2271" y="5807"/>
                    <a:pt x="2457" y="5807"/>
                  </a:cubicBezTo>
                  <a:lnTo>
                    <a:pt x="13811" y="5807"/>
                  </a:lnTo>
                  <a:cubicBezTo>
                    <a:pt x="13923" y="5807"/>
                    <a:pt x="14026" y="5822"/>
                    <a:pt x="14138" y="5830"/>
                  </a:cubicBezTo>
                  <a:cubicBezTo>
                    <a:pt x="14234" y="5822"/>
                    <a:pt x="14323" y="5807"/>
                    <a:pt x="14420" y="5807"/>
                  </a:cubicBezTo>
                  <a:cubicBezTo>
                    <a:pt x="14535" y="5800"/>
                    <a:pt x="14650" y="5800"/>
                    <a:pt x="14765" y="5800"/>
                  </a:cubicBezTo>
                  <a:cubicBezTo>
                    <a:pt x="14880" y="5800"/>
                    <a:pt x="14995" y="5800"/>
                    <a:pt x="15110" y="5793"/>
                  </a:cubicBezTo>
                  <a:cubicBezTo>
                    <a:pt x="15288" y="5785"/>
                    <a:pt x="15422" y="5674"/>
                    <a:pt x="15437" y="5525"/>
                  </a:cubicBezTo>
                  <a:cubicBezTo>
                    <a:pt x="15444" y="5370"/>
                    <a:pt x="15370" y="5258"/>
                    <a:pt x="15236" y="5192"/>
                  </a:cubicBezTo>
                  <a:cubicBezTo>
                    <a:pt x="15206" y="5177"/>
                    <a:pt x="15177" y="5162"/>
                    <a:pt x="15147" y="5154"/>
                  </a:cubicBezTo>
                  <a:cubicBezTo>
                    <a:pt x="15043" y="5125"/>
                    <a:pt x="14999" y="5050"/>
                    <a:pt x="14969" y="4961"/>
                  </a:cubicBezTo>
                  <a:cubicBezTo>
                    <a:pt x="14954" y="4887"/>
                    <a:pt x="14924" y="4813"/>
                    <a:pt x="14910" y="4739"/>
                  </a:cubicBezTo>
                  <a:cubicBezTo>
                    <a:pt x="14501" y="3344"/>
                    <a:pt x="14093" y="1948"/>
                    <a:pt x="13670" y="553"/>
                  </a:cubicBezTo>
                  <a:cubicBezTo>
                    <a:pt x="13552" y="163"/>
                    <a:pt x="13564" y="2"/>
                    <a:pt x="13076" y="2"/>
                  </a:cubicBezTo>
                  <a:cubicBezTo>
                    <a:pt x="13044" y="2"/>
                    <a:pt x="13009" y="3"/>
                    <a:pt x="12973" y="4"/>
                  </a:cubicBezTo>
                  <a:lnTo>
                    <a:pt x="4223" y="4"/>
                  </a:lnTo>
                  <a:cubicBezTo>
                    <a:pt x="4129" y="4"/>
                    <a:pt x="4035" y="1"/>
                    <a:pt x="3943" y="1"/>
                  </a:cubicBezTo>
                  <a:close/>
                </a:path>
              </a:pathLst>
            </a:custGeom>
            <a:solidFill>
              <a:srgbClr val="B46C6C"/>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2" name="Google Shape;1081;p37">
              <a:extLst>
                <a:ext uri="{FF2B5EF4-FFF2-40B4-BE49-F238E27FC236}">
                  <a16:creationId xmlns="" xmlns:a16="http://schemas.microsoft.com/office/drawing/2014/main" id="{EE607D94-20D7-9233-5755-49A0EFD125CB}"/>
                </a:ext>
              </a:extLst>
            </p:cNvPr>
            <p:cNvSpPr/>
            <p:nvPr/>
          </p:nvSpPr>
          <p:spPr>
            <a:xfrm>
              <a:off x="5489138" y="5355857"/>
              <a:ext cx="463038" cy="157567"/>
            </a:xfrm>
            <a:custGeom>
              <a:avLst/>
              <a:gdLst/>
              <a:ahLst/>
              <a:cxnLst/>
              <a:rect l="l" t="t" r="r" b="b"/>
              <a:pathLst>
                <a:path w="13552" h="3229" extrusionOk="0">
                  <a:moveTo>
                    <a:pt x="1871" y="0"/>
                  </a:moveTo>
                  <a:cubicBezTo>
                    <a:pt x="1678" y="0"/>
                    <a:pt x="1500" y="30"/>
                    <a:pt x="1314" y="67"/>
                  </a:cubicBezTo>
                  <a:cubicBezTo>
                    <a:pt x="520" y="230"/>
                    <a:pt x="1" y="1032"/>
                    <a:pt x="82" y="1804"/>
                  </a:cubicBezTo>
                  <a:cubicBezTo>
                    <a:pt x="164" y="2561"/>
                    <a:pt x="832" y="3191"/>
                    <a:pt x="1626" y="3228"/>
                  </a:cubicBezTo>
                  <a:lnTo>
                    <a:pt x="13025" y="3228"/>
                  </a:lnTo>
                  <a:cubicBezTo>
                    <a:pt x="13181" y="3228"/>
                    <a:pt x="13329" y="3221"/>
                    <a:pt x="13485" y="3214"/>
                  </a:cubicBezTo>
                  <a:cubicBezTo>
                    <a:pt x="13248" y="2894"/>
                    <a:pt x="13129" y="2546"/>
                    <a:pt x="13003" y="2160"/>
                  </a:cubicBezTo>
                  <a:cubicBezTo>
                    <a:pt x="12906" y="1848"/>
                    <a:pt x="12906" y="1529"/>
                    <a:pt x="12980" y="1202"/>
                  </a:cubicBezTo>
                  <a:cubicBezTo>
                    <a:pt x="13025" y="1039"/>
                    <a:pt x="13077" y="883"/>
                    <a:pt x="13114" y="713"/>
                  </a:cubicBezTo>
                  <a:cubicBezTo>
                    <a:pt x="13181" y="423"/>
                    <a:pt x="13322" y="201"/>
                    <a:pt x="13552" y="30"/>
                  </a:cubicBezTo>
                  <a:cubicBezTo>
                    <a:pt x="13440" y="22"/>
                    <a:pt x="13337" y="0"/>
                    <a:pt x="13225" y="0"/>
                  </a:cubicBezTo>
                  <a:close/>
                </a:path>
              </a:pathLst>
            </a:custGeom>
            <a:solidFill>
              <a:srgbClr val="F2F1E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3" name="Google Shape;1082;p37">
              <a:extLst>
                <a:ext uri="{FF2B5EF4-FFF2-40B4-BE49-F238E27FC236}">
                  <a16:creationId xmlns="" xmlns:a16="http://schemas.microsoft.com/office/drawing/2014/main" id="{34D63403-73FE-D0DF-B1D0-4C759B40B7D1}"/>
                </a:ext>
              </a:extLst>
            </p:cNvPr>
            <p:cNvSpPr/>
            <p:nvPr/>
          </p:nvSpPr>
          <p:spPr>
            <a:xfrm>
              <a:off x="5358305" y="5545252"/>
              <a:ext cx="458220" cy="155762"/>
            </a:xfrm>
            <a:custGeom>
              <a:avLst/>
              <a:gdLst/>
              <a:ahLst/>
              <a:cxnLst/>
              <a:rect l="l" t="t" r="r" b="b"/>
              <a:pathLst>
                <a:path w="13411" h="3192" extrusionOk="0">
                  <a:moveTo>
                    <a:pt x="5017" y="1"/>
                  </a:moveTo>
                  <a:cubicBezTo>
                    <a:pt x="3911" y="1"/>
                    <a:pt x="2820" y="8"/>
                    <a:pt x="1714" y="8"/>
                  </a:cubicBezTo>
                  <a:cubicBezTo>
                    <a:pt x="1388" y="8"/>
                    <a:pt x="1091" y="82"/>
                    <a:pt x="824" y="238"/>
                  </a:cubicBezTo>
                  <a:cubicBezTo>
                    <a:pt x="349" y="520"/>
                    <a:pt x="111" y="943"/>
                    <a:pt x="59" y="1492"/>
                  </a:cubicBezTo>
                  <a:cubicBezTo>
                    <a:pt x="0" y="2168"/>
                    <a:pt x="408" y="2873"/>
                    <a:pt x="1128" y="3117"/>
                  </a:cubicBezTo>
                  <a:cubicBezTo>
                    <a:pt x="1247" y="3155"/>
                    <a:pt x="1358" y="3192"/>
                    <a:pt x="1492" y="3192"/>
                  </a:cubicBezTo>
                  <a:lnTo>
                    <a:pt x="12891" y="3192"/>
                  </a:lnTo>
                  <a:cubicBezTo>
                    <a:pt x="13062" y="3192"/>
                    <a:pt x="13232" y="3177"/>
                    <a:pt x="13403" y="3169"/>
                  </a:cubicBezTo>
                  <a:cubicBezTo>
                    <a:pt x="13269" y="2865"/>
                    <a:pt x="13099" y="2576"/>
                    <a:pt x="13010" y="2242"/>
                  </a:cubicBezTo>
                  <a:cubicBezTo>
                    <a:pt x="12898" y="1804"/>
                    <a:pt x="12898" y="1388"/>
                    <a:pt x="13010" y="965"/>
                  </a:cubicBezTo>
                  <a:cubicBezTo>
                    <a:pt x="13099" y="631"/>
                    <a:pt x="13255" y="334"/>
                    <a:pt x="13410" y="38"/>
                  </a:cubicBezTo>
                  <a:cubicBezTo>
                    <a:pt x="13225" y="23"/>
                    <a:pt x="13039" y="15"/>
                    <a:pt x="12854" y="15"/>
                  </a:cubicBezTo>
                  <a:lnTo>
                    <a:pt x="5848" y="15"/>
                  </a:lnTo>
                  <a:cubicBezTo>
                    <a:pt x="5574" y="15"/>
                    <a:pt x="5291" y="8"/>
                    <a:pt x="5017" y="1"/>
                  </a:cubicBezTo>
                  <a:close/>
                </a:path>
              </a:pathLst>
            </a:custGeom>
            <a:solidFill>
              <a:srgbClr val="F2F1E8"/>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4" name="Google Shape;1083;p37">
              <a:extLst>
                <a:ext uri="{FF2B5EF4-FFF2-40B4-BE49-F238E27FC236}">
                  <a16:creationId xmlns="" xmlns:a16="http://schemas.microsoft.com/office/drawing/2014/main" id="{ABD3AAFA-2E1C-E647-3C8B-171AE5D07A1F}"/>
                </a:ext>
              </a:extLst>
            </p:cNvPr>
            <p:cNvSpPr/>
            <p:nvPr/>
          </p:nvSpPr>
          <p:spPr>
            <a:xfrm>
              <a:off x="5331175" y="5263381"/>
              <a:ext cx="533526" cy="469481"/>
            </a:xfrm>
            <a:custGeom>
              <a:avLst/>
              <a:gdLst/>
              <a:ahLst/>
              <a:cxnLst/>
              <a:rect l="l" t="t" r="r" b="b"/>
              <a:pathLst>
                <a:path w="15615" h="9621" extrusionOk="0">
                  <a:moveTo>
                    <a:pt x="4202" y="1"/>
                  </a:moveTo>
                  <a:cubicBezTo>
                    <a:pt x="4112" y="1"/>
                    <a:pt x="4022" y="1"/>
                    <a:pt x="3933" y="3"/>
                  </a:cubicBezTo>
                  <a:cubicBezTo>
                    <a:pt x="3303" y="25"/>
                    <a:pt x="2813" y="322"/>
                    <a:pt x="2449" y="827"/>
                  </a:cubicBezTo>
                  <a:cubicBezTo>
                    <a:pt x="2315" y="1034"/>
                    <a:pt x="2226" y="1264"/>
                    <a:pt x="2152" y="1509"/>
                  </a:cubicBezTo>
                  <a:cubicBezTo>
                    <a:pt x="1781" y="2756"/>
                    <a:pt x="1410" y="4003"/>
                    <a:pt x="1054" y="5257"/>
                  </a:cubicBezTo>
                  <a:cubicBezTo>
                    <a:pt x="965" y="5524"/>
                    <a:pt x="853" y="5762"/>
                    <a:pt x="668" y="5984"/>
                  </a:cubicBezTo>
                  <a:cubicBezTo>
                    <a:pt x="0" y="6816"/>
                    <a:pt x="52" y="7995"/>
                    <a:pt x="653" y="8752"/>
                  </a:cubicBezTo>
                  <a:cubicBezTo>
                    <a:pt x="1113" y="9331"/>
                    <a:pt x="1722" y="9621"/>
                    <a:pt x="2471" y="9621"/>
                  </a:cubicBezTo>
                  <a:lnTo>
                    <a:pt x="15050" y="9621"/>
                  </a:lnTo>
                  <a:cubicBezTo>
                    <a:pt x="15139" y="9621"/>
                    <a:pt x="15236" y="9621"/>
                    <a:pt x="15325" y="9613"/>
                  </a:cubicBezTo>
                  <a:cubicBezTo>
                    <a:pt x="15488" y="9598"/>
                    <a:pt x="15577" y="9495"/>
                    <a:pt x="15600" y="9346"/>
                  </a:cubicBezTo>
                  <a:cubicBezTo>
                    <a:pt x="15614" y="9175"/>
                    <a:pt x="15525" y="9034"/>
                    <a:pt x="15355" y="8997"/>
                  </a:cubicBezTo>
                  <a:cubicBezTo>
                    <a:pt x="15251" y="8975"/>
                    <a:pt x="15139" y="8975"/>
                    <a:pt x="15028" y="8975"/>
                  </a:cubicBezTo>
                  <a:lnTo>
                    <a:pt x="14197" y="8945"/>
                  </a:lnTo>
                  <a:cubicBezTo>
                    <a:pt x="14026" y="8953"/>
                    <a:pt x="13856" y="8968"/>
                    <a:pt x="13685" y="8968"/>
                  </a:cubicBezTo>
                  <a:lnTo>
                    <a:pt x="2286" y="8968"/>
                  </a:lnTo>
                  <a:cubicBezTo>
                    <a:pt x="2152" y="8968"/>
                    <a:pt x="2041" y="8931"/>
                    <a:pt x="1922" y="8893"/>
                  </a:cubicBezTo>
                  <a:cubicBezTo>
                    <a:pt x="1210" y="8649"/>
                    <a:pt x="794" y="7944"/>
                    <a:pt x="853" y="7268"/>
                  </a:cubicBezTo>
                  <a:cubicBezTo>
                    <a:pt x="905" y="6726"/>
                    <a:pt x="1143" y="6296"/>
                    <a:pt x="1618" y="6014"/>
                  </a:cubicBezTo>
                  <a:cubicBezTo>
                    <a:pt x="1892" y="5858"/>
                    <a:pt x="2182" y="5784"/>
                    <a:pt x="2508" y="5784"/>
                  </a:cubicBezTo>
                  <a:cubicBezTo>
                    <a:pt x="3614" y="5784"/>
                    <a:pt x="4705" y="5777"/>
                    <a:pt x="5811" y="5777"/>
                  </a:cubicBezTo>
                  <a:cubicBezTo>
                    <a:pt x="5640" y="5687"/>
                    <a:pt x="5477" y="5628"/>
                    <a:pt x="5306" y="5554"/>
                  </a:cubicBezTo>
                  <a:cubicBezTo>
                    <a:pt x="4475" y="5116"/>
                    <a:pt x="4067" y="4418"/>
                    <a:pt x="4045" y="3491"/>
                  </a:cubicBezTo>
                  <a:cubicBezTo>
                    <a:pt x="4037" y="2956"/>
                    <a:pt x="4252" y="2474"/>
                    <a:pt x="4594" y="2051"/>
                  </a:cubicBezTo>
                  <a:cubicBezTo>
                    <a:pt x="4698" y="1932"/>
                    <a:pt x="4802" y="1821"/>
                    <a:pt x="4839" y="1665"/>
                  </a:cubicBezTo>
                  <a:cubicBezTo>
                    <a:pt x="4972" y="1109"/>
                    <a:pt x="5188" y="582"/>
                    <a:pt x="5291" y="10"/>
                  </a:cubicBezTo>
                  <a:cubicBezTo>
                    <a:pt x="4929" y="10"/>
                    <a:pt x="4562" y="1"/>
                    <a:pt x="4202" y="1"/>
                  </a:cubicBezTo>
                  <a:close/>
                </a:path>
              </a:pathLst>
            </a:custGeom>
            <a:solidFill>
              <a:schemeClr val="accent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nvGrpSpPr>
          <p:cNvPr id="45" name="Google Shape;1022;p37">
            <a:extLst>
              <a:ext uri="{FF2B5EF4-FFF2-40B4-BE49-F238E27FC236}">
                <a16:creationId xmlns="" xmlns:a16="http://schemas.microsoft.com/office/drawing/2014/main" id="{12AFF31F-4C8B-233E-0271-02AA117573A4}"/>
              </a:ext>
            </a:extLst>
          </p:cNvPr>
          <p:cNvGrpSpPr/>
          <p:nvPr/>
        </p:nvGrpSpPr>
        <p:grpSpPr>
          <a:xfrm>
            <a:off x="10384989" y="1238652"/>
            <a:ext cx="1044685" cy="1034747"/>
            <a:chOff x="7342930" y="3396119"/>
            <a:chExt cx="1104000" cy="1104000"/>
          </a:xfrm>
        </p:grpSpPr>
        <p:sp>
          <p:nvSpPr>
            <p:cNvPr id="46" name="Google Shape;1023;p37">
              <a:extLst>
                <a:ext uri="{FF2B5EF4-FFF2-40B4-BE49-F238E27FC236}">
                  <a16:creationId xmlns="" xmlns:a16="http://schemas.microsoft.com/office/drawing/2014/main" id="{7D43669F-E836-3118-6323-D63217CEE6D4}"/>
                </a:ext>
              </a:extLst>
            </p:cNvPr>
            <p:cNvSpPr/>
            <p:nvPr/>
          </p:nvSpPr>
          <p:spPr>
            <a:xfrm>
              <a:off x="7342930" y="3396119"/>
              <a:ext cx="1104000" cy="1104000"/>
            </a:xfrm>
            <a:prstGeom prst="ellipse">
              <a:avLst/>
            </a:prstGeom>
            <a:solidFill>
              <a:srgbClr val="FFC1C1"/>
            </a:solidFill>
            <a:ln w="2857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47" name="Google Shape;1024;p37">
              <a:extLst>
                <a:ext uri="{FF2B5EF4-FFF2-40B4-BE49-F238E27FC236}">
                  <a16:creationId xmlns="" xmlns:a16="http://schemas.microsoft.com/office/drawing/2014/main" id="{1607C4FD-F953-CE65-5863-24F386C282C3}"/>
                </a:ext>
              </a:extLst>
            </p:cNvPr>
            <p:cNvSpPr/>
            <p:nvPr/>
          </p:nvSpPr>
          <p:spPr>
            <a:xfrm>
              <a:off x="7431880" y="3485051"/>
              <a:ext cx="926100" cy="926100"/>
            </a:xfrm>
            <a:prstGeom prst="ellipse">
              <a:avLst/>
            </a:prstGeom>
            <a:solidFill>
              <a:srgbClr val="FFFFFF"/>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grpSp>
        <p:nvGrpSpPr>
          <p:cNvPr id="48" name="Google Shape;1066;p37">
            <a:extLst>
              <a:ext uri="{FF2B5EF4-FFF2-40B4-BE49-F238E27FC236}">
                <a16:creationId xmlns="" xmlns:a16="http://schemas.microsoft.com/office/drawing/2014/main" id="{F55EFCF5-5A37-1F9C-D366-A9BE56A97750}"/>
              </a:ext>
            </a:extLst>
          </p:cNvPr>
          <p:cNvGrpSpPr/>
          <p:nvPr/>
        </p:nvGrpSpPr>
        <p:grpSpPr>
          <a:xfrm>
            <a:off x="10636981" y="1484566"/>
            <a:ext cx="550611" cy="542884"/>
            <a:chOff x="4399800" y="5135745"/>
            <a:chExt cx="662350" cy="659326"/>
          </a:xfrm>
        </p:grpSpPr>
        <p:sp>
          <p:nvSpPr>
            <p:cNvPr id="49" name="Google Shape;1067;p37">
              <a:extLst>
                <a:ext uri="{FF2B5EF4-FFF2-40B4-BE49-F238E27FC236}">
                  <a16:creationId xmlns="" xmlns:a16="http://schemas.microsoft.com/office/drawing/2014/main" id="{3DB97BED-E307-CF8C-E901-E11EFAD87282}"/>
                </a:ext>
              </a:extLst>
            </p:cNvPr>
            <p:cNvSpPr/>
            <p:nvPr/>
          </p:nvSpPr>
          <p:spPr>
            <a:xfrm>
              <a:off x="4423137" y="5135745"/>
              <a:ext cx="619491" cy="549443"/>
            </a:xfrm>
            <a:custGeom>
              <a:avLst/>
              <a:gdLst/>
              <a:ahLst/>
              <a:cxnLst/>
              <a:rect l="l" t="t" r="r" b="b"/>
              <a:pathLst>
                <a:path w="18131" h="10552" extrusionOk="0">
                  <a:moveTo>
                    <a:pt x="13158" y="1164"/>
                  </a:moveTo>
                  <a:cubicBezTo>
                    <a:pt x="13655" y="1186"/>
                    <a:pt x="14160" y="1238"/>
                    <a:pt x="14657" y="1350"/>
                  </a:cubicBezTo>
                  <a:cubicBezTo>
                    <a:pt x="14732" y="1372"/>
                    <a:pt x="14806" y="1387"/>
                    <a:pt x="14880" y="1416"/>
                  </a:cubicBezTo>
                  <a:cubicBezTo>
                    <a:pt x="15051" y="1483"/>
                    <a:pt x="15132" y="1639"/>
                    <a:pt x="15088" y="1787"/>
                  </a:cubicBezTo>
                  <a:cubicBezTo>
                    <a:pt x="15047" y="1929"/>
                    <a:pt x="14927" y="2028"/>
                    <a:pt x="14777" y="2028"/>
                  </a:cubicBezTo>
                  <a:cubicBezTo>
                    <a:pt x="14762" y="2028"/>
                    <a:pt x="14747" y="2027"/>
                    <a:pt x="14732" y="2025"/>
                  </a:cubicBezTo>
                  <a:cubicBezTo>
                    <a:pt x="14524" y="2003"/>
                    <a:pt x="14309" y="1936"/>
                    <a:pt x="14093" y="1906"/>
                  </a:cubicBezTo>
                  <a:cubicBezTo>
                    <a:pt x="13750" y="1859"/>
                    <a:pt x="13410" y="1829"/>
                    <a:pt x="13070" y="1829"/>
                  </a:cubicBezTo>
                  <a:cubicBezTo>
                    <a:pt x="12720" y="1829"/>
                    <a:pt x="12369" y="1861"/>
                    <a:pt x="12015" y="1936"/>
                  </a:cubicBezTo>
                  <a:cubicBezTo>
                    <a:pt x="11555" y="2025"/>
                    <a:pt x="11132" y="2210"/>
                    <a:pt x="10739" y="2463"/>
                  </a:cubicBezTo>
                  <a:cubicBezTo>
                    <a:pt x="10642" y="2522"/>
                    <a:pt x="10553" y="2582"/>
                    <a:pt x="10457" y="2633"/>
                  </a:cubicBezTo>
                  <a:cubicBezTo>
                    <a:pt x="10410" y="2657"/>
                    <a:pt x="10361" y="2669"/>
                    <a:pt x="10315" y="2669"/>
                  </a:cubicBezTo>
                  <a:cubicBezTo>
                    <a:pt x="10215" y="2669"/>
                    <a:pt x="10122" y="2616"/>
                    <a:pt x="10056" y="2515"/>
                  </a:cubicBezTo>
                  <a:cubicBezTo>
                    <a:pt x="9982" y="2389"/>
                    <a:pt x="9997" y="2240"/>
                    <a:pt x="10101" y="2129"/>
                  </a:cubicBezTo>
                  <a:cubicBezTo>
                    <a:pt x="10190" y="2055"/>
                    <a:pt x="10271" y="1995"/>
                    <a:pt x="10368" y="1936"/>
                  </a:cubicBezTo>
                  <a:cubicBezTo>
                    <a:pt x="11206" y="1372"/>
                    <a:pt x="12142" y="1179"/>
                    <a:pt x="13158" y="1164"/>
                  </a:cubicBezTo>
                  <a:close/>
                  <a:moveTo>
                    <a:pt x="4943" y="1179"/>
                  </a:moveTo>
                  <a:cubicBezTo>
                    <a:pt x="5900" y="1179"/>
                    <a:pt x="6798" y="1372"/>
                    <a:pt x="7607" y="1891"/>
                  </a:cubicBezTo>
                  <a:cubicBezTo>
                    <a:pt x="7741" y="1973"/>
                    <a:pt x="7867" y="2062"/>
                    <a:pt x="7978" y="2166"/>
                  </a:cubicBezTo>
                  <a:cubicBezTo>
                    <a:pt x="8089" y="2270"/>
                    <a:pt x="8097" y="2426"/>
                    <a:pt x="8015" y="2552"/>
                  </a:cubicBezTo>
                  <a:cubicBezTo>
                    <a:pt x="7954" y="2644"/>
                    <a:pt x="7857" y="2697"/>
                    <a:pt x="7752" y="2697"/>
                  </a:cubicBezTo>
                  <a:cubicBezTo>
                    <a:pt x="7705" y="2697"/>
                    <a:pt x="7656" y="2686"/>
                    <a:pt x="7607" y="2663"/>
                  </a:cubicBezTo>
                  <a:cubicBezTo>
                    <a:pt x="7503" y="2604"/>
                    <a:pt x="7422" y="2537"/>
                    <a:pt x="7332" y="2485"/>
                  </a:cubicBezTo>
                  <a:cubicBezTo>
                    <a:pt x="6761" y="2107"/>
                    <a:pt x="6130" y="1906"/>
                    <a:pt x="5455" y="1862"/>
                  </a:cubicBezTo>
                  <a:cubicBezTo>
                    <a:pt x="5307" y="1851"/>
                    <a:pt x="5158" y="1846"/>
                    <a:pt x="5009" y="1846"/>
                  </a:cubicBezTo>
                  <a:cubicBezTo>
                    <a:pt x="4525" y="1846"/>
                    <a:pt x="4039" y="1900"/>
                    <a:pt x="3562" y="2003"/>
                  </a:cubicBezTo>
                  <a:cubicBezTo>
                    <a:pt x="3473" y="2018"/>
                    <a:pt x="3377" y="2040"/>
                    <a:pt x="3288" y="2040"/>
                  </a:cubicBezTo>
                  <a:cubicBezTo>
                    <a:pt x="3139" y="2040"/>
                    <a:pt x="3013" y="1928"/>
                    <a:pt x="2991" y="1787"/>
                  </a:cubicBezTo>
                  <a:cubicBezTo>
                    <a:pt x="2961" y="1639"/>
                    <a:pt x="3028" y="1491"/>
                    <a:pt x="3154" y="1439"/>
                  </a:cubicBezTo>
                  <a:cubicBezTo>
                    <a:pt x="3236" y="1402"/>
                    <a:pt x="3332" y="1372"/>
                    <a:pt x="3421" y="1350"/>
                  </a:cubicBezTo>
                  <a:cubicBezTo>
                    <a:pt x="3926" y="1238"/>
                    <a:pt x="4438" y="1194"/>
                    <a:pt x="4943" y="1179"/>
                  </a:cubicBezTo>
                  <a:close/>
                  <a:moveTo>
                    <a:pt x="4614" y="2641"/>
                  </a:moveTo>
                  <a:cubicBezTo>
                    <a:pt x="4632" y="2641"/>
                    <a:pt x="4650" y="2641"/>
                    <a:pt x="4668" y="2641"/>
                  </a:cubicBezTo>
                  <a:cubicBezTo>
                    <a:pt x="5618" y="2648"/>
                    <a:pt x="6516" y="2834"/>
                    <a:pt x="7318" y="3309"/>
                  </a:cubicBezTo>
                  <a:cubicBezTo>
                    <a:pt x="7496" y="3405"/>
                    <a:pt x="7666" y="3517"/>
                    <a:pt x="7822" y="3643"/>
                  </a:cubicBezTo>
                  <a:cubicBezTo>
                    <a:pt x="7971" y="3762"/>
                    <a:pt x="7978" y="3962"/>
                    <a:pt x="7867" y="4095"/>
                  </a:cubicBezTo>
                  <a:cubicBezTo>
                    <a:pt x="7813" y="4172"/>
                    <a:pt x="7729" y="4210"/>
                    <a:pt x="7636" y="4210"/>
                  </a:cubicBezTo>
                  <a:cubicBezTo>
                    <a:pt x="7576" y="4210"/>
                    <a:pt x="7512" y="4194"/>
                    <a:pt x="7451" y="4162"/>
                  </a:cubicBezTo>
                  <a:cubicBezTo>
                    <a:pt x="7355" y="4118"/>
                    <a:pt x="7273" y="4044"/>
                    <a:pt x="7184" y="3984"/>
                  </a:cubicBezTo>
                  <a:cubicBezTo>
                    <a:pt x="6598" y="3613"/>
                    <a:pt x="5960" y="3405"/>
                    <a:pt x="5269" y="3338"/>
                  </a:cubicBezTo>
                  <a:cubicBezTo>
                    <a:pt x="5071" y="3318"/>
                    <a:pt x="4874" y="3309"/>
                    <a:pt x="4677" y="3309"/>
                  </a:cubicBezTo>
                  <a:cubicBezTo>
                    <a:pt x="4146" y="3309"/>
                    <a:pt x="3622" y="3377"/>
                    <a:pt x="3102" y="3480"/>
                  </a:cubicBezTo>
                  <a:cubicBezTo>
                    <a:pt x="3013" y="3494"/>
                    <a:pt x="2924" y="3524"/>
                    <a:pt x="2828" y="3524"/>
                  </a:cubicBezTo>
                  <a:cubicBezTo>
                    <a:pt x="2694" y="3524"/>
                    <a:pt x="2568" y="3405"/>
                    <a:pt x="2531" y="3272"/>
                  </a:cubicBezTo>
                  <a:cubicBezTo>
                    <a:pt x="2509" y="3131"/>
                    <a:pt x="2568" y="2982"/>
                    <a:pt x="2702" y="2923"/>
                  </a:cubicBezTo>
                  <a:cubicBezTo>
                    <a:pt x="2783" y="2886"/>
                    <a:pt x="2865" y="2856"/>
                    <a:pt x="2961" y="2834"/>
                  </a:cubicBezTo>
                  <a:cubicBezTo>
                    <a:pt x="3507" y="2748"/>
                    <a:pt x="4060" y="2641"/>
                    <a:pt x="4614" y="2641"/>
                  </a:cubicBezTo>
                  <a:close/>
                  <a:moveTo>
                    <a:pt x="13300" y="2638"/>
                  </a:moveTo>
                  <a:cubicBezTo>
                    <a:pt x="13340" y="2638"/>
                    <a:pt x="13379" y="2639"/>
                    <a:pt x="13418" y="2641"/>
                  </a:cubicBezTo>
                  <a:cubicBezTo>
                    <a:pt x="13438" y="2641"/>
                    <a:pt x="13458" y="2641"/>
                    <a:pt x="13478" y="2641"/>
                  </a:cubicBezTo>
                  <a:cubicBezTo>
                    <a:pt x="14049" y="2641"/>
                    <a:pt x="14580" y="2741"/>
                    <a:pt x="15125" y="2834"/>
                  </a:cubicBezTo>
                  <a:cubicBezTo>
                    <a:pt x="15207" y="2856"/>
                    <a:pt x="15296" y="2893"/>
                    <a:pt x="15385" y="2930"/>
                  </a:cubicBezTo>
                  <a:cubicBezTo>
                    <a:pt x="15503" y="2997"/>
                    <a:pt x="15563" y="3160"/>
                    <a:pt x="15518" y="3294"/>
                  </a:cubicBezTo>
                  <a:cubicBezTo>
                    <a:pt x="15481" y="3413"/>
                    <a:pt x="15377" y="3517"/>
                    <a:pt x="15251" y="3517"/>
                  </a:cubicBezTo>
                  <a:cubicBezTo>
                    <a:pt x="15169" y="3517"/>
                    <a:pt x="15073" y="3494"/>
                    <a:pt x="14984" y="3480"/>
                  </a:cubicBezTo>
                  <a:cubicBezTo>
                    <a:pt x="14456" y="3375"/>
                    <a:pt x="13920" y="3303"/>
                    <a:pt x="13378" y="3303"/>
                  </a:cubicBezTo>
                  <a:cubicBezTo>
                    <a:pt x="13189" y="3303"/>
                    <a:pt x="13000" y="3312"/>
                    <a:pt x="12809" y="3331"/>
                  </a:cubicBezTo>
                  <a:cubicBezTo>
                    <a:pt x="12104" y="3405"/>
                    <a:pt x="11451" y="3628"/>
                    <a:pt x="10858" y="4006"/>
                  </a:cubicBezTo>
                  <a:cubicBezTo>
                    <a:pt x="10783" y="4058"/>
                    <a:pt x="10709" y="4118"/>
                    <a:pt x="10620" y="4162"/>
                  </a:cubicBezTo>
                  <a:cubicBezTo>
                    <a:pt x="10552" y="4196"/>
                    <a:pt x="10483" y="4214"/>
                    <a:pt x="10419" y="4214"/>
                  </a:cubicBezTo>
                  <a:cubicBezTo>
                    <a:pt x="10329" y="4214"/>
                    <a:pt x="10249" y="4180"/>
                    <a:pt x="10197" y="4110"/>
                  </a:cubicBezTo>
                  <a:cubicBezTo>
                    <a:pt x="10078" y="3969"/>
                    <a:pt x="10086" y="3784"/>
                    <a:pt x="10234" y="3650"/>
                  </a:cubicBezTo>
                  <a:cubicBezTo>
                    <a:pt x="10308" y="3576"/>
                    <a:pt x="10405" y="3517"/>
                    <a:pt x="10494" y="3457"/>
                  </a:cubicBezTo>
                  <a:cubicBezTo>
                    <a:pt x="11095" y="3056"/>
                    <a:pt x="11763" y="2819"/>
                    <a:pt x="12483" y="2715"/>
                  </a:cubicBezTo>
                  <a:cubicBezTo>
                    <a:pt x="12759" y="2677"/>
                    <a:pt x="13041" y="2638"/>
                    <a:pt x="13300" y="2638"/>
                  </a:cubicBezTo>
                  <a:close/>
                  <a:moveTo>
                    <a:pt x="4292" y="4117"/>
                  </a:moveTo>
                  <a:cubicBezTo>
                    <a:pt x="4313" y="4117"/>
                    <a:pt x="4335" y="4117"/>
                    <a:pt x="4357" y="4118"/>
                  </a:cubicBezTo>
                  <a:cubicBezTo>
                    <a:pt x="5485" y="4133"/>
                    <a:pt x="6561" y="4370"/>
                    <a:pt x="7518" y="5008"/>
                  </a:cubicBezTo>
                  <a:cubicBezTo>
                    <a:pt x="7607" y="5060"/>
                    <a:pt x="7704" y="5127"/>
                    <a:pt x="7778" y="5201"/>
                  </a:cubicBezTo>
                  <a:cubicBezTo>
                    <a:pt x="7897" y="5320"/>
                    <a:pt x="7904" y="5491"/>
                    <a:pt x="7807" y="5617"/>
                  </a:cubicBezTo>
                  <a:cubicBezTo>
                    <a:pt x="7747" y="5698"/>
                    <a:pt x="7658" y="5744"/>
                    <a:pt x="7565" y="5744"/>
                  </a:cubicBezTo>
                  <a:cubicBezTo>
                    <a:pt x="7522" y="5744"/>
                    <a:pt x="7479" y="5734"/>
                    <a:pt x="7436" y="5713"/>
                  </a:cubicBezTo>
                  <a:cubicBezTo>
                    <a:pt x="7332" y="5669"/>
                    <a:pt x="7251" y="5602"/>
                    <a:pt x="7154" y="5543"/>
                  </a:cubicBezTo>
                  <a:cubicBezTo>
                    <a:pt x="6321" y="4991"/>
                    <a:pt x="5402" y="4763"/>
                    <a:pt x="4438" y="4763"/>
                  </a:cubicBezTo>
                  <a:cubicBezTo>
                    <a:pt x="4235" y="4763"/>
                    <a:pt x="4029" y="4774"/>
                    <a:pt x="3822" y="4793"/>
                  </a:cubicBezTo>
                  <a:cubicBezTo>
                    <a:pt x="3414" y="4838"/>
                    <a:pt x="2998" y="4890"/>
                    <a:pt x="2590" y="5001"/>
                  </a:cubicBezTo>
                  <a:cubicBezTo>
                    <a:pt x="2531" y="5016"/>
                    <a:pt x="2472" y="5016"/>
                    <a:pt x="2405" y="5016"/>
                  </a:cubicBezTo>
                  <a:cubicBezTo>
                    <a:pt x="2264" y="5008"/>
                    <a:pt x="2145" y="4897"/>
                    <a:pt x="2115" y="4756"/>
                  </a:cubicBezTo>
                  <a:cubicBezTo>
                    <a:pt x="2093" y="4630"/>
                    <a:pt x="2160" y="4467"/>
                    <a:pt x="2293" y="4415"/>
                  </a:cubicBezTo>
                  <a:cubicBezTo>
                    <a:pt x="2390" y="4377"/>
                    <a:pt x="2501" y="4340"/>
                    <a:pt x="2598" y="4318"/>
                  </a:cubicBezTo>
                  <a:cubicBezTo>
                    <a:pt x="3163" y="4211"/>
                    <a:pt x="3721" y="4117"/>
                    <a:pt x="4292" y="4117"/>
                  </a:cubicBezTo>
                  <a:close/>
                  <a:moveTo>
                    <a:pt x="13521" y="4111"/>
                  </a:moveTo>
                  <a:cubicBezTo>
                    <a:pt x="13585" y="4111"/>
                    <a:pt x="13647" y="4113"/>
                    <a:pt x="13707" y="4118"/>
                  </a:cubicBezTo>
                  <a:cubicBezTo>
                    <a:pt x="13731" y="4117"/>
                    <a:pt x="13754" y="4117"/>
                    <a:pt x="13777" y="4117"/>
                  </a:cubicBezTo>
                  <a:cubicBezTo>
                    <a:pt x="14395" y="4117"/>
                    <a:pt x="14953" y="4211"/>
                    <a:pt x="15503" y="4318"/>
                  </a:cubicBezTo>
                  <a:cubicBezTo>
                    <a:pt x="15600" y="4340"/>
                    <a:pt x="15689" y="4370"/>
                    <a:pt x="15771" y="4407"/>
                  </a:cubicBezTo>
                  <a:cubicBezTo>
                    <a:pt x="15919" y="4467"/>
                    <a:pt x="15993" y="4615"/>
                    <a:pt x="15949" y="4786"/>
                  </a:cubicBezTo>
                  <a:cubicBezTo>
                    <a:pt x="15913" y="4922"/>
                    <a:pt x="15801" y="5016"/>
                    <a:pt x="15660" y="5016"/>
                  </a:cubicBezTo>
                  <a:cubicBezTo>
                    <a:pt x="15655" y="5016"/>
                    <a:pt x="15650" y="5016"/>
                    <a:pt x="15644" y="5016"/>
                  </a:cubicBezTo>
                  <a:cubicBezTo>
                    <a:pt x="15563" y="5016"/>
                    <a:pt x="15466" y="4986"/>
                    <a:pt x="15377" y="4971"/>
                  </a:cubicBezTo>
                  <a:cubicBezTo>
                    <a:pt x="14815" y="4863"/>
                    <a:pt x="14258" y="4761"/>
                    <a:pt x="13691" y="4761"/>
                  </a:cubicBezTo>
                  <a:cubicBezTo>
                    <a:pt x="13638" y="4761"/>
                    <a:pt x="13583" y="4761"/>
                    <a:pt x="13529" y="4763"/>
                  </a:cubicBezTo>
                  <a:cubicBezTo>
                    <a:pt x="12579" y="4800"/>
                    <a:pt x="11704" y="5023"/>
                    <a:pt x="10902" y="5565"/>
                  </a:cubicBezTo>
                  <a:cubicBezTo>
                    <a:pt x="10828" y="5617"/>
                    <a:pt x="10754" y="5676"/>
                    <a:pt x="10672" y="5713"/>
                  </a:cubicBezTo>
                  <a:cubicBezTo>
                    <a:pt x="10617" y="5741"/>
                    <a:pt x="10565" y="5754"/>
                    <a:pt x="10515" y="5754"/>
                  </a:cubicBezTo>
                  <a:cubicBezTo>
                    <a:pt x="10418" y="5754"/>
                    <a:pt x="10333" y="5703"/>
                    <a:pt x="10264" y="5609"/>
                  </a:cubicBezTo>
                  <a:cubicBezTo>
                    <a:pt x="10182" y="5491"/>
                    <a:pt x="10190" y="5350"/>
                    <a:pt x="10301" y="5231"/>
                  </a:cubicBezTo>
                  <a:cubicBezTo>
                    <a:pt x="10375" y="5157"/>
                    <a:pt x="10457" y="5090"/>
                    <a:pt x="10553" y="5023"/>
                  </a:cubicBezTo>
                  <a:cubicBezTo>
                    <a:pt x="11140" y="4608"/>
                    <a:pt x="11808" y="4370"/>
                    <a:pt x="12513" y="4229"/>
                  </a:cubicBezTo>
                  <a:cubicBezTo>
                    <a:pt x="12853" y="4167"/>
                    <a:pt x="13203" y="4111"/>
                    <a:pt x="13521" y="4111"/>
                  </a:cubicBezTo>
                  <a:close/>
                  <a:moveTo>
                    <a:pt x="14018" y="5601"/>
                  </a:moveTo>
                  <a:cubicBezTo>
                    <a:pt x="14647" y="5601"/>
                    <a:pt x="15275" y="5678"/>
                    <a:pt x="15897" y="5802"/>
                  </a:cubicBezTo>
                  <a:cubicBezTo>
                    <a:pt x="15986" y="5825"/>
                    <a:pt x="16082" y="5854"/>
                    <a:pt x="16164" y="5877"/>
                  </a:cubicBezTo>
                  <a:cubicBezTo>
                    <a:pt x="16342" y="5943"/>
                    <a:pt x="16424" y="6084"/>
                    <a:pt x="16394" y="6233"/>
                  </a:cubicBezTo>
                  <a:cubicBezTo>
                    <a:pt x="16367" y="6383"/>
                    <a:pt x="16225" y="6503"/>
                    <a:pt x="16040" y="6503"/>
                  </a:cubicBezTo>
                  <a:cubicBezTo>
                    <a:pt x="16025" y="6503"/>
                    <a:pt x="16009" y="6502"/>
                    <a:pt x="15993" y="6500"/>
                  </a:cubicBezTo>
                  <a:cubicBezTo>
                    <a:pt x="15912" y="6485"/>
                    <a:pt x="15808" y="6455"/>
                    <a:pt x="15696" y="6433"/>
                  </a:cubicBezTo>
                  <a:cubicBezTo>
                    <a:pt x="15199" y="6344"/>
                    <a:pt x="14687" y="6262"/>
                    <a:pt x="14175" y="6248"/>
                  </a:cubicBezTo>
                  <a:cubicBezTo>
                    <a:pt x="14127" y="6247"/>
                    <a:pt x="14079" y="6246"/>
                    <a:pt x="14031" y="6246"/>
                  </a:cubicBezTo>
                  <a:cubicBezTo>
                    <a:pt x="12912" y="6246"/>
                    <a:pt x="11857" y="6499"/>
                    <a:pt x="10924" y="7160"/>
                  </a:cubicBezTo>
                  <a:cubicBezTo>
                    <a:pt x="10858" y="7205"/>
                    <a:pt x="10791" y="7242"/>
                    <a:pt x="10717" y="7272"/>
                  </a:cubicBezTo>
                  <a:cubicBezTo>
                    <a:pt x="10683" y="7282"/>
                    <a:pt x="10649" y="7287"/>
                    <a:pt x="10616" y="7287"/>
                  </a:cubicBezTo>
                  <a:cubicBezTo>
                    <a:pt x="10509" y="7287"/>
                    <a:pt x="10410" y="7234"/>
                    <a:pt x="10353" y="7138"/>
                  </a:cubicBezTo>
                  <a:cubicBezTo>
                    <a:pt x="10271" y="7019"/>
                    <a:pt x="10294" y="6864"/>
                    <a:pt x="10390" y="6760"/>
                  </a:cubicBezTo>
                  <a:cubicBezTo>
                    <a:pt x="10457" y="6685"/>
                    <a:pt x="10539" y="6641"/>
                    <a:pt x="10613" y="6582"/>
                  </a:cubicBezTo>
                  <a:cubicBezTo>
                    <a:pt x="11258" y="6129"/>
                    <a:pt x="11978" y="5854"/>
                    <a:pt x="12750" y="5713"/>
                  </a:cubicBezTo>
                  <a:cubicBezTo>
                    <a:pt x="13173" y="5636"/>
                    <a:pt x="13596" y="5601"/>
                    <a:pt x="14018" y="5601"/>
                  </a:cubicBezTo>
                  <a:close/>
                  <a:moveTo>
                    <a:pt x="3711" y="5602"/>
                  </a:moveTo>
                  <a:cubicBezTo>
                    <a:pt x="5084" y="5602"/>
                    <a:pt x="6115" y="5795"/>
                    <a:pt x="7065" y="6337"/>
                  </a:cubicBezTo>
                  <a:cubicBezTo>
                    <a:pt x="7236" y="6433"/>
                    <a:pt x="7407" y="6544"/>
                    <a:pt x="7570" y="6656"/>
                  </a:cubicBezTo>
                  <a:cubicBezTo>
                    <a:pt x="7629" y="6685"/>
                    <a:pt x="7674" y="6730"/>
                    <a:pt x="7711" y="6782"/>
                  </a:cubicBezTo>
                  <a:cubicBezTo>
                    <a:pt x="7793" y="6878"/>
                    <a:pt x="7793" y="7057"/>
                    <a:pt x="7718" y="7168"/>
                  </a:cubicBezTo>
                  <a:cubicBezTo>
                    <a:pt x="7674" y="7246"/>
                    <a:pt x="7578" y="7295"/>
                    <a:pt x="7479" y="7295"/>
                  </a:cubicBezTo>
                  <a:cubicBezTo>
                    <a:pt x="7447" y="7295"/>
                    <a:pt x="7415" y="7290"/>
                    <a:pt x="7384" y="7279"/>
                  </a:cubicBezTo>
                  <a:cubicBezTo>
                    <a:pt x="7295" y="7242"/>
                    <a:pt x="7199" y="7175"/>
                    <a:pt x="7110" y="7123"/>
                  </a:cubicBezTo>
                  <a:cubicBezTo>
                    <a:pt x="6191" y="6507"/>
                    <a:pt x="5186" y="6254"/>
                    <a:pt x="4128" y="6254"/>
                  </a:cubicBezTo>
                  <a:cubicBezTo>
                    <a:pt x="3912" y="6254"/>
                    <a:pt x="3694" y="6265"/>
                    <a:pt x="3473" y="6285"/>
                  </a:cubicBezTo>
                  <a:cubicBezTo>
                    <a:pt x="3043" y="6322"/>
                    <a:pt x="2613" y="6374"/>
                    <a:pt x="2190" y="6493"/>
                  </a:cubicBezTo>
                  <a:cubicBezTo>
                    <a:pt x="2115" y="6522"/>
                    <a:pt x="2034" y="6522"/>
                    <a:pt x="1959" y="6522"/>
                  </a:cubicBezTo>
                  <a:cubicBezTo>
                    <a:pt x="1841" y="6507"/>
                    <a:pt x="1722" y="6411"/>
                    <a:pt x="1692" y="6285"/>
                  </a:cubicBezTo>
                  <a:cubicBezTo>
                    <a:pt x="1655" y="6151"/>
                    <a:pt x="1707" y="5980"/>
                    <a:pt x="1833" y="5929"/>
                  </a:cubicBezTo>
                  <a:cubicBezTo>
                    <a:pt x="1945" y="5869"/>
                    <a:pt x="2063" y="5839"/>
                    <a:pt x="2182" y="5817"/>
                  </a:cubicBezTo>
                  <a:cubicBezTo>
                    <a:pt x="2783" y="5684"/>
                    <a:pt x="3399" y="5602"/>
                    <a:pt x="3711" y="5602"/>
                  </a:cubicBezTo>
                  <a:close/>
                  <a:moveTo>
                    <a:pt x="5301" y="0"/>
                  </a:moveTo>
                  <a:cubicBezTo>
                    <a:pt x="4737" y="0"/>
                    <a:pt x="4183" y="123"/>
                    <a:pt x="3629" y="222"/>
                  </a:cubicBezTo>
                  <a:cubicBezTo>
                    <a:pt x="3362" y="266"/>
                    <a:pt x="3102" y="377"/>
                    <a:pt x="2835" y="459"/>
                  </a:cubicBezTo>
                  <a:cubicBezTo>
                    <a:pt x="2583" y="548"/>
                    <a:pt x="2412" y="711"/>
                    <a:pt x="2338" y="971"/>
                  </a:cubicBezTo>
                  <a:cubicBezTo>
                    <a:pt x="2264" y="1201"/>
                    <a:pt x="2167" y="1439"/>
                    <a:pt x="2078" y="1669"/>
                  </a:cubicBezTo>
                  <a:cubicBezTo>
                    <a:pt x="1603" y="3034"/>
                    <a:pt x="1136" y="4392"/>
                    <a:pt x="661" y="5750"/>
                  </a:cubicBezTo>
                  <a:cubicBezTo>
                    <a:pt x="594" y="5936"/>
                    <a:pt x="520" y="6129"/>
                    <a:pt x="460" y="6314"/>
                  </a:cubicBezTo>
                  <a:cubicBezTo>
                    <a:pt x="319" y="6715"/>
                    <a:pt x="186" y="7101"/>
                    <a:pt x="52" y="7502"/>
                  </a:cubicBezTo>
                  <a:cubicBezTo>
                    <a:pt x="0" y="7643"/>
                    <a:pt x="15" y="7769"/>
                    <a:pt x="112" y="7895"/>
                  </a:cubicBezTo>
                  <a:cubicBezTo>
                    <a:pt x="164" y="7947"/>
                    <a:pt x="215" y="8014"/>
                    <a:pt x="260" y="8066"/>
                  </a:cubicBezTo>
                  <a:cubicBezTo>
                    <a:pt x="1151" y="7754"/>
                    <a:pt x="2063" y="7509"/>
                    <a:pt x="3006" y="7435"/>
                  </a:cubicBezTo>
                  <a:cubicBezTo>
                    <a:pt x="3263" y="7414"/>
                    <a:pt x="3516" y="7403"/>
                    <a:pt x="3769" y="7403"/>
                  </a:cubicBezTo>
                  <a:cubicBezTo>
                    <a:pt x="4041" y="7403"/>
                    <a:pt x="4313" y="7415"/>
                    <a:pt x="4587" y="7442"/>
                  </a:cubicBezTo>
                  <a:cubicBezTo>
                    <a:pt x="6049" y="7606"/>
                    <a:pt x="7288" y="8214"/>
                    <a:pt x="8238" y="9357"/>
                  </a:cubicBezTo>
                  <a:cubicBezTo>
                    <a:pt x="8416" y="9565"/>
                    <a:pt x="8594" y="9750"/>
                    <a:pt x="8683" y="10003"/>
                  </a:cubicBezTo>
                  <a:cubicBezTo>
                    <a:pt x="8787" y="10181"/>
                    <a:pt x="8898" y="10359"/>
                    <a:pt x="9010" y="10552"/>
                  </a:cubicBezTo>
                  <a:cubicBezTo>
                    <a:pt x="9218" y="10404"/>
                    <a:pt x="9232" y="10144"/>
                    <a:pt x="9388" y="9988"/>
                  </a:cubicBezTo>
                  <a:cubicBezTo>
                    <a:pt x="9759" y="9283"/>
                    <a:pt x="10331" y="8756"/>
                    <a:pt x="10976" y="8318"/>
                  </a:cubicBezTo>
                  <a:cubicBezTo>
                    <a:pt x="11756" y="7806"/>
                    <a:pt x="12616" y="7539"/>
                    <a:pt x="13544" y="7435"/>
                  </a:cubicBezTo>
                  <a:cubicBezTo>
                    <a:pt x="13792" y="7410"/>
                    <a:pt x="14038" y="7399"/>
                    <a:pt x="14282" y="7399"/>
                  </a:cubicBezTo>
                  <a:cubicBezTo>
                    <a:pt x="15281" y="7399"/>
                    <a:pt x="16250" y="7593"/>
                    <a:pt x="17210" y="7873"/>
                  </a:cubicBezTo>
                  <a:cubicBezTo>
                    <a:pt x="17403" y="7932"/>
                    <a:pt x="17589" y="8014"/>
                    <a:pt x="17797" y="8021"/>
                  </a:cubicBezTo>
                  <a:cubicBezTo>
                    <a:pt x="18130" y="7762"/>
                    <a:pt x="18130" y="7732"/>
                    <a:pt x="17989" y="7376"/>
                  </a:cubicBezTo>
                  <a:cubicBezTo>
                    <a:pt x="17797" y="6878"/>
                    <a:pt x="17618" y="6381"/>
                    <a:pt x="17440" y="5891"/>
                  </a:cubicBezTo>
                  <a:cubicBezTo>
                    <a:pt x="16943" y="4459"/>
                    <a:pt x="16453" y="3019"/>
                    <a:pt x="15949" y="1595"/>
                  </a:cubicBezTo>
                  <a:cubicBezTo>
                    <a:pt x="15867" y="1342"/>
                    <a:pt x="15756" y="1105"/>
                    <a:pt x="15681" y="852"/>
                  </a:cubicBezTo>
                  <a:cubicBezTo>
                    <a:pt x="15637" y="682"/>
                    <a:pt x="15540" y="585"/>
                    <a:pt x="15385" y="526"/>
                  </a:cubicBezTo>
                  <a:cubicBezTo>
                    <a:pt x="14620" y="236"/>
                    <a:pt x="13841" y="66"/>
                    <a:pt x="13039" y="14"/>
                  </a:cubicBezTo>
                  <a:cubicBezTo>
                    <a:pt x="12951" y="9"/>
                    <a:pt x="12862" y="7"/>
                    <a:pt x="12774" y="7"/>
                  </a:cubicBezTo>
                  <a:cubicBezTo>
                    <a:pt x="12147" y="7"/>
                    <a:pt x="11534" y="125"/>
                    <a:pt x="10962" y="385"/>
                  </a:cubicBezTo>
                  <a:cubicBezTo>
                    <a:pt x="10427" y="630"/>
                    <a:pt x="9967" y="941"/>
                    <a:pt x="9603" y="1416"/>
                  </a:cubicBezTo>
                  <a:cubicBezTo>
                    <a:pt x="9425" y="1646"/>
                    <a:pt x="9269" y="1899"/>
                    <a:pt x="9128" y="2159"/>
                  </a:cubicBezTo>
                  <a:cubicBezTo>
                    <a:pt x="9117" y="2188"/>
                    <a:pt x="9088" y="2203"/>
                    <a:pt x="9056" y="2203"/>
                  </a:cubicBezTo>
                  <a:cubicBezTo>
                    <a:pt x="9025" y="2203"/>
                    <a:pt x="8991" y="2188"/>
                    <a:pt x="8973" y="2159"/>
                  </a:cubicBezTo>
                  <a:cubicBezTo>
                    <a:pt x="8935" y="2114"/>
                    <a:pt x="8906" y="2055"/>
                    <a:pt x="8884" y="2003"/>
                  </a:cubicBezTo>
                  <a:cubicBezTo>
                    <a:pt x="8594" y="1476"/>
                    <a:pt x="8186" y="1038"/>
                    <a:pt x="7704" y="704"/>
                  </a:cubicBezTo>
                  <a:cubicBezTo>
                    <a:pt x="7050" y="251"/>
                    <a:pt x="6301" y="51"/>
                    <a:pt x="5514" y="6"/>
                  </a:cubicBezTo>
                  <a:cubicBezTo>
                    <a:pt x="5443" y="2"/>
                    <a:pt x="5372" y="0"/>
                    <a:pt x="5301" y="0"/>
                  </a:cubicBezTo>
                  <a:close/>
                </a:path>
              </a:pathLst>
            </a:custGeom>
            <a:solidFill>
              <a:schemeClr val="accent4"/>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0" name="Google Shape;1068;p37">
              <a:extLst>
                <a:ext uri="{FF2B5EF4-FFF2-40B4-BE49-F238E27FC236}">
                  <a16:creationId xmlns="" xmlns:a16="http://schemas.microsoft.com/office/drawing/2014/main" id="{B98CCF31-B5D0-7040-90F3-E5EA37ECA99D}"/>
                </a:ext>
              </a:extLst>
            </p:cNvPr>
            <p:cNvSpPr/>
            <p:nvPr/>
          </p:nvSpPr>
          <p:spPr>
            <a:xfrm>
              <a:off x="4744153" y="5520554"/>
              <a:ext cx="317997" cy="207968"/>
            </a:xfrm>
            <a:custGeom>
              <a:avLst/>
              <a:gdLst/>
              <a:ahLst/>
              <a:cxnLst/>
              <a:rect l="l" t="t" r="r" b="b"/>
              <a:pathLst>
                <a:path w="9307" h="3994" extrusionOk="0">
                  <a:moveTo>
                    <a:pt x="4908" y="1"/>
                  </a:moveTo>
                  <a:cubicBezTo>
                    <a:pt x="4659" y="1"/>
                    <a:pt x="4409" y="12"/>
                    <a:pt x="4157" y="38"/>
                  </a:cubicBezTo>
                  <a:cubicBezTo>
                    <a:pt x="3221" y="134"/>
                    <a:pt x="2368" y="409"/>
                    <a:pt x="1589" y="921"/>
                  </a:cubicBezTo>
                  <a:cubicBezTo>
                    <a:pt x="943" y="1359"/>
                    <a:pt x="372" y="1886"/>
                    <a:pt x="1" y="2591"/>
                  </a:cubicBezTo>
                  <a:cubicBezTo>
                    <a:pt x="438" y="2591"/>
                    <a:pt x="869" y="2591"/>
                    <a:pt x="1292" y="2583"/>
                  </a:cubicBezTo>
                  <a:cubicBezTo>
                    <a:pt x="1574" y="2583"/>
                    <a:pt x="1596" y="2605"/>
                    <a:pt x="1685" y="2880"/>
                  </a:cubicBezTo>
                  <a:cubicBezTo>
                    <a:pt x="1774" y="3177"/>
                    <a:pt x="1878" y="3459"/>
                    <a:pt x="1886" y="3778"/>
                  </a:cubicBezTo>
                  <a:cubicBezTo>
                    <a:pt x="1886" y="3860"/>
                    <a:pt x="1915" y="3934"/>
                    <a:pt x="1967" y="3993"/>
                  </a:cubicBezTo>
                  <a:cubicBezTo>
                    <a:pt x="2068" y="3939"/>
                    <a:pt x="2171" y="3927"/>
                    <a:pt x="2275" y="3927"/>
                  </a:cubicBezTo>
                  <a:cubicBezTo>
                    <a:pt x="2355" y="3927"/>
                    <a:pt x="2436" y="3934"/>
                    <a:pt x="2516" y="3934"/>
                  </a:cubicBezTo>
                  <a:lnTo>
                    <a:pt x="8253" y="3934"/>
                  </a:lnTo>
                  <a:cubicBezTo>
                    <a:pt x="8315" y="3934"/>
                    <a:pt x="8378" y="3935"/>
                    <a:pt x="8440" y="3935"/>
                  </a:cubicBezTo>
                  <a:cubicBezTo>
                    <a:pt x="8532" y="3935"/>
                    <a:pt x="8624" y="3932"/>
                    <a:pt x="8713" y="3919"/>
                  </a:cubicBezTo>
                  <a:cubicBezTo>
                    <a:pt x="9084" y="3860"/>
                    <a:pt x="9307" y="3555"/>
                    <a:pt x="9270" y="3184"/>
                  </a:cubicBezTo>
                  <a:cubicBezTo>
                    <a:pt x="9262" y="3073"/>
                    <a:pt x="9225" y="2969"/>
                    <a:pt x="9188" y="2865"/>
                  </a:cubicBezTo>
                  <a:cubicBezTo>
                    <a:pt x="8928" y="2116"/>
                    <a:pt x="8669" y="1373"/>
                    <a:pt x="8409" y="624"/>
                  </a:cubicBezTo>
                  <a:cubicBezTo>
                    <a:pt x="8201" y="616"/>
                    <a:pt x="8016" y="527"/>
                    <a:pt x="7823" y="475"/>
                  </a:cubicBezTo>
                  <a:cubicBezTo>
                    <a:pt x="6867" y="191"/>
                    <a:pt x="5901" y="1"/>
                    <a:pt x="4908" y="1"/>
                  </a:cubicBezTo>
                  <a:close/>
                </a:path>
              </a:pathLst>
            </a:custGeom>
            <a:solidFill>
              <a:srgbClr val="FFC1C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1" name="Google Shape;1069;p37">
              <a:extLst>
                <a:ext uri="{FF2B5EF4-FFF2-40B4-BE49-F238E27FC236}">
                  <a16:creationId xmlns="" xmlns:a16="http://schemas.microsoft.com/office/drawing/2014/main" id="{648DC238-A81C-05FE-58B0-D569FA748BBC}"/>
                </a:ext>
              </a:extLst>
            </p:cNvPr>
            <p:cNvSpPr/>
            <p:nvPr/>
          </p:nvSpPr>
          <p:spPr>
            <a:xfrm>
              <a:off x="4399800" y="5520814"/>
              <a:ext cx="320559" cy="205364"/>
            </a:xfrm>
            <a:custGeom>
              <a:avLst/>
              <a:gdLst/>
              <a:ahLst/>
              <a:cxnLst/>
              <a:rect l="l" t="t" r="r" b="b"/>
              <a:pathLst>
                <a:path w="9382" h="3944" extrusionOk="0">
                  <a:moveTo>
                    <a:pt x="4459" y="0"/>
                  </a:moveTo>
                  <a:cubicBezTo>
                    <a:pt x="4207" y="0"/>
                    <a:pt x="3953" y="11"/>
                    <a:pt x="3696" y="33"/>
                  </a:cubicBezTo>
                  <a:cubicBezTo>
                    <a:pt x="2754" y="114"/>
                    <a:pt x="1841" y="359"/>
                    <a:pt x="943" y="671"/>
                  </a:cubicBezTo>
                  <a:cubicBezTo>
                    <a:pt x="787" y="1131"/>
                    <a:pt x="631" y="1576"/>
                    <a:pt x="490" y="2036"/>
                  </a:cubicBezTo>
                  <a:cubicBezTo>
                    <a:pt x="372" y="2370"/>
                    <a:pt x="238" y="2704"/>
                    <a:pt x="141" y="3046"/>
                  </a:cubicBezTo>
                  <a:cubicBezTo>
                    <a:pt x="0" y="3513"/>
                    <a:pt x="268" y="3884"/>
                    <a:pt x="750" y="3921"/>
                  </a:cubicBezTo>
                  <a:lnTo>
                    <a:pt x="6836" y="3921"/>
                  </a:lnTo>
                  <a:cubicBezTo>
                    <a:pt x="6928" y="3921"/>
                    <a:pt x="7021" y="3916"/>
                    <a:pt x="7114" y="3916"/>
                  </a:cubicBezTo>
                  <a:cubicBezTo>
                    <a:pt x="7207" y="3916"/>
                    <a:pt x="7299" y="3921"/>
                    <a:pt x="7392" y="3944"/>
                  </a:cubicBezTo>
                  <a:cubicBezTo>
                    <a:pt x="7481" y="3602"/>
                    <a:pt x="7585" y="3261"/>
                    <a:pt x="7667" y="2919"/>
                  </a:cubicBezTo>
                  <a:cubicBezTo>
                    <a:pt x="7724" y="2670"/>
                    <a:pt x="7794" y="2585"/>
                    <a:pt x="8049" y="2585"/>
                  </a:cubicBezTo>
                  <a:cubicBezTo>
                    <a:pt x="8060" y="2585"/>
                    <a:pt x="8071" y="2585"/>
                    <a:pt x="8082" y="2586"/>
                  </a:cubicBezTo>
                  <a:cubicBezTo>
                    <a:pt x="8505" y="2593"/>
                    <a:pt x="8943" y="2593"/>
                    <a:pt x="9381" y="2600"/>
                  </a:cubicBezTo>
                  <a:cubicBezTo>
                    <a:pt x="9285" y="2341"/>
                    <a:pt x="9099" y="2155"/>
                    <a:pt x="8928" y="1955"/>
                  </a:cubicBezTo>
                  <a:cubicBezTo>
                    <a:pt x="7978" y="812"/>
                    <a:pt x="6739" y="203"/>
                    <a:pt x="5277" y="40"/>
                  </a:cubicBezTo>
                  <a:cubicBezTo>
                    <a:pt x="5003" y="13"/>
                    <a:pt x="4732" y="0"/>
                    <a:pt x="4459" y="0"/>
                  </a:cubicBezTo>
                  <a:close/>
                </a:path>
              </a:pathLst>
            </a:custGeom>
            <a:solidFill>
              <a:srgbClr val="FFC1C1"/>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2" name="Google Shape;1070;p37">
              <a:extLst>
                <a:ext uri="{FF2B5EF4-FFF2-40B4-BE49-F238E27FC236}">
                  <a16:creationId xmlns="" xmlns:a16="http://schemas.microsoft.com/office/drawing/2014/main" id="{4088BBCD-AADD-9D7B-AD50-6D454CFA8502}"/>
                </a:ext>
              </a:extLst>
            </p:cNvPr>
            <p:cNvSpPr/>
            <p:nvPr/>
          </p:nvSpPr>
          <p:spPr>
            <a:xfrm>
              <a:off x="4652102" y="5655419"/>
              <a:ext cx="159289" cy="139652"/>
            </a:xfrm>
            <a:custGeom>
              <a:avLst/>
              <a:gdLst/>
              <a:ahLst/>
              <a:cxnLst/>
              <a:rect l="l" t="t" r="r" b="b"/>
              <a:pathLst>
                <a:path w="4662" h="2682" extrusionOk="0">
                  <a:moveTo>
                    <a:pt x="651" y="0"/>
                  </a:moveTo>
                  <a:cubicBezTo>
                    <a:pt x="403" y="0"/>
                    <a:pt x="339" y="85"/>
                    <a:pt x="275" y="334"/>
                  </a:cubicBezTo>
                  <a:cubicBezTo>
                    <a:pt x="194" y="676"/>
                    <a:pt x="90" y="1017"/>
                    <a:pt x="1" y="1366"/>
                  </a:cubicBezTo>
                  <a:cubicBezTo>
                    <a:pt x="53" y="1826"/>
                    <a:pt x="349" y="2108"/>
                    <a:pt x="728" y="2309"/>
                  </a:cubicBezTo>
                  <a:cubicBezTo>
                    <a:pt x="1233" y="2573"/>
                    <a:pt x="1768" y="2682"/>
                    <a:pt x="2320" y="2682"/>
                  </a:cubicBezTo>
                  <a:cubicBezTo>
                    <a:pt x="2449" y="2682"/>
                    <a:pt x="2579" y="2676"/>
                    <a:pt x="2709" y="2665"/>
                  </a:cubicBezTo>
                  <a:cubicBezTo>
                    <a:pt x="3199" y="2613"/>
                    <a:pt x="3674" y="2494"/>
                    <a:pt x="4097" y="2220"/>
                  </a:cubicBezTo>
                  <a:cubicBezTo>
                    <a:pt x="4394" y="2019"/>
                    <a:pt x="4617" y="1782"/>
                    <a:pt x="4661" y="1411"/>
                  </a:cubicBezTo>
                  <a:cubicBezTo>
                    <a:pt x="4609" y="1344"/>
                    <a:pt x="4580" y="1277"/>
                    <a:pt x="4580" y="1195"/>
                  </a:cubicBezTo>
                  <a:cubicBezTo>
                    <a:pt x="4572" y="884"/>
                    <a:pt x="4461" y="594"/>
                    <a:pt x="4379" y="297"/>
                  </a:cubicBezTo>
                  <a:cubicBezTo>
                    <a:pt x="4298" y="15"/>
                    <a:pt x="4268" y="1"/>
                    <a:pt x="3986" y="1"/>
                  </a:cubicBezTo>
                  <a:lnTo>
                    <a:pt x="2687" y="1"/>
                  </a:lnTo>
                  <a:cubicBezTo>
                    <a:pt x="2531" y="156"/>
                    <a:pt x="2524" y="416"/>
                    <a:pt x="2309" y="565"/>
                  </a:cubicBezTo>
                  <a:cubicBezTo>
                    <a:pt x="2197" y="372"/>
                    <a:pt x="2086" y="193"/>
                    <a:pt x="1982" y="15"/>
                  </a:cubicBezTo>
                  <a:cubicBezTo>
                    <a:pt x="1559" y="8"/>
                    <a:pt x="1121" y="8"/>
                    <a:pt x="683" y="1"/>
                  </a:cubicBezTo>
                  <a:cubicBezTo>
                    <a:pt x="672" y="0"/>
                    <a:pt x="661" y="0"/>
                    <a:pt x="651" y="0"/>
                  </a:cubicBezTo>
                  <a:close/>
                </a:path>
              </a:pathLst>
            </a:custGeom>
            <a:solidFill>
              <a:srgbClr val="FFC1C1"/>
            </a:solid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53" name="Google Shape;1071;p37">
              <a:extLst>
                <a:ext uri="{FF2B5EF4-FFF2-40B4-BE49-F238E27FC236}">
                  <a16:creationId xmlns="" xmlns:a16="http://schemas.microsoft.com/office/drawing/2014/main" id="{C4FC21E3-5108-5E27-F770-F15384AE13CF}"/>
                </a:ext>
              </a:extLst>
            </p:cNvPr>
            <p:cNvSpPr/>
            <p:nvPr/>
          </p:nvSpPr>
          <p:spPr>
            <a:xfrm>
              <a:off x="4774324" y="5427398"/>
              <a:ext cx="209993" cy="87790"/>
            </a:xfrm>
            <a:custGeom>
              <a:avLst/>
              <a:gdLst/>
              <a:ahLst/>
              <a:cxnLst/>
              <a:rect l="l" t="t" r="r" b="b"/>
              <a:pathLst>
                <a:path w="6146" h="1686" extrusionOk="0">
                  <a:moveTo>
                    <a:pt x="3733" y="0"/>
                  </a:moveTo>
                  <a:cubicBezTo>
                    <a:pt x="3312" y="0"/>
                    <a:pt x="2892" y="35"/>
                    <a:pt x="2472" y="112"/>
                  </a:cubicBezTo>
                  <a:cubicBezTo>
                    <a:pt x="1700" y="261"/>
                    <a:pt x="988" y="528"/>
                    <a:pt x="335" y="981"/>
                  </a:cubicBezTo>
                  <a:cubicBezTo>
                    <a:pt x="253" y="1040"/>
                    <a:pt x="179" y="1092"/>
                    <a:pt x="112" y="1159"/>
                  </a:cubicBezTo>
                  <a:cubicBezTo>
                    <a:pt x="16" y="1263"/>
                    <a:pt x="1" y="1411"/>
                    <a:pt x="75" y="1537"/>
                  </a:cubicBezTo>
                  <a:cubicBezTo>
                    <a:pt x="132" y="1629"/>
                    <a:pt x="235" y="1686"/>
                    <a:pt x="343" y="1686"/>
                  </a:cubicBezTo>
                  <a:cubicBezTo>
                    <a:pt x="375" y="1686"/>
                    <a:pt x="407" y="1681"/>
                    <a:pt x="439" y="1671"/>
                  </a:cubicBezTo>
                  <a:cubicBezTo>
                    <a:pt x="513" y="1641"/>
                    <a:pt x="580" y="1604"/>
                    <a:pt x="646" y="1559"/>
                  </a:cubicBezTo>
                  <a:cubicBezTo>
                    <a:pt x="1579" y="898"/>
                    <a:pt x="2634" y="645"/>
                    <a:pt x="3753" y="645"/>
                  </a:cubicBezTo>
                  <a:cubicBezTo>
                    <a:pt x="3801" y="645"/>
                    <a:pt x="3849" y="646"/>
                    <a:pt x="3897" y="647"/>
                  </a:cubicBezTo>
                  <a:cubicBezTo>
                    <a:pt x="4409" y="661"/>
                    <a:pt x="4921" y="728"/>
                    <a:pt x="5418" y="832"/>
                  </a:cubicBezTo>
                  <a:cubicBezTo>
                    <a:pt x="5522" y="854"/>
                    <a:pt x="5634" y="877"/>
                    <a:pt x="5715" y="899"/>
                  </a:cubicBezTo>
                  <a:cubicBezTo>
                    <a:pt x="5732" y="901"/>
                    <a:pt x="5748" y="902"/>
                    <a:pt x="5764" y="902"/>
                  </a:cubicBezTo>
                  <a:cubicBezTo>
                    <a:pt x="5954" y="902"/>
                    <a:pt x="6089" y="782"/>
                    <a:pt x="6116" y="632"/>
                  </a:cubicBezTo>
                  <a:cubicBezTo>
                    <a:pt x="6146" y="483"/>
                    <a:pt x="6064" y="342"/>
                    <a:pt x="5886" y="276"/>
                  </a:cubicBezTo>
                  <a:cubicBezTo>
                    <a:pt x="5804" y="238"/>
                    <a:pt x="5708" y="224"/>
                    <a:pt x="5619" y="201"/>
                  </a:cubicBezTo>
                  <a:cubicBezTo>
                    <a:pt x="4988" y="77"/>
                    <a:pt x="4360" y="0"/>
                    <a:pt x="3733"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4" name="Google Shape;1072;p37">
              <a:extLst>
                <a:ext uri="{FF2B5EF4-FFF2-40B4-BE49-F238E27FC236}">
                  <a16:creationId xmlns="" xmlns:a16="http://schemas.microsoft.com/office/drawing/2014/main" id="{10B04E2E-9903-E6C3-E67C-E613F61D3D57}"/>
                </a:ext>
              </a:extLst>
            </p:cNvPr>
            <p:cNvSpPr/>
            <p:nvPr/>
          </p:nvSpPr>
          <p:spPr>
            <a:xfrm>
              <a:off x="4479687" y="5427398"/>
              <a:ext cx="209720" cy="87634"/>
            </a:xfrm>
            <a:custGeom>
              <a:avLst/>
              <a:gdLst/>
              <a:ahLst/>
              <a:cxnLst/>
              <a:rect l="l" t="t" r="r" b="b"/>
              <a:pathLst>
                <a:path w="6138" h="1683" extrusionOk="0">
                  <a:moveTo>
                    <a:pt x="2056" y="1"/>
                  </a:moveTo>
                  <a:cubicBezTo>
                    <a:pt x="1744" y="1"/>
                    <a:pt x="1128" y="83"/>
                    <a:pt x="527" y="201"/>
                  </a:cubicBezTo>
                  <a:cubicBezTo>
                    <a:pt x="408" y="231"/>
                    <a:pt x="282" y="268"/>
                    <a:pt x="178" y="313"/>
                  </a:cubicBezTo>
                  <a:cubicBezTo>
                    <a:pt x="52" y="372"/>
                    <a:pt x="0" y="535"/>
                    <a:pt x="37" y="676"/>
                  </a:cubicBezTo>
                  <a:cubicBezTo>
                    <a:pt x="74" y="795"/>
                    <a:pt x="186" y="899"/>
                    <a:pt x="304" y="906"/>
                  </a:cubicBezTo>
                  <a:cubicBezTo>
                    <a:pt x="379" y="906"/>
                    <a:pt x="460" y="899"/>
                    <a:pt x="535" y="884"/>
                  </a:cubicBezTo>
                  <a:cubicBezTo>
                    <a:pt x="958" y="758"/>
                    <a:pt x="1388" y="713"/>
                    <a:pt x="1818" y="676"/>
                  </a:cubicBezTo>
                  <a:cubicBezTo>
                    <a:pt x="2040" y="656"/>
                    <a:pt x="2259" y="646"/>
                    <a:pt x="2475" y="646"/>
                  </a:cubicBezTo>
                  <a:cubicBezTo>
                    <a:pt x="3536" y="646"/>
                    <a:pt x="4536" y="899"/>
                    <a:pt x="5455" y="1515"/>
                  </a:cubicBezTo>
                  <a:cubicBezTo>
                    <a:pt x="5536" y="1574"/>
                    <a:pt x="5633" y="1634"/>
                    <a:pt x="5729" y="1671"/>
                  </a:cubicBezTo>
                  <a:cubicBezTo>
                    <a:pt x="5757" y="1678"/>
                    <a:pt x="5785" y="1682"/>
                    <a:pt x="5813" y="1682"/>
                  </a:cubicBezTo>
                  <a:cubicBezTo>
                    <a:pt x="5918" y="1682"/>
                    <a:pt x="6016" y="1630"/>
                    <a:pt x="6063" y="1559"/>
                  </a:cubicBezTo>
                  <a:cubicBezTo>
                    <a:pt x="6138" y="1448"/>
                    <a:pt x="6138" y="1270"/>
                    <a:pt x="6056" y="1166"/>
                  </a:cubicBezTo>
                  <a:cubicBezTo>
                    <a:pt x="6019" y="1122"/>
                    <a:pt x="5967" y="1084"/>
                    <a:pt x="5915" y="1047"/>
                  </a:cubicBezTo>
                  <a:cubicBezTo>
                    <a:pt x="5752" y="936"/>
                    <a:pt x="5581" y="825"/>
                    <a:pt x="5410" y="721"/>
                  </a:cubicBezTo>
                  <a:cubicBezTo>
                    <a:pt x="4460" y="201"/>
                    <a:pt x="3444" y="1"/>
                    <a:pt x="2056" y="1"/>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5" name="Google Shape;1073;p37">
              <a:extLst>
                <a:ext uri="{FF2B5EF4-FFF2-40B4-BE49-F238E27FC236}">
                  <a16:creationId xmlns="" xmlns:a16="http://schemas.microsoft.com/office/drawing/2014/main" id="{DD76D5E4-2290-08C3-5C00-67E30DAB652C}"/>
                </a:ext>
              </a:extLst>
            </p:cNvPr>
            <p:cNvSpPr/>
            <p:nvPr/>
          </p:nvSpPr>
          <p:spPr>
            <a:xfrm>
              <a:off x="4494892" y="5350123"/>
              <a:ext cx="198821" cy="85187"/>
            </a:xfrm>
            <a:custGeom>
              <a:avLst/>
              <a:gdLst/>
              <a:ahLst/>
              <a:cxnLst/>
              <a:rect l="l" t="t" r="r" b="b"/>
              <a:pathLst>
                <a:path w="5819" h="1636" extrusionOk="0">
                  <a:moveTo>
                    <a:pt x="2192" y="0"/>
                  </a:moveTo>
                  <a:cubicBezTo>
                    <a:pt x="1620" y="0"/>
                    <a:pt x="1056" y="94"/>
                    <a:pt x="513" y="216"/>
                  </a:cubicBezTo>
                  <a:cubicBezTo>
                    <a:pt x="409" y="231"/>
                    <a:pt x="305" y="260"/>
                    <a:pt x="201" y="305"/>
                  </a:cubicBezTo>
                  <a:cubicBezTo>
                    <a:pt x="75" y="364"/>
                    <a:pt x="0" y="520"/>
                    <a:pt x="30" y="646"/>
                  </a:cubicBezTo>
                  <a:cubicBezTo>
                    <a:pt x="52" y="787"/>
                    <a:pt x="179" y="899"/>
                    <a:pt x="312" y="906"/>
                  </a:cubicBezTo>
                  <a:cubicBezTo>
                    <a:pt x="379" y="906"/>
                    <a:pt x="446" y="906"/>
                    <a:pt x="498" y="891"/>
                  </a:cubicBezTo>
                  <a:cubicBezTo>
                    <a:pt x="898" y="780"/>
                    <a:pt x="1314" y="721"/>
                    <a:pt x="1737" y="683"/>
                  </a:cubicBezTo>
                  <a:cubicBezTo>
                    <a:pt x="1940" y="664"/>
                    <a:pt x="2142" y="655"/>
                    <a:pt x="2342" y="655"/>
                  </a:cubicBezTo>
                  <a:cubicBezTo>
                    <a:pt x="3307" y="655"/>
                    <a:pt x="4225" y="887"/>
                    <a:pt x="5062" y="1440"/>
                  </a:cubicBezTo>
                  <a:cubicBezTo>
                    <a:pt x="5158" y="1492"/>
                    <a:pt x="5247" y="1559"/>
                    <a:pt x="5344" y="1604"/>
                  </a:cubicBezTo>
                  <a:cubicBezTo>
                    <a:pt x="5384" y="1625"/>
                    <a:pt x="5427" y="1635"/>
                    <a:pt x="5470" y="1635"/>
                  </a:cubicBezTo>
                  <a:cubicBezTo>
                    <a:pt x="5560" y="1635"/>
                    <a:pt x="5649" y="1590"/>
                    <a:pt x="5715" y="1515"/>
                  </a:cubicBezTo>
                  <a:cubicBezTo>
                    <a:pt x="5819" y="1381"/>
                    <a:pt x="5804" y="1218"/>
                    <a:pt x="5685" y="1092"/>
                  </a:cubicBezTo>
                  <a:cubicBezTo>
                    <a:pt x="5604" y="1017"/>
                    <a:pt x="5522" y="965"/>
                    <a:pt x="5425" y="899"/>
                  </a:cubicBezTo>
                  <a:cubicBezTo>
                    <a:pt x="4461" y="253"/>
                    <a:pt x="3392" y="16"/>
                    <a:pt x="2257" y="1"/>
                  </a:cubicBezTo>
                  <a:cubicBezTo>
                    <a:pt x="2235" y="0"/>
                    <a:pt x="2214" y="0"/>
                    <a:pt x="2192" y="0"/>
                  </a:cubicBezTo>
                  <a:close/>
                </a:path>
              </a:pathLst>
            </a:custGeom>
            <a:solidFill>
              <a:schemeClr val="accent3"/>
            </a:solidFill>
            <a:ln>
              <a:noFill/>
            </a:ln>
          </p:spPr>
          <p:txBody>
            <a:bodyPr spcFirstLastPara="1" wrap="square" lIns="121900" tIns="121900" rIns="121900" bIns="121900" anchor="ctr" anchorCtr="0">
              <a:noAutofit/>
            </a:bodyPr>
            <a:lstStyle/>
            <a:p>
              <a:endParaRPr sz="2400" dirty="0">
                <a:latin typeface="Times New Roman" panose="02020603050405020304" pitchFamily="18" charset="0"/>
                <a:cs typeface="Times New Roman" panose="02020603050405020304" pitchFamily="18" charset="0"/>
              </a:endParaRPr>
            </a:p>
          </p:txBody>
        </p:sp>
        <p:sp>
          <p:nvSpPr>
            <p:cNvPr id="56" name="Google Shape;1074;p37">
              <a:extLst>
                <a:ext uri="{FF2B5EF4-FFF2-40B4-BE49-F238E27FC236}">
                  <a16:creationId xmlns="" xmlns:a16="http://schemas.microsoft.com/office/drawing/2014/main" id="{1FA90146-5DE6-83B2-4DE7-CBF09E957B0C}"/>
                </a:ext>
              </a:extLst>
            </p:cNvPr>
            <p:cNvSpPr/>
            <p:nvPr/>
          </p:nvSpPr>
          <p:spPr>
            <a:xfrm>
              <a:off x="4770770" y="5349759"/>
              <a:ext cx="198855" cy="85447"/>
            </a:xfrm>
            <a:custGeom>
              <a:avLst/>
              <a:gdLst/>
              <a:ahLst/>
              <a:cxnLst/>
              <a:rect l="l" t="t" r="r" b="b"/>
              <a:pathLst>
                <a:path w="5820" h="1641" extrusionOk="0">
                  <a:moveTo>
                    <a:pt x="3344" y="1"/>
                  </a:moveTo>
                  <a:cubicBezTo>
                    <a:pt x="3024" y="1"/>
                    <a:pt x="2679" y="57"/>
                    <a:pt x="2339" y="119"/>
                  </a:cubicBezTo>
                  <a:cubicBezTo>
                    <a:pt x="1634" y="260"/>
                    <a:pt x="966" y="498"/>
                    <a:pt x="372" y="913"/>
                  </a:cubicBezTo>
                  <a:cubicBezTo>
                    <a:pt x="290" y="980"/>
                    <a:pt x="201" y="1047"/>
                    <a:pt x="127" y="1121"/>
                  </a:cubicBezTo>
                  <a:cubicBezTo>
                    <a:pt x="1" y="1240"/>
                    <a:pt x="1" y="1381"/>
                    <a:pt x="90" y="1499"/>
                  </a:cubicBezTo>
                  <a:cubicBezTo>
                    <a:pt x="154" y="1593"/>
                    <a:pt x="241" y="1641"/>
                    <a:pt x="339" y="1641"/>
                  </a:cubicBezTo>
                  <a:cubicBezTo>
                    <a:pt x="390" y="1641"/>
                    <a:pt x="443" y="1628"/>
                    <a:pt x="498" y="1603"/>
                  </a:cubicBezTo>
                  <a:cubicBezTo>
                    <a:pt x="572" y="1559"/>
                    <a:pt x="654" y="1507"/>
                    <a:pt x="728" y="1455"/>
                  </a:cubicBezTo>
                  <a:cubicBezTo>
                    <a:pt x="1515" y="928"/>
                    <a:pt x="2405" y="690"/>
                    <a:pt x="3355" y="653"/>
                  </a:cubicBezTo>
                  <a:cubicBezTo>
                    <a:pt x="3396" y="652"/>
                    <a:pt x="3436" y="652"/>
                    <a:pt x="3477" y="652"/>
                  </a:cubicBezTo>
                  <a:cubicBezTo>
                    <a:pt x="4063" y="652"/>
                    <a:pt x="4627" y="750"/>
                    <a:pt x="5203" y="861"/>
                  </a:cubicBezTo>
                  <a:cubicBezTo>
                    <a:pt x="5285" y="869"/>
                    <a:pt x="5374" y="898"/>
                    <a:pt x="5470" y="906"/>
                  </a:cubicBezTo>
                  <a:cubicBezTo>
                    <a:pt x="5476" y="906"/>
                    <a:pt x="5481" y="906"/>
                    <a:pt x="5486" y="906"/>
                  </a:cubicBezTo>
                  <a:cubicBezTo>
                    <a:pt x="5627" y="906"/>
                    <a:pt x="5739" y="812"/>
                    <a:pt x="5775" y="676"/>
                  </a:cubicBezTo>
                  <a:cubicBezTo>
                    <a:pt x="5819" y="505"/>
                    <a:pt x="5760" y="357"/>
                    <a:pt x="5597" y="297"/>
                  </a:cubicBezTo>
                  <a:cubicBezTo>
                    <a:pt x="5515" y="260"/>
                    <a:pt x="5426" y="230"/>
                    <a:pt x="5329" y="208"/>
                  </a:cubicBezTo>
                  <a:cubicBezTo>
                    <a:pt x="4771" y="101"/>
                    <a:pt x="4221" y="7"/>
                    <a:pt x="3603" y="7"/>
                  </a:cubicBezTo>
                  <a:cubicBezTo>
                    <a:pt x="3580" y="7"/>
                    <a:pt x="3557" y="7"/>
                    <a:pt x="3533" y="8"/>
                  </a:cubicBezTo>
                  <a:cubicBezTo>
                    <a:pt x="3472" y="3"/>
                    <a:pt x="3408" y="1"/>
                    <a:pt x="3344" y="1"/>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7" name="Google Shape;1075;p37">
              <a:extLst>
                <a:ext uri="{FF2B5EF4-FFF2-40B4-BE49-F238E27FC236}">
                  <a16:creationId xmlns="" xmlns:a16="http://schemas.microsoft.com/office/drawing/2014/main" id="{C2C542F1-87A7-FAE2-307E-2AE86BDDAD4A}"/>
                </a:ext>
              </a:extLst>
            </p:cNvPr>
            <p:cNvSpPr/>
            <p:nvPr/>
          </p:nvSpPr>
          <p:spPr>
            <a:xfrm>
              <a:off x="4767216" y="5273057"/>
              <a:ext cx="187682" cy="82114"/>
            </a:xfrm>
            <a:custGeom>
              <a:avLst/>
              <a:gdLst/>
              <a:ahLst/>
              <a:cxnLst/>
              <a:rect l="l" t="t" r="r" b="b"/>
              <a:pathLst>
                <a:path w="5493" h="1577" extrusionOk="0">
                  <a:moveTo>
                    <a:pt x="3230" y="1"/>
                  </a:moveTo>
                  <a:cubicBezTo>
                    <a:pt x="2971" y="1"/>
                    <a:pt x="2687" y="40"/>
                    <a:pt x="2398" y="78"/>
                  </a:cubicBezTo>
                  <a:cubicBezTo>
                    <a:pt x="1686" y="189"/>
                    <a:pt x="1018" y="419"/>
                    <a:pt x="417" y="820"/>
                  </a:cubicBezTo>
                  <a:cubicBezTo>
                    <a:pt x="320" y="887"/>
                    <a:pt x="238" y="939"/>
                    <a:pt x="157" y="1013"/>
                  </a:cubicBezTo>
                  <a:cubicBezTo>
                    <a:pt x="8" y="1147"/>
                    <a:pt x="1" y="1332"/>
                    <a:pt x="120" y="1473"/>
                  </a:cubicBezTo>
                  <a:cubicBezTo>
                    <a:pt x="180" y="1543"/>
                    <a:pt x="261" y="1577"/>
                    <a:pt x="349" y="1577"/>
                  </a:cubicBezTo>
                  <a:cubicBezTo>
                    <a:pt x="412" y="1577"/>
                    <a:pt x="478" y="1559"/>
                    <a:pt x="543" y="1525"/>
                  </a:cubicBezTo>
                  <a:cubicBezTo>
                    <a:pt x="632" y="1481"/>
                    <a:pt x="706" y="1414"/>
                    <a:pt x="780" y="1369"/>
                  </a:cubicBezTo>
                  <a:cubicBezTo>
                    <a:pt x="1381" y="976"/>
                    <a:pt x="2027" y="768"/>
                    <a:pt x="2732" y="694"/>
                  </a:cubicBezTo>
                  <a:cubicBezTo>
                    <a:pt x="2918" y="677"/>
                    <a:pt x="3104" y="669"/>
                    <a:pt x="3290" y="669"/>
                  </a:cubicBezTo>
                  <a:cubicBezTo>
                    <a:pt x="3835" y="669"/>
                    <a:pt x="4375" y="737"/>
                    <a:pt x="4906" y="843"/>
                  </a:cubicBezTo>
                  <a:cubicBezTo>
                    <a:pt x="4988" y="857"/>
                    <a:pt x="5085" y="880"/>
                    <a:pt x="5174" y="880"/>
                  </a:cubicBezTo>
                  <a:cubicBezTo>
                    <a:pt x="5292" y="880"/>
                    <a:pt x="5404" y="776"/>
                    <a:pt x="5441" y="657"/>
                  </a:cubicBezTo>
                  <a:cubicBezTo>
                    <a:pt x="5493" y="516"/>
                    <a:pt x="5426" y="360"/>
                    <a:pt x="5307" y="293"/>
                  </a:cubicBezTo>
                  <a:cubicBezTo>
                    <a:pt x="5218" y="249"/>
                    <a:pt x="5137" y="219"/>
                    <a:pt x="5047" y="197"/>
                  </a:cubicBezTo>
                  <a:cubicBezTo>
                    <a:pt x="4517" y="104"/>
                    <a:pt x="3986" y="4"/>
                    <a:pt x="3409" y="4"/>
                  </a:cubicBezTo>
                  <a:cubicBezTo>
                    <a:pt x="3389" y="4"/>
                    <a:pt x="3368" y="4"/>
                    <a:pt x="3348" y="4"/>
                  </a:cubicBezTo>
                  <a:cubicBezTo>
                    <a:pt x="3309" y="2"/>
                    <a:pt x="3270" y="1"/>
                    <a:pt x="3230" y="1"/>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8" name="Google Shape;1076;p37">
              <a:extLst>
                <a:ext uri="{FF2B5EF4-FFF2-40B4-BE49-F238E27FC236}">
                  <a16:creationId xmlns="" xmlns:a16="http://schemas.microsoft.com/office/drawing/2014/main" id="{4480051A-002B-5F7C-D4A6-2816C22B03E5}"/>
                </a:ext>
              </a:extLst>
            </p:cNvPr>
            <p:cNvSpPr/>
            <p:nvPr/>
          </p:nvSpPr>
          <p:spPr>
            <a:xfrm>
              <a:off x="4509106" y="5273214"/>
              <a:ext cx="187409" cy="81802"/>
            </a:xfrm>
            <a:custGeom>
              <a:avLst/>
              <a:gdLst/>
              <a:ahLst/>
              <a:cxnLst/>
              <a:rect l="l" t="t" r="r" b="b"/>
              <a:pathLst>
                <a:path w="5485" h="1571" extrusionOk="0">
                  <a:moveTo>
                    <a:pt x="2094" y="1"/>
                  </a:moveTo>
                  <a:cubicBezTo>
                    <a:pt x="1543" y="1"/>
                    <a:pt x="1005" y="101"/>
                    <a:pt x="468" y="194"/>
                  </a:cubicBezTo>
                  <a:cubicBezTo>
                    <a:pt x="379" y="209"/>
                    <a:pt x="289" y="246"/>
                    <a:pt x="208" y="283"/>
                  </a:cubicBezTo>
                  <a:cubicBezTo>
                    <a:pt x="67" y="342"/>
                    <a:pt x="0" y="491"/>
                    <a:pt x="37" y="632"/>
                  </a:cubicBezTo>
                  <a:cubicBezTo>
                    <a:pt x="67" y="773"/>
                    <a:pt x="193" y="884"/>
                    <a:pt x="334" y="884"/>
                  </a:cubicBezTo>
                  <a:cubicBezTo>
                    <a:pt x="416" y="884"/>
                    <a:pt x="512" y="854"/>
                    <a:pt x="601" y="840"/>
                  </a:cubicBezTo>
                  <a:cubicBezTo>
                    <a:pt x="1127" y="737"/>
                    <a:pt x="1652" y="669"/>
                    <a:pt x="2183" y="669"/>
                  </a:cubicBezTo>
                  <a:cubicBezTo>
                    <a:pt x="2380" y="669"/>
                    <a:pt x="2577" y="678"/>
                    <a:pt x="2776" y="698"/>
                  </a:cubicBezTo>
                  <a:cubicBezTo>
                    <a:pt x="3458" y="765"/>
                    <a:pt x="4097" y="973"/>
                    <a:pt x="4683" y="1344"/>
                  </a:cubicBezTo>
                  <a:cubicBezTo>
                    <a:pt x="4779" y="1404"/>
                    <a:pt x="4861" y="1478"/>
                    <a:pt x="4958" y="1522"/>
                  </a:cubicBezTo>
                  <a:cubicBezTo>
                    <a:pt x="5019" y="1554"/>
                    <a:pt x="5080" y="1570"/>
                    <a:pt x="5138" y="1570"/>
                  </a:cubicBezTo>
                  <a:cubicBezTo>
                    <a:pt x="5228" y="1570"/>
                    <a:pt x="5310" y="1532"/>
                    <a:pt x="5373" y="1455"/>
                  </a:cubicBezTo>
                  <a:cubicBezTo>
                    <a:pt x="5484" y="1322"/>
                    <a:pt x="5477" y="1122"/>
                    <a:pt x="5329" y="1003"/>
                  </a:cubicBezTo>
                  <a:cubicBezTo>
                    <a:pt x="5165" y="884"/>
                    <a:pt x="5002" y="773"/>
                    <a:pt x="4824" y="669"/>
                  </a:cubicBezTo>
                  <a:cubicBezTo>
                    <a:pt x="4000" y="209"/>
                    <a:pt x="3095" y="8"/>
                    <a:pt x="2152" y="1"/>
                  </a:cubicBezTo>
                  <a:cubicBezTo>
                    <a:pt x="2133" y="1"/>
                    <a:pt x="2113" y="1"/>
                    <a:pt x="2094" y="1"/>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59" name="Google Shape;1077;p37">
              <a:extLst>
                <a:ext uri="{FF2B5EF4-FFF2-40B4-BE49-F238E27FC236}">
                  <a16:creationId xmlns="" xmlns:a16="http://schemas.microsoft.com/office/drawing/2014/main" id="{AC97309C-1FD6-220D-4310-50EFC9CEBCD0}"/>
                </a:ext>
              </a:extLst>
            </p:cNvPr>
            <p:cNvSpPr/>
            <p:nvPr/>
          </p:nvSpPr>
          <p:spPr>
            <a:xfrm>
              <a:off x="4764449" y="5196356"/>
              <a:ext cx="175758" cy="77845"/>
            </a:xfrm>
            <a:custGeom>
              <a:avLst/>
              <a:gdLst/>
              <a:ahLst/>
              <a:cxnLst/>
              <a:rect l="l" t="t" r="r" b="b"/>
              <a:pathLst>
                <a:path w="5144" h="1495" extrusionOk="0">
                  <a:moveTo>
                    <a:pt x="3169" y="0"/>
                  </a:moveTo>
                  <a:cubicBezTo>
                    <a:pt x="2160" y="15"/>
                    <a:pt x="1210" y="215"/>
                    <a:pt x="386" y="764"/>
                  </a:cubicBezTo>
                  <a:cubicBezTo>
                    <a:pt x="290" y="816"/>
                    <a:pt x="201" y="883"/>
                    <a:pt x="126" y="957"/>
                  </a:cubicBezTo>
                  <a:cubicBezTo>
                    <a:pt x="15" y="1069"/>
                    <a:pt x="0" y="1217"/>
                    <a:pt x="75" y="1336"/>
                  </a:cubicBezTo>
                  <a:cubicBezTo>
                    <a:pt x="143" y="1435"/>
                    <a:pt x="236" y="1494"/>
                    <a:pt x="341" y="1494"/>
                  </a:cubicBezTo>
                  <a:cubicBezTo>
                    <a:pt x="384" y="1494"/>
                    <a:pt x="429" y="1484"/>
                    <a:pt x="475" y="1462"/>
                  </a:cubicBezTo>
                  <a:cubicBezTo>
                    <a:pt x="579" y="1410"/>
                    <a:pt x="661" y="1351"/>
                    <a:pt x="757" y="1291"/>
                  </a:cubicBezTo>
                  <a:cubicBezTo>
                    <a:pt x="1151" y="1054"/>
                    <a:pt x="1574" y="868"/>
                    <a:pt x="2034" y="764"/>
                  </a:cubicBezTo>
                  <a:cubicBezTo>
                    <a:pt x="2383" y="690"/>
                    <a:pt x="2728" y="661"/>
                    <a:pt x="3073" y="661"/>
                  </a:cubicBezTo>
                  <a:cubicBezTo>
                    <a:pt x="3418" y="661"/>
                    <a:pt x="3763" y="690"/>
                    <a:pt x="4112" y="735"/>
                  </a:cubicBezTo>
                  <a:cubicBezTo>
                    <a:pt x="4327" y="764"/>
                    <a:pt x="4542" y="831"/>
                    <a:pt x="4750" y="854"/>
                  </a:cubicBezTo>
                  <a:cubicBezTo>
                    <a:pt x="4764" y="855"/>
                    <a:pt x="4778" y="856"/>
                    <a:pt x="4792" y="856"/>
                  </a:cubicBezTo>
                  <a:cubicBezTo>
                    <a:pt x="4938" y="856"/>
                    <a:pt x="5065" y="752"/>
                    <a:pt x="5106" y="616"/>
                  </a:cubicBezTo>
                  <a:cubicBezTo>
                    <a:pt x="5143" y="475"/>
                    <a:pt x="5069" y="312"/>
                    <a:pt x="4906" y="245"/>
                  </a:cubicBezTo>
                  <a:cubicBezTo>
                    <a:pt x="4832" y="215"/>
                    <a:pt x="4757" y="200"/>
                    <a:pt x="4683" y="178"/>
                  </a:cubicBezTo>
                  <a:cubicBezTo>
                    <a:pt x="4179" y="74"/>
                    <a:pt x="3666" y="15"/>
                    <a:pt x="3169"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sp>
          <p:nvSpPr>
            <p:cNvPr id="60" name="Google Shape;1078;p37">
              <a:extLst>
                <a:ext uri="{FF2B5EF4-FFF2-40B4-BE49-F238E27FC236}">
                  <a16:creationId xmlns="" xmlns:a16="http://schemas.microsoft.com/office/drawing/2014/main" id="{C0B2050E-8533-E50C-1638-081E35EB1F47}"/>
                </a:ext>
              </a:extLst>
            </p:cNvPr>
            <p:cNvSpPr/>
            <p:nvPr/>
          </p:nvSpPr>
          <p:spPr>
            <a:xfrm>
              <a:off x="4524311" y="5196356"/>
              <a:ext cx="175245" cy="78365"/>
            </a:xfrm>
            <a:custGeom>
              <a:avLst/>
              <a:gdLst/>
              <a:ahLst/>
              <a:cxnLst/>
              <a:rect l="l" t="t" r="r" b="b"/>
              <a:pathLst>
                <a:path w="5129" h="1505" extrusionOk="0">
                  <a:moveTo>
                    <a:pt x="1982" y="0"/>
                  </a:moveTo>
                  <a:cubicBezTo>
                    <a:pt x="1477" y="30"/>
                    <a:pt x="965" y="74"/>
                    <a:pt x="468" y="163"/>
                  </a:cubicBezTo>
                  <a:cubicBezTo>
                    <a:pt x="371" y="178"/>
                    <a:pt x="282" y="208"/>
                    <a:pt x="193" y="245"/>
                  </a:cubicBezTo>
                  <a:cubicBezTo>
                    <a:pt x="67" y="304"/>
                    <a:pt x="0" y="445"/>
                    <a:pt x="30" y="594"/>
                  </a:cubicBezTo>
                  <a:cubicBezTo>
                    <a:pt x="52" y="735"/>
                    <a:pt x="178" y="846"/>
                    <a:pt x="327" y="846"/>
                  </a:cubicBezTo>
                  <a:cubicBezTo>
                    <a:pt x="339" y="847"/>
                    <a:pt x="351" y="848"/>
                    <a:pt x="363" y="848"/>
                  </a:cubicBezTo>
                  <a:cubicBezTo>
                    <a:pt x="442" y="848"/>
                    <a:pt x="524" y="828"/>
                    <a:pt x="601" y="809"/>
                  </a:cubicBezTo>
                  <a:cubicBezTo>
                    <a:pt x="1071" y="703"/>
                    <a:pt x="1544" y="651"/>
                    <a:pt x="2021" y="651"/>
                  </a:cubicBezTo>
                  <a:cubicBezTo>
                    <a:pt x="2179" y="651"/>
                    <a:pt x="2336" y="657"/>
                    <a:pt x="2494" y="668"/>
                  </a:cubicBezTo>
                  <a:cubicBezTo>
                    <a:pt x="3169" y="727"/>
                    <a:pt x="3800" y="920"/>
                    <a:pt x="4371" y="1291"/>
                  </a:cubicBezTo>
                  <a:cubicBezTo>
                    <a:pt x="4461" y="1358"/>
                    <a:pt x="4557" y="1425"/>
                    <a:pt x="4646" y="1469"/>
                  </a:cubicBezTo>
                  <a:cubicBezTo>
                    <a:pt x="4699" y="1493"/>
                    <a:pt x="4751" y="1505"/>
                    <a:pt x="4800" y="1505"/>
                  </a:cubicBezTo>
                  <a:cubicBezTo>
                    <a:pt x="4903" y="1505"/>
                    <a:pt x="4994" y="1454"/>
                    <a:pt x="5054" y="1358"/>
                  </a:cubicBezTo>
                  <a:cubicBezTo>
                    <a:pt x="5128" y="1232"/>
                    <a:pt x="5128" y="1076"/>
                    <a:pt x="5017" y="980"/>
                  </a:cubicBezTo>
                  <a:cubicBezTo>
                    <a:pt x="4906" y="876"/>
                    <a:pt x="4780" y="779"/>
                    <a:pt x="4646" y="698"/>
                  </a:cubicBezTo>
                  <a:cubicBezTo>
                    <a:pt x="3830" y="200"/>
                    <a:pt x="2932" y="15"/>
                    <a:pt x="1982" y="0"/>
                  </a:cubicBezTo>
                  <a:close/>
                </a:path>
              </a:pathLst>
            </a:custGeom>
            <a:solidFill>
              <a:schemeClr val="accent3"/>
            </a:solidFill>
            <a:ln>
              <a:noFill/>
            </a:ln>
          </p:spPr>
          <p:txBody>
            <a:bodyPr spcFirstLastPara="1" wrap="square" lIns="121900" tIns="121900" rIns="121900" bIns="121900" anchor="ctr" anchorCtr="0">
              <a:noAutofit/>
            </a:bodyPr>
            <a:lstStyle/>
            <a:p>
              <a:endParaRPr sz="2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9675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par>
                                <p:cTn id="37" presetID="16" presetClass="entr" presetSubtype="2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arn(inVertical)">
                                      <p:cBhvr>
                                        <p:cTn id="47" dur="500"/>
                                        <p:tgtEl>
                                          <p:spTgt spid="34"/>
                                        </p:tgtEl>
                                      </p:cBhvr>
                                    </p:animEffect>
                                  </p:childTnLst>
                                </p:cTn>
                              </p:par>
                              <p:par>
                                <p:cTn id="48" presetID="16" presetClass="entr" presetSubtype="21"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arn(inVertical)">
                                      <p:cBhvr>
                                        <p:cTn id="50" dur="500"/>
                                        <p:tgtEl>
                                          <p:spTgt spid="3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arn(inVertic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barn(inVertical)">
                                      <p:cBhvr>
                                        <p:cTn id="58" dur="500"/>
                                        <p:tgtEl>
                                          <p:spTgt spid="40"/>
                                        </p:tgtEl>
                                      </p:cBhvr>
                                    </p:animEffect>
                                  </p:childTnLst>
                                </p:cTn>
                              </p:par>
                              <p:par>
                                <p:cTn id="59" presetID="16" presetClass="entr" presetSubtype="21"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barn(inVertical)">
                                      <p:cBhvr>
                                        <p:cTn id="61" dur="500"/>
                                        <p:tgtEl>
                                          <p:spTgt spid="3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barn(inVertical)">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barn(inVertical)">
                                      <p:cBhvr>
                                        <p:cTn id="69" dur="500"/>
                                        <p:tgtEl>
                                          <p:spTgt spid="45"/>
                                        </p:tgtEl>
                                      </p:cBhvr>
                                    </p:animEffect>
                                  </p:childTnLst>
                                </p:cTn>
                              </p:par>
                              <p:par>
                                <p:cTn id="70" presetID="16" presetClass="entr" presetSubtype="21"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barn(inVertical)">
                                      <p:cBhvr>
                                        <p:cTn id="72" dur="500"/>
                                        <p:tgtEl>
                                          <p:spTgt spid="48"/>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barn(inVertical)">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C81B2F9-70AC-C63D-618A-B0F18F8CDBAE}"/>
              </a:ext>
            </a:extLst>
          </p:cNvPr>
          <p:cNvSpPr txBox="1"/>
          <p:nvPr/>
        </p:nvSpPr>
        <p:spPr>
          <a:xfrm>
            <a:off x="704334" y="426200"/>
            <a:ext cx="10985157" cy="2246769"/>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Biểu cảm là sự giãy bày, thổ lộ tình cảm của người viết trước một đối tượng.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Có 2 cách biểu cảm: biểu cảm trực tiếp và biểu cảm gián tiếp.</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cảm,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hỏi </a:t>
            </a:r>
            <a:r>
              <a:rPr lang="en-US" sz="2800" dirty="0" err="1">
                <a:latin typeface="Times New Roman" panose="02020603050405020304" pitchFamily="18" charset="0"/>
                <a:cs typeface="Times New Roman" panose="02020603050405020304" pitchFamily="18" charset="0"/>
              </a:rPr>
              <a:t>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a:t>
            </a:r>
          </a:p>
        </p:txBody>
      </p:sp>
      <p:graphicFrame>
        <p:nvGraphicFramePr>
          <p:cNvPr id="2" name="Table 1">
            <a:extLst>
              <a:ext uri="{FF2B5EF4-FFF2-40B4-BE49-F238E27FC236}">
                <a16:creationId xmlns:a16="http://schemas.microsoft.com/office/drawing/2014/main" xmlns="" id="{3239A999-3D71-9E85-1C98-B8E67B8BAD73}"/>
              </a:ext>
            </a:extLst>
          </p:cNvPr>
          <p:cNvGraphicFramePr>
            <a:graphicFrameLocks noGrp="1"/>
          </p:cNvGraphicFramePr>
          <p:nvPr>
            <p:extLst>
              <p:ext uri="{D42A27DB-BD31-4B8C-83A1-F6EECF244321}">
                <p14:modId xmlns:p14="http://schemas.microsoft.com/office/powerpoint/2010/main" val="191636899"/>
              </p:ext>
            </p:extLst>
          </p:nvPr>
        </p:nvGraphicFramePr>
        <p:xfrm>
          <a:off x="603421" y="2672969"/>
          <a:ext cx="11186982" cy="3803904"/>
        </p:xfrm>
        <a:graphic>
          <a:graphicData uri="http://schemas.openxmlformats.org/drawingml/2006/table">
            <a:tbl>
              <a:tblPr firstRow="1" firstCol="1" bandRow="1"/>
              <a:tblGrid>
                <a:gridCol w="5593491">
                  <a:extLst>
                    <a:ext uri="{9D8B030D-6E8A-4147-A177-3AD203B41FA5}">
                      <a16:colId xmlns:a16="http://schemas.microsoft.com/office/drawing/2014/main" xmlns="" val="2708117847"/>
                    </a:ext>
                  </a:extLst>
                </a:gridCol>
                <a:gridCol w="5593491">
                  <a:extLst>
                    <a:ext uri="{9D8B030D-6E8A-4147-A177-3AD203B41FA5}">
                      <a16:colId xmlns:a16="http://schemas.microsoft.com/office/drawing/2014/main" xmlns="" val="2151035689"/>
                    </a:ext>
                  </a:extLst>
                </a:gridCol>
              </a:tblGrid>
              <a:tr h="172983">
                <a:tc>
                  <a:txBody>
                    <a:bodyPr/>
                    <a:lstStyle/>
                    <a:p>
                      <a:pPr algn="ctr">
                        <a:lnSpc>
                          <a:spcPct val="130000"/>
                        </a:lnSpc>
                      </a:pP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cảm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trực</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tiếp</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0" marR="5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pPr>
                      <a:r>
                        <a:rPr lang="vi-VN" sz="2400" b="1" dirty="0">
                          <a:effectLst/>
                          <a:latin typeface="Times New Roman" panose="02020603050405020304" pitchFamily="18" charset="0"/>
                          <a:ea typeface="MS Mincho" panose="02020609040205080304" pitchFamily="49" charset="-128"/>
                          <a:cs typeface="Times New Roman" panose="02020603050405020304" pitchFamily="18" charset="0"/>
                        </a:rPr>
                        <a:t>Biểu cảm gián tiếp</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0" marR="5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236298927"/>
                  </a:ext>
                </a:extLst>
              </a:tr>
              <a:tr h="2094692">
                <a:tc>
                  <a:txBody>
                    <a:bodyPr/>
                    <a:lstStyle/>
                    <a:p>
                      <a:pPr>
                        <a:lnSpc>
                          <a:spcPct val="130000"/>
                        </a:lnSpc>
                      </a:pPr>
                      <a:r>
                        <a:rPr lang="vi-VN" sz="2400" dirty="0">
                          <a:effectLst/>
                          <a:latin typeface="Times New Roman" panose="02020603050405020304" pitchFamily="18" charset="0"/>
                          <a:ea typeface="MS Mincho" panose="02020609040205080304" pitchFamily="49" charset="-128"/>
                          <a:cs typeface="Times New Roman" panose="02020603050405020304" pitchFamily="18" charset="0"/>
                        </a:rPr>
                        <a:t>VD1) Người viết bộc lộ trực tiếp cảm xúc xót xa thương cảm trước số phận bất hạnh của nhân vật Vũ Nương bằng: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vi-VN" sz="2400" dirty="0">
                          <a:effectLst/>
                          <a:latin typeface="Times New Roman" panose="02020603050405020304" pitchFamily="18" charset="0"/>
                          <a:ea typeface="MS Mincho" panose="02020609040205080304" pitchFamily="49" charset="-128"/>
                          <a:cs typeface="Times New Roman" panose="02020603050405020304" pitchFamily="18" charset="0"/>
                        </a:rPr>
                        <a:t>+ Câu hỏi tu từ: </a:t>
                      </a:r>
                      <a:r>
                        <a:rPr lang="vi-VN" sz="2400" i="1" dirty="0">
                          <a:effectLst/>
                          <a:latin typeface="Times New Roman" panose="02020603050405020304" pitchFamily="18" charset="0"/>
                          <a:ea typeface="MS Mincho" panose="02020609040205080304" pitchFamily="49" charset="-128"/>
                          <a:cs typeface="Times New Roman" panose="02020603050405020304" pitchFamily="18" charset="0"/>
                        </a:rPr>
                        <a:t>“Rồi nữa, tham gia ...là ai?”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vi-VN" sz="2400" dirty="0">
                          <a:effectLst/>
                          <a:latin typeface="Times New Roman" panose="02020603050405020304" pitchFamily="18" charset="0"/>
                          <a:ea typeface="MS Mincho" panose="02020609040205080304" pitchFamily="49" charset="-128"/>
                          <a:cs typeface="Times New Roman" panose="02020603050405020304" pitchFamily="18" charset="0"/>
                        </a:rPr>
                        <a:t>+ Thán từ: </a:t>
                      </a:r>
                      <a:r>
                        <a:rPr lang="vi-VN" sz="2400" i="1" dirty="0">
                          <a:effectLst/>
                          <a:latin typeface="Times New Roman" panose="02020603050405020304" pitchFamily="18" charset="0"/>
                          <a:ea typeface="MS Mincho" panose="02020609040205080304" pitchFamily="49" charset="-128"/>
                          <a:cs typeface="Times New Roman" panose="02020603050405020304" pitchFamily="18" charset="0"/>
                        </a:rPr>
                        <a:t>Trời ơi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vi-VN" sz="2400" dirty="0">
                          <a:effectLst/>
                          <a:latin typeface="Times New Roman" panose="02020603050405020304" pitchFamily="18" charset="0"/>
                          <a:ea typeface="MS Mincho" panose="02020609040205080304" pitchFamily="49" charset="-128"/>
                          <a:cs typeface="Times New Roman" panose="02020603050405020304" pitchFamily="18" charset="0"/>
                        </a:rPr>
                        <a:t>+ Câu cảm: </a:t>
                      </a:r>
                      <a:r>
                        <a:rPr lang="vi-VN" sz="2400" i="1" dirty="0">
                          <a:effectLst/>
                          <a:latin typeface="Times New Roman" panose="02020603050405020304" pitchFamily="18" charset="0"/>
                          <a:ea typeface="MS Mincho" panose="02020609040205080304" pitchFamily="49" charset="-128"/>
                          <a:cs typeface="Times New Roman" panose="02020603050405020304" pitchFamily="18" charset="0"/>
                        </a:rPr>
                        <a:t>Trời ơi!</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0" marR="5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30000"/>
                        </a:lnSpc>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VD2) Biểu cảm gián tiếp cảm xúc trân trọng, ngưỡng mộ việc đọc sách của các học giả Trung Hoa thông qua việc kể lại việc đọc sách của họ như thế nào.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0" marR="5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307499982"/>
                  </a:ext>
                </a:extLst>
              </a:tr>
            </a:tbl>
          </a:graphicData>
        </a:graphic>
      </p:graphicFrame>
    </p:spTree>
    <p:extLst>
      <p:ext uri="{BB962C8B-B14F-4D97-AF65-F5344CB8AC3E}">
        <p14:creationId xmlns:p14="http://schemas.microsoft.com/office/powerpoint/2010/main" val="1174807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BBC7094-828C-5A74-74CE-A71E2937D2DB}"/>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xmlns="" id="{92AF94A5-CC76-195D-567D-2B5D1873D4BB}"/>
              </a:ext>
            </a:extLst>
          </p:cNvPr>
          <p:cNvSpPr txBox="1"/>
          <p:nvPr/>
        </p:nvSpPr>
        <p:spPr>
          <a:xfrm>
            <a:off x="704334" y="426200"/>
            <a:ext cx="10985157" cy="523220"/>
          </a:xfrm>
          <a:prstGeom prst="rect">
            <a:avLst/>
          </a:prstGeom>
          <a:noFill/>
        </p:spPr>
        <p:txBody>
          <a:bodyPr wrap="square">
            <a:spAutoFit/>
          </a:bodyPr>
          <a:lstStyle/>
          <a:p>
            <a:endParaRPr lang="en-US" sz="2800" dirty="0">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FC8352DF-46BC-328E-EC49-AA9C4C82AC2A}"/>
              </a:ext>
            </a:extLst>
          </p:cNvPr>
          <p:cNvGraphicFramePr>
            <a:graphicFrameLocks noGrp="1"/>
          </p:cNvGraphicFramePr>
          <p:nvPr>
            <p:extLst>
              <p:ext uri="{D42A27DB-BD31-4B8C-83A1-F6EECF244321}">
                <p14:modId xmlns:p14="http://schemas.microsoft.com/office/powerpoint/2010/main" val="1211159343"/>
              </p:ext>
            </p:extLst>
          </p:nvPr>
        </p:nvGraphicFramePr>
        <p:xfrm>
          <a:off x="502509" y="426200"/>
          <a:ext cx="11186982" cy="5782996"/>
        </p:xfrm>
        <a:graphic>
          <a:graphicData uri="http://schemas.openxmlformats.org/drawingml/2006/table">
            <a:tbl>
              <a:tblPr firstRow="1" firstCol="1" bandRow="1"/>
              <a:tblGrid>
                <a:gridCol w="5593491">
                  <a:extLst>
                    <a:ext uri="{9D8B030D-6E8A-4147-A177-3AD203B41FA5}">
                      <a16:colId xmlns:a16="http://schemas.microsoft.com/office/drawing/2014/main" xmlns="" val="2708117847"/>
                    </a:ext>
                  </a:extLst>
                </a:gridCol>
                <a:gridCol w="5593491">
                  <a:extLst>
                    <a:ext uri="{9D8B030D-6E8A-4147-A177-3AD203B41FA5}">
                      <a16:colId xmlns:a16="http://schemas.microsoft.com/office/drawing/2014/main" xmlns="" val="2151035689"/>
                    </a:ext>
                  </a:extLst>
                </a:gridCol>
              </a:tblGrid>
              <a:tr h="905182">
                <a:tc>
                  <a:txBody>
                    <a:bodyPr/>
                    <a:lstStyle/>
                    <a:p>
                      <a:pPr algn="ctr">
                        <a:lnSpc>
                          <a:spcPct val="130000"/>
                        </a:lnSpc>
                      </a:pP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trực</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tiếp</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0" marR="5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pPr>
                      <a:r>
                        <a:rPr lang="vi-VN" sz="2400" b="1" dirty="0">
                          <a:effectLst/>
                          <a:latin typeface="Times New Roman" panose="02020603050405020304" pitchFamily="18" charset="0"/>
                          <a:ea typeface="MS Mincho" panose="02020609040205080304" pitchFamily="49" charset="-128"/>
                          <a:cs typeface="Times New Roman" panose="02020603050405020304" pitchFamily="18" charset="0"/>
                        </a:rPr>
                        <a:t>Biểu cảm gián tiếp</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0" marR="5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236298927"/>
                  </a:ext>
                </a:extLst>
              </a:tr>
              <a:tr h="4877814">
                <a:tc>
                  <a:txBody>
                    <a:bodyPr/>
                    <a:lstStyle/>
                    <a:p>
                      <a:pPr>
                        <a:lnSpc>
                          <a:spcPct val="130000"/>
                        </a:lnSpc>
                      </a:pP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sử</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dụng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bộc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lộ</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trực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tiếp</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những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suy</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nghĩ</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xúc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mình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như</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các</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biểu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tình</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thái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cảm</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câu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hỏi</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tu</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effectLst/>
                          <a:latin typeface="Times New Roman" panose="02020603050405020304" pitchFamily="18" charset="0"/>
                          <a:ea typeface="MS Mincho" panose="02020609040205080304" pitchFamily="49" charset="-128"/>
                          <a:cs typeface="Times New Roman" panose="02020603050405020304" pitchFamily="18" charset="0"/>
                        </a:rPr>
                        <a:t>từ</a:t>
                      </a:r>
                      <a:r>
                        <a:rPr lang="en-US" sz="2800"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0" marR="5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Người viết kể lại, hoặc giới thiệu, miêu tả đặc điểm, tính chất, trạng thái của thiên nhiên, con người, đồ vật... qua đó mà gián tiếp thể hiện suy nghĩ, tình cảm của mình.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Dùng trong văn xuôi tự sự, các bài văn kể chuyện, miêu tả, thuyết minh</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170" marR="511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508490355"/>
                  </a:ext>
                </a:extLst>
              </a:tr>
            </a:tbl>
          </a:graphicData>
        </a:graphic>
      </p:graphicFrame>
    </p:spTree>
    <p:extLst>
      <p:ext uri="{BB962C8B-B14F-4D97-AF65-F5344CB8AC3E}">
        <p14:creationId xmlns:p14="http://schemas.microsoft.com/office/powerpoint/2010/main" val="267361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23"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fontAlgn="base">
              <a:spcBef>
                <a:spcPct val="0"/>
              </a:spcBef>
              <a:spcAft>
                <a:spcPct val="0"/>
              </a:spcAft>
              <a:defRPr/>
            </a:pPr>
            <a:endParaRPr lang="zh-CN" altLang="en-US" sz="1866" dirty="0">
              <a:solidFill>
                <a:srgbClr val="E7E6E6">
                  <a:lumMod val="50000"/>
                </a:srgbClr>
              </a:solidFill>
              <a:latin typeface="Calibri"/>
              <a:ea typeface="宋体" panose="02010600030101010101" pitchFamily="2" charset="-122"/>
              <a:cs typeface="+mn-ea"/>
              <a:sym typeface="+mn-lt"/>
            </a:endParaRPr>
          </a:p>
        </p:txBody>
      </p:sp>
      <p:sp>
        <p:nvSpPr>
          <p:cNvPr id="4" name="TextBox 3">
            <a:extLst>
              <a:ext uri="{FF2B5EF4-FFF2-40B4-BE49-F238E27FC236}">
                <a16:creationId xmlns="" xmlns:a16="http://schemas.microsoft.com/office/drawing/2014/main" id="{9169FFF5-B448-4DC2-B3FD-6B6DE8222CC5}"/>
              </a:ext>
            </a:extLst>
          </p:cNvPr>
          <p:cNvSpPr txBox="1"/>
          <p:nvPr/>
        </p:nvSpPr>
        <p:spPr>
          <a:xfrm>
            <a:off x="3265714" y="415592"/>
            <a:ext cx="6096000" cy="584775"/>
          </a:xfrm>
          <a:prstGeom prst="rect">
            <a:avLst/>
          </a:prstGeom>
          <a:noFill/>
        </p:spPr>
        <p:txBody>
          <a:bodyPr wrap="square">
            <a:spAutoFit/>
          </a:bodyPr>
          <a:lstStyle/>
          <a:p>
            <a:pPr marL="0" marR="0" algn="ctr"/>
            <a:r>
              <a:rPr lang="en-US" sz="3200" b="1" dirty="0">
                <a:solidFill>
                  <a:srgbClr val="0070C0"/>
                </a:solidFill>
                <a:effectLst/>
                <a:latin typeface="Times New Roman" panose="02020603050405020304" pitchFamily="18" charset="0"/>
                <a:ea typeface="Times New Roman" panose="02020603050405020304" pitchFamily="18" charset="0"/>
              </a:rPr>
              <a:t>BẢNG </a:t>
            </a:r>
            <a:r>
              <a:rPr lang="en-US" sz="3200" b="1" dirty="0" smtClean="0">
                <a:solidFill>
                  <a:srgbClr val="0070C0"/>
                </a:solidFill>
                <a:effectLst/>
                <a:latin typeface="Times New Roman" panose="02020603050405020304" pitchFamily="18" charset="0"/>
                <a:ea typeface="Times New Roman" panose="02020603050405020304" pitchFamily="18" charset="0"/>
              </a:rPr>
              <a:t>KIỂM</a:t>
            </a:r>
            <a:endParaRPr lang="en-US" sz="32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 xmlns:a16="http://schemas.microsoft.com/office/drawing/2014/main" id="{169771D2-AA8C-4B44-A93B-B0E5A1F22C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354" y="261626"/>
            <a:ext cx="3746046" cy="1246908"/>
          </a:xfrm>
          <a:prstGeom prst="rect">
            <a:avLst/>
          </a:prstGeom>
          <a:noFill/>
          <a:ln>
            <a:noFill/>
          </a:ln>
        </p:spPr>
      </p:pic>
      <p:pic>
        <p:nvPicPr>
          <p:cNvPr id="7" name="Google Shape;360;p15">
            <a:extLst>
              <a:ext uri="{FF2B5EF4-FFF2-40B4-BE49-F238E27FC236}">
                <a16:creationId xmlns="" xmlns:a16="http://schemas.microsoft.com/office/drawing/2014/main" id="{2774A34C-D688-4775-94D2-2EE4CEDFAE4A}"/>
              </a:ext>
            </a:extLst>
          </p:cNvPr>
          <p:cNvPicPr/>
          <p:nvPr/>
        </p:nvPicPr>
        <p:blipFill rotWithShape="1">
          <a:blip r:embed="rId4">
            <a:alphaModFix/>
          </a:blip>
          <a:srcRect/>
          <a:stretch/>
        </p:blipFill>
        <p:spPr>
          <a:xfrm>
            <a:off x="9040091" y="0"/>
            <a:ext cx="3210664" cy="2119745"/>
          </a:xfrm>
          <a:prstGeom prst="rect">
            <a:avLst/>
          </a:prstGeom>
          <a:noFill/>
          <a:ln>
            <a:noFill/>
          </a:ln>
        </p:spPr>
      </p:pic>
      <p:pic>
        <p:nvPicPr>
          <p:cNvPr id="5" name="Picture 4">
            <a:extLst>
              <a:ext uri="{FF2B5EF4-FFF2-40B4-BE49-F238E27FC236}">
                <a16:creationId xmlns="" xmlns:a16="http://schemas.microsoft.com/office/drawing/2014/main" id="{5FC18085-E323-45D7-92A6-522AFA41998C}"/>
              </a:ext>
            </a:extLst>
          </p:cNvPr>
          <p:cNvPicPr>
            <a:picLocks noChangeAspect="1"/>
          </p:cNvPicPr>
          <p:nvPr/>
        </p:nvPicPr>
        <p:blipFill>
          <a:blip r:embed="rId5"/>
          <a:stretch>
            <a:fillRect/>
          </a:stretch>
        </p:blipFill>
        <p:spPr>
          <a:xfrm>
            <a:off x="381000" y="1059872"/>
            <a:ext cx="11338560" cy="5239140"/>
          </a:xfrm>
          <a:prstGeom prst="rect">
            <a:avLst/>
          </a:prstGeom>
        </p:spPr>
      </p:pic>
      <p:pic>
        <p:nvPicPr>
          <p:cNvPr id="12" name="图片 79">
            <a:extLst>
              <a:ext uri="{FF2B5EF4-FFF2-40B4-BE49-F238E27FC236}">
                <a16:creationId xmlns="" xmlns:a16="http://schemas.microsoft.com/office/drawing/2014/main" id="{D4F54FBC-C162-804A-81EE-64709CDCECE8}"/>
              </a:ext>
            </a:extLst>
          </p:cNvPr>
          <p:cNvPicPr/>
          <p:nvPr/>
        </p:nvPicPr>
        <p:blipFill rotWithShape="1">
          <a:blip r:embed="rId6">
            <a:extLst>
              <a:ext uri="{28A0092B-C50C-407E-A947-70E740481C1C}">
                <a14:useLocalDpi xmlns:a14="http://schemas.microsoft.com/office/drawing/2010/main" val="0"/>
              </a:ext>
            </a:extLst>
          </a:blip>
          <a:srcRect l="1" r="77432"/>
          <a:stretch/>
        </p:blipFill>
        <p:spPr>
          <a:xfrm>
            <a:off x="138612" y="6299012"/>
            <a:ext cx="1461588" cy="538480"/>
          </a:xfrm>
          <a:prstGeom prst="rect">
            <a:avLst/>
          </a:prstGeom>
        </p:spPr>
      </p:pic>
    </p:spTree>
    <p:extLst>
      <p:ext uri="{BB962C8B-B14F-4D97-AF65-F5344CB8AC3E}">
        <p14:creationId xmlns:p14="http://schemas.microsoft.com/office/powerpoint/2010/main" val="2465716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îšliḑé"/>
          <p:cNvSpPr/>
          <p:nvPr/>
        </p:nvSpPr>
        <p:spPr>
          <a:xfrm>
            <a:off x="1612901" y="144358"/>
            <a:ext cx="8966198" cy="2036832"/>
          </a:xfrm>
          <a:prstGeom prst="rect">
            <a:avLst/>
          </a:prstGeom>
        </p:spPr>
        <p:txBody>
          <a:bodyPr wrap="none" lIns="144000" tIns="0" rIns="144000" bIns="0" anchor="ctr">
            <a:noAutofit/>
          </a:bodyPr>
          <a:lstStyle/>
          <a:p>
            <a:pPr algn="ctr"/>
            <a:r>
              <a:rPr lang="en-US" sz="6600" b="1" dirty="0" err="1">
                <a:solidFill>
                  <a:schemeClr val="accent3">
                    <a:lumMod val="75000"/>
                  </a:schemeClr>
                </a:solidFill>
                <a:latin typeface="Times New Roman" pitchFamily="18" charset="0"/>
                <a:cs typeface="Times New Roman" pitchFamily="18" charset="0"/>
              </a:rPr>
              <a:t>Bài</a:t>
            </a:r>
            <a:r>
              <a:rPr lang="en-US" sz="6600" b="1" dirty="0">
                <a:solidFill>
                  <a:schemeClr val="accent3">
                    <a:lumMod val="75000"/>
                  </a:schemeClr>
                </a:solidFill>
                <a:latin typeface="Times New Roman" pitchFamily="18" charset="0"/>
                <a:cs typeface="Times New Roman" pitchFamily="18" charset="0"/>
              </a:rPr>
              <a:t> </a:t>
            </a:r>
            <a:r>
              <a:rPr lang="en-US" sz="6600" b="1" dirty="0" err="1">
                <a:solidFill>
                  <a:schemeClr val="accent3">
                    <a:lumMod val="75000"/>
                  </a:schemeClr>
                </a:solidFill>
                <a:latin typeface="Times New Roman" pitchFamily="18" charset="0"/>
                <a:cs typeface="Times New Roman" pitchFamily="18" charset="0"/>
              </a:rPr>
              <a:t>tập</a:t>
            </a:r>
            <a:r>
              <a:rPr lang="en-US" sz="6600" b="1" dirty="0">
                <a:solidFill>
                  <a:schemeClr val="accent3">
                    <a:lumMod val="75000"/>
                  </a:schemeClr>
                </a:solidFill>
                <a:latin typeface="Times New Roman" pitchFamily="18" charset="0"/>
                <a:cs typeface="Times New Roman" pitchFamily="18" charset="0"/>
              </a:rPr>
              <a:t> </a:t>
            </a:r>
            <a:r>
              <a:rPr lang="en-US" sz="6600" b="1" dirty="0" err="1">
                <a:solidFill>
                  <a:schemeClr val="accent3">
                    <a:lumMod val="75000"/>
                  </a:schemeClr>
                </a:solidFill>
                <a:latin typeface="Times New Roman" pitchFamily="18" charset="0"/>
                <a:cs typeface="Times New Roman" pitchFamily="18" charset="0"/>
              </a:rPr>
              <a:t>về</a:t>
            </a:r>
            <a:r>
              <a:rPr lang="en-US" sz="6600" b="1" dirty="0">
                <a:solidFill>
                  <a:schemeClr val="accent3">
                    <a:lumMod val="75000"/>
                  </a:schemeClr>
                </a:solidFill>
                <a:latin typeface="Times New Roman" pitchFamily="18" charset="0"/>
                <a:cs typeface="Times New Roman" pitchFamily="18" charset="0"/>
              </a:rPr>
              <a:t> </a:t>
            </a:r>
            <a:r>
              <a:rPr lang="en-US" sz="6600" b="1" dirty="0" err="1">
                <a:solidFill>
                  <a:schemeClr val="accent3">
                    <a:lumMod val="75000"/>
                  </a:schemeClr>
                </a:solidFill>
                <a:latin typeface="Times New Roman" pitchFamily="18" charset="0"/>
                <a:cs typeface="Times New Roman" pitchFamily="18" charset="0"/>
              </a:rPr>
              <a:t>nhà</a:t>
            </a:r>
            <a:endParaRPr lang="en-US" altLang="zh-CN" sz="6600" b="1" dirty="0">
              <a:solidFill>
                <a:schemeClr val="accent3">
                  <a:lumMod val="75000"/>
                </a:schemeClr>
              </a:solidFill>
              <a:latin typeface="Times New Roman" pitchFamily="18" charset="0"/>
              <a:cs typeface="Times New Roman" pitchFamily="18" charset="0"/>
            </a:endParaRPr>
          </a:p>
        </p:txBody>
      </p:sp>
      <p:pic>
        <p:nvPicPr>
          <p:cNvPr id="6" name="Picture 5">
            <a:extLst>
              <a:ext uri="{FF2B5EF4-FFF2-40B4-BE49-F238E27FC236}">
                <a16:creationId xmlns="" xmlns:a16="http://schemas.microsoft.com/office/drawing/2014/main" id="{7525BCA5-E42A-B97D-7E06-A01E90876C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85" y="2372298"/>
            <a:ext cx="3763624" cy="3763624"/>
          </a:xfrm>
          <a:prstGeom prst="rect">
            <a:avLst/>
          </a:prstGeom>
        </p:spPr>
      </p:pic>
      <p:grpSp>
        <p:nvGrpSpPr>
          <p:cNvPr id="7" name="Group 6">
            <a:extLst>
              <a:ext uri="{FF2B5EF4-FFF2-40B4-BE49-F238E27FC236}">
                <a16:creationId xmlns="" xmlns:a16="http://schemas.microsoft.com/office/drawing/2014/main" id="{527417AC-D970-6235-8758-E45B27DCF75B}"/>
              </a:ext>
            </a:extLst>
          </p:cNvPr>
          <p:cNvGrpSpPr/>
          <p:nvPr/>
        </p:nvGrpSpPr>
        <p:grpSpPr>
          <a:xfrm>
            <a:off x="5022318" y="2270642"/>
            <a:ext cx="6953782" cy="3919843"/>
            <a:chOff x="705415" y="2076528"/>
            <a:chExt cx="7567439" cy="3919843"/>
          </a:xfrm>
        </p:grpSpPr>
        <p:sp>
          <p:nvSpPr>
            <p:cNvPr id="8" name="Google Shape;255;p30">
              <a:extLst>
                <a:ext uri="{FF2B5EF4-FFF2-40B4-BE49-F238E27FC236}">
                  <a16:creationId xmlns="" xmlns:a16="http://schemas.microsoft.com/office/drawing/2014/main" id="{1ADD6C54-BE31-6274-67DA-E118C8F629F4}"/>
                </a:ext>
              </a:extLst>
            </p:cNvPr>
            <p:cNvSpPr/>
            <p:nvPr/>
          </p:nvSpPr>
          <p:spPr>
            <a:xfrm>
              <a:off x="705415" y="2076528"/>
              <a:ext cx="7567439" cy="3919843"/>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CEEC8"/>
            </a:solidFill>
            <a:ln>
              <a:noFill/>
            </a:ln>
          </p:spPr>
          <p:txBody>
            <a:bodyPr spcFirstLastPara="1" wrap="square" lIns="91425" tIns="91425" rIns="91425" bIns="91425" anchor="ctr" anchorCtr="0">
              <a:noAutofit/>
            </a:bodyPr>
            <a:lstStyle/>
            <a:p>
              <a:pPr algn="just"/>
              <a:r>
                <a:rPr lang="vi-VN" sz="2800" dirty="0" smtClean="0">
                  <a:latin typeface="Times New Roman" panose="02020603050405020304" pitchFamily="18" charset="0"/>
                  <a:cs typeface="Times New Roman" panose="02020603050405020304" pitchFamily="18" charset="0"/>
                </a:rPr>
                <a:t>Từ dàn ý đã xây dựng, </a:t>
              </a:r>
              <a:r>
                <a:rPr lang="en-US" sz="2800" dirty="0" err="1" smtClean="0">
                  <a:latin typeface="Times New Roman" pitchFamily="18" charset="0"/>
                  <a:cs typeface="Times New Roman" pitchFamily="18" charset="0"/>
                </a:rPr>
                <a:t>viết</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dung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chữ</a:t>
              </a:r>
              <a:r>
                <a:rPr lang="en-US" sz="2800" dirty="0" smtClean="0">
                  <a:latin typeface="Times New Roman" pitchFamily="18" charset="0"/>
                  <a:cs typeface="Times New Roman" pitchFamily="18" charset="0"/>
                </a:rPr>
                <a:t>.</a:t>
              </a:r>
              <a:endParaRPr lang="en-US" sz="2800"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r>
                <a:rPr lang="vi-VN" sz="2800" dirty="0" smtClean="0">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197902B4-6708-0512-1263-A8BE54D8942E}"/>
                </a:ext>
              </a:extLst>
            </p:cNvPr>
            <p:cNvSpPr/>
            <p:nvPr/>
          </p:nvSpPr>
          <p:spPr>
            <a:xfrm>
              <a:off x="1026096" y="2314903"/>
              <a:ext cx="6388495" cy="622991"/>
            </a:xfrm>
            <a:prstGeom prst="rect">
              <a:avLst/>
            </a:prstGeom>
          </p:spPr>
          <p:txBody>
            <a:bodyPr wrap="square">
              <a:spAutoFit/>
            </a:bodyPr>
            <a:lstStyle/>
            <a:p>
              <a:pPr algn="just">
                <a:lnSpc>
                  <a:spcPct val="115000"/>
                </a:lnSpc>
              </a:pPr>
              <a:endParaRPr lang="en-US" sz="3200" dirty="0">
                <a:effectLst/>
                <a:latin typeface="#9Slide03 AmpleSoft" panose="02000000000000000000" pitchFamily="2" charset="0"/>
                <a:ea typeface="Calibri" panose="020F0502020204030204" pitchFamily="34" charset="0"/>
                <a:cs typeface="#9Slide03 Arima Madurai ExtraBo" panose="00000900000000000000" pitchFamily="2" charset="0"/>
              </a:endParaRPr>
            </a:p>
          </p:txBody>
        </p:sp>
      </p:grpSp>
    </p:spTree>
    <p:extLst>
      <p:ext uri="{BB962C8B-B14F-4D97-AF65-F5344CB8AC3E}">
        <p14:creationId xmlns:p14="http://schemas.microsoft.com/office/powerpoint/2010/main" val="2667126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 y="91439"/>
            <a:ext cx="11902439" cy="66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1114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582840"/>
            <a:ext cx="12009120" cy="6275160"/>
          </a:xfrm>
        </p:spPr>
        <p:txBody>
          <a:bodyPr/>
          <a:lstStyle/>
          <a:p>
            <a:r>
              <a:rPr lang="en-US" dirty="0" smtClean="0"/>
              <a:t>                               </a:t>
            </a:r>
            <a:r>
              <a:rPr lang="en-US" b="1" dirty="0" err="1" smtClean="0">
                <a:latin typeface="Times New Roman" pitchFamily="18" charset="0"/>
                <a:cs typeface="Times New Roman" pitchFamily="18" charset="0"/>
              </a:rPr>
              <a:t>Phiếu</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tập</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số</a:t>
            </a:r>
            <a:r>
              <a:rPr lang="en-US" b="1" dirty="0" smtClean="0">
                <a:latin typeface="Times New Roman" pitchFamily="18" charset="0"/>
                <a:cs typeface="Times New Roman" pitchFamily="18" charset="0"/>
              </a:rPr>
              <a:t> 2</a:t>
            </a:r>
            <a:r>
              <a:rPr lang="en-US" dirty="0" smtClean="0"/>
              <a:t/>
            </a:r>
            <a:br>
              <a:rPr lang="en-US" dirty="0" smtClean="0"/>
            </a:br>
            <a:r>
              <a:rPr lang="en-US" dirty="0" smtClean="0"/>
              <a:t>- </a:t>
            </a:r>
            <a:r>
              <a:rPr lang="en-US" sz="4200" dirty="0" err="1" smtClean="0">
                <a:latin typeface="Times New Roman" pitchFamily="18" charset="0"/>
                <a:cs typeface="Times New Roman" pitchFamily="18" charset="0"/>
              </a:rPr>
              <a:t>Tên</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bài</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thơ</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tác</a:t>
            </a:r>
            <a:r>
              <a:rPr lang="en-US" sz="4200" dirty="0" smtClean="0">
                <a:latin typeface="Times New Roman" pitchFamily="18" charset="0"/>
                <a:cs typeface="Times New Roman" pitchFamily="18" charset="0"/>
              </a:rPr>
              <a:t> </a:t>
            </a:r>
            <a:r>
              <a:rPr lang="en-US" sz="4200" dirty="0" err="1" smtClean="0">
                <a:latin typeface="Times New Roman" pitchFamily="18" charset="0"/>
                <a:cs typeface="Times New Roman" pitchFamily="18" charset="0"/>
              </a:rPr>
              <a:t>giả</a:t>
            </a:r>
            <a:r>
              <a:rPr lang="en-US" sz="4200" dirty="0" smtClean="0">
                <a:latin typeface="Times New Roman" pitchFamily="18" charset="0"/>
                <a:cs typeface="Times New Roman" pitchFamily="18" charset="0"/>
              </a:rPr>
              <a:t>…………………………..</a:t>
            </a:r>
            <a:r>
              <a:rPr lang="en-US" sz="4200" dirty="0" smtClean="0"/>
              <a:t/>
            </a:r>
            <a:br>
              <a:rPr lang="en-US" sz="4200" dirty="0" smtClean="0"/>
            </a:br>
            <a:r>
              <a:rPr lang="en-US" sz="4200" dirty="0" smtClean="0"/>
              <a:t>- </a:t>
            </a:r>
            <a:r>
              <a:rPr lang="en-US" sz="4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4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hay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vi-VN"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 thơ </a:t>
            </a:r>
            <a:r>
              <a:rPr lang="vi-VN" sz="4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Chiều xuân</a:t>
            </a:r>
            <a:r>
              <a:rPr lang="vi-VN"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của Anh Thơ</a:t>
            </a:r>
            <a:r>
              <a:rPr lang="en-US" sz="4200" dirty="0"/>
              <a:t/>
            </a:r>
            <a:br>
              <a:rPr lang="en-US" sz="4200" dirty="0"/>
            </a:br>
            <a:r>
              <a:rPr lang="en-US" sz="4200" dirty="0"/>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hay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xác</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4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4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xúc</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a:t>
            </a:r>
            <a:r>
              <a:rPr lang="vi-VN" sz="4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và ý nghĩa của </a:t>
            </a:r>
            <a:r>
              <a:rPr lang="en-US" sz="42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yếu</a:t>
            </a:r>
            <a:r>
              <a:rPr lang="en-US" sz="42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tố</a:t>
            </a:r>
            <a:r>
              <a:rPr lang="en-US" sz="42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đó</a:t>
            </a:r>
            <a:r>
              <a:rPr lang="vi-VN" sz="4200" dirty="0" smtClean="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a:t>
            </a:r>
            <a:r>
              <a:rPr lang="vi-VN" sz="4200" dirty="0">
                <a:solidFill>
                  <a:srgbClr val="0D0D0D"/>
                </a:solidFill>
                <a:latin typeface="Times New Roman" panose="02020603050405020304" pitchFamily="18" charset="0"/>
                <a:ea typeface="Calibri" panose="020F0502020204030204" pitchFamily="34" charset="0"/>
                <a:cs typeface="Times New Roman" panose="02020603050405020304" pitchFamily="18" charset="0"/>
              </a:rPr>
              <a:t>đối với bản thân.</a:t>
            </a:r>
            <a:r>
              <a:rPr lang="vi-VN" sz="4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latin typeface="Times New Roman" panose="02020603050405020304" pitchFamily="18" charset="0"/>
                <a:ea typeface="Times New Roman" panose="02020603050405020304" pitchFamily="18" charset="0"/>
                <a:cs typeface="Times New Roman" panose="02020603050405020304" pitchFamily="18" charset="0"/>
              </a:rPr>
              <a:t/>
            </a:r>
            <a:br>
              <a:rPr lang="en-US" dirty="0">
                <a:latin typeface="Times New Roman" panose="02020603050405020304" pitchFamily="18"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3186754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ách vẽ quyển sách - Dạy Vẽ"/>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39955" y="102896"/>
            <a:ext cx="1061545" cy="123773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3058026" y="1446360"/>
            <a:ext cx="2403108" cy="6079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LỚP 7</a:t>
            </a:r>
          </a:p>
        </p:txBody>
      </p:sp>
      <p:sp>
        <p:nvSpPr>
          <p:cNvPr id="22" name="Rounded Rectangle 21"/>
          <p:cNvSpPr/>
          <p:nvPr/>
        </p:nvSpPr>
        <p:spPr>
          <a:xfrm>
            <a:off x="6020547" y="1468540"/>
            <a:ext cx="2608446" cy="6079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LỚP 8</a:t>
            </a:r>
          </a:p>
        </p:txBody>
      </p:sp>
      <p:sp>
        <p:nvSpPr>
          <p:cNvPr id="23" name="Rounded Rectangle 22"/>
          <p:cNvSpPr/>
          <p:nvPr/>
        </p:nvSpPr>
        <p:spPr>
          <a:xfrm>
            <a:off x="9049524" y="1421406"/>
            <a:ext cx="2531444" cy="6579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LỚP 9</a:t>
            </a:r>
          </a:p>
        </p:txBody>
      </p:sp>
      <p:sp>
        <p:nvSpPr>
          <p:cNvPr id="2" name="Rectangle: Rounded Corners 1">
            <a:extLst>
              <a:ext uri="{FF2B5EF4-FFF2-40B4-BE49-F238E27FC236}">
                <a16:creationId xmlns:a16="http://schemas.microsoft.com/office/drawing/2014/main" xmlns="" id="{82FC66EC-9402-3FF3-8EB7-120E1067705E}"/>
              </a:ext>
            </a:extLst>
          </p:cNvPr>
          <p:cNvSpPr/>
          <p:nvPr/>
        </p:nvSpPr>
        <p:spPr>
          <a:xfrm>
            <a:off x="2788920" y="2243953"/>
            <a:ext cx="3032760" cy="3277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400" dirty="0">
              <a:solidFill>
                <a:srgbClr val="00206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2D9514F1-9B24-7D02-B5AD-EAC7AFF56356}"/>
              </a:ext>
            </a:extLst>
          </p:cNvPr>
          <p:cNvSpPr/>
          <p:nvPr/>
        </p:nvSpPr>
        <p:spPr>
          <a:xfrm>
            <a:off x="6020546" y="2238170"/>
            <a:ext cx="2818653" cy="3277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400"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1BA0D060-4FD3-05BC-1AA9-3392630499B8}"/>
              </a:ext>
            </a:extLst>
          </p:cNvPr>
          <p:cNvSpPr/>
          <p:nvPr/>
        </p:nvSpPr>
        <p:spPr>
          <a:xfrm>
            <a:off x="9049523" y="2219257"/>
            <a:ext cx="2700517" cy="3277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3400" dirty="0">
              <a:solidFill>
                <a:srgbClr val="002060"/>
              </a:solidFill>
            </a:endParaRPr>
          </a:p>
        </p:txBody>
      </p:sp>
      <p:sp>
        <p:nvSpPr>
          <p:cNvPr id="10" name="Rounded Rectangle 9"/>
          <p:cNvSpPr/>
          <p:nvPr/>
        </p:nvSpPr>
        <p:spPr>
          <a:xfrm>
            <a:off x="130679" y="1496270"/>
            <a:ext cx="2403108" cy="607995"/>
          </a:xfrm>
          <a:prstGeom prst="roundRect">
            <a:avLst/>
          </a:prstGeom>
          <a:solidFill>
            <a:schemeClr val="tx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LỚP </a:t>
            </a:r>
            <a:r>
              <a:rPr lang="en-US" sz="2800" dirty="0" smtClean="0">
                <a:latin typeface="Times New Roman" panose="02020603050405020304" pitchFamily="18" charset="0"/>
                <a:cs typeface="Times New Roman" panose="02020603050405020304" pitchFamily="18" charset="0"/>
              </a:rPr>
              <a:t>6</a:t>
            </a:r>
            <a:endParaRPr lang="en-US" sz="2800" dirty="0">
              <a:latin typeface="Times New Roman" panose="02020603050405020304" pitchFamily="18" charset="0"/>
              <a:cs typeface="Times New Roman" panose="02020603050405020304" pitchFamily="18" charset="0"/>
            </a:endParaRPr>
          </a:p>
        </p:txBody>
      </p:sp>
      <p:sp>
        <p:nvSpPr>
          <p:cNvPr id="11" name="Rectangle: Rounded Corners 1">
            <a:extLst>
              <a:ext uri="{FF2B5EF4-FFF2-40B4-BE49-F238E27FC236}">
                <a16:creationId xmlns:a16="http://schemas.microsoft.com/office/drawing/2014/main" xmlns="" id="{82FC66EC-9402-3FF3-8EB7-120E1067705E}"/>
              </a:ext>
            </a:extLst>
          </p:cNvPr>
          <p:cNvSpPr/>
          <p:nvPr/>
        </p:nvSpPr>
        <p:spPr>
          <a:xfrm>
            <a:off x="130679" y="2243953"/>
            <a:ext cx="2612521" cy="327765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pt-BR" sz="1400" dirty="0">
                <a:latin typeface="Times New Roman" pitchFamily="18" charset="0"/>
                <a:cs typeface="Times New Roman" pitchFamily="18" charset="0"/>
              </a:rPr>
              <a:t>cảm nhận cái hay nét đặc sắc của thể thơ đưa lại: Chính nhờ cách hiệp vần đặc biệt giữa câu lục và câu bát, nhịp thơ thường là nhịp chẵn nên các bài thơ lục bát thường mang âm hưởng thiết tha, sâu lắng như lời ru của bà, của mẹ. Đó cũng chính là ưu thế của thể thơ này khi truyền tải nội dung tình cảm của người viết đến với bạn đọc</a:t>
            </a:r>
            <a:r>
              <a:rPr lang="pt-BR" sz="3600" dirty="0">
                <a:latin typeface="Times New Roman" pitchFamily="18" charset="0"/>
                <a:cs typeface="Times New Roman" pitchFamily="18" charset="0"/>
              </a:rPr>
              <a:t>.</a:t>
            </a:r>
            <a:endParaRPr lang="en-US" sz="3600" dirty="0"/>
          </a:p>
        </p:txBody>
      </p:sp>
      <p:sp>
        <p:nvSpPr>
          <p:cNvPr id="12" name="Rounded Rectangle 11"/>
          <p:cNvSpPr/>
          <p:nvPr/>
        </p:nvSpPr>
        <p:spPr>
          <a:xfrm>
            <a:off x="1962936" y="221310"/>
            <a:ext cx="8763000" cy="957653"/>
          </a:xfrm>
          <a:prstGeom prst="roundRect">
            <a:avLst/>
          </a:prstGeom>
        </p:spPr>
        <p:style>
          <a:lnRef idx="0">
            <a:schemeClr val="accent2"/>
          </a:lnRef>
          <a:fillRef idx="3">
            <a:schemeClr val="accent2"/>
          </a:fillRef>
          <a:effectRef idx="3">
            <a:schemeClr val="accent2"/>
          </a:effectRef>
          <a:fontRef idx="minor">
            <a:schemeClr val="lt1"/>
          </a:fontRef>
        </p:style>
        <p:txBody>
          <a:bodyPr lIns="114937" tIns="57470" rIns="114937" bIns="57470" rtlCol="0" anchor="ctr"/>
          <a:lstStyle/>
          <a:p>
            <a:pPr algn="ctr"/>
            <a:r>
              <a:rPr lang="vi-VN" sz="3200" b="1" kern="0" dirty="0">
                <a:solidFill>
                  <a:schemeClr val="tx1">
                    <a:lumMod val="95000"/>
                    <a:lumOff val="5000"/>
                  </a:schemeClr>
                </a:solidFill>
                <a:latin typeface="+mj-lt"/>
                <a:ea typeface="Arial" panose="020B0604020202020204" pitchFamily="34" charset="0"/>
              </a:rPr>
              <a:t>MỨC ĐỘ YÊU CẦU TỊNH TIẾN</a:t>
            </a:r>
            <a:endParaRPr lang="en-US" sz="3200" b="1" kern="0" dirty="0">
              <a:solidFill>
                <a:schemeClr val="tx1">
                  <a:lumMod val="95000"/>
                  <a:lumOff val="5000"/>
                </a:schemeClr>
              </a:solidFill>
              <a:latin typeface="+mj-lt"/>
            </a:endParaRPr>
          </a:p>
        </p:txBody>
      </p:sp>
    </p:spTree>
    <p:extLst>
      <p:ext uri="{BB962C8B-B14F-4D97-AF65-F5344CB8AC3E}">
        <p14:creationId xmlns:p14="http://schemas.microsoft.com/office/powerpoint/2010/main" val="253779007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4875A78B-1072-9CA0-F77B-938056522598}"/>
              </a:ext>
            </a:extLst>
          </p:cNvPr>
          <p:cNvGraphicFramePr>
            <a:graphicFrameLocks noGrp="1"/>
          </p:cNvGraphicFramePr>
          <p:nvPr>
            <p:extLst>
              <p:ext uri="{D42A27DB-BD31-4B8C-83A1-F6EECF244321}">
                <p14:modId xmlns:p14="http://schemas.microsoft.com/office/powerpoint/2010/main" val="1736531305"/>
              </p:ext>
            </p:extLst>
          </p:nvPr>
        </p:nvGraphicFramePr>
        <p:xfrm>
          <a:off x="263611" y="499606"/>
          <a:ext cx="11664778" cy="6272273"/>
        </p:xfrm>
        <a:graphic>
          <a:graphicData uri="http://schemas.openxmlformats.org/drawingml/2006/table">
            <a:tbl>
              <a:tblPr firstRow="1" firstCol="1" bandRow="1"/>
              <a:tblGrid>
                <a:gridCol w="1229909">
                  <a:extLst>
                    <a:ext uri="{9D8B030D-6E8A-4147-A177-3AD203B41FA5}">
                      <a16:colId xmlns:a16="http://schemas.microsoft.com/office/drawing/2014/main" xmlns="" val="3499922554"/>
                    </a:ext>
                  </a:extLst>
                </a:gridCol>
                <a:gridCol w="10434869">
                  <a:extLst>
                    <a:ext uri="{9D8B030D-6E8A-4147-A177-3AD203B41FA5}">
                      <a16:colId xmlns:a16="http://schemas.microsoft.com/office/drawing/2014/main" xmlns="" val="2114995643"/>
                    </a:ext>
                  </a:extLst>
                </a:gridCol>
              </a:tblGrid>
              <a:tr h="479312">
                <a:tc gridSpan="2">
                  <a:txBody>
                    <a:bodyPr/>
                    <a:lstStyle/>
                    <a:p>
                      <a:pPr algn="ctr">
                        <a:lnSpc>
                          <a:spcPct val="130000"/>
                        </a:lnSpc>
                        <a:spcAft>
                          <a:spcPts val="300"/>
                        </a:spcAft>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xmlns="" val="1322474686"/>
                  </a:ext>
                </a:extLst>
              </a:tr>
              <a:tr h="718931">
                <a:tc gridSpan="2">
                  <a:txBody>
                    <a:bodyPr/>
                    <a:lstStyle/>
                    <a:p>
                      <a:pPr algn="ctr">
                        <a:lnSpc>
                          <a:spcPct val="130000"/>
                        </a:lnSpc>
                        <a:spcAft>
                          <a:spcPts val="300"/>
                        </a:spcAft>
                      </a:pPr>
                      <a:r>
                        <a:rPr lang="vi-VN" sz="3600" b="1" dirty="0" smtClean="0">
                          <a:effectLst/>
                          <a:latin typeface="Times New Roman" panose="02020603050405020304" pitchFamily="18" charset="0"/>
                          <a:ea typeface="Calibri" panose="020F0502020204030204" pitchFamily="34" charset="0"/>
                          <a:cs typeface="Times New Roman" panose="02020603050405020304" pitchFamily="18" charset="0"/>
                        </a:rPr>
                        <a:t>Thơ </a:t>
                      </a: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tám chữ</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30000"/>
                        </a:lnSpc>
                        <a:spcAft>
                          <a:spcPts val="3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860770704"/>
                  </a:ext>
                </a:extLst>
              </a:tr>
              <a:tr h="4840110">
                <a:tc>
                  <a:txBody>
                    <a:bodyPr/>
                    <a:lstStyle/>
                    <a:p>
                      <a:pPr>
                        <a:lnSpc>
                          <a:spcPct val="130000"/>
                        </a:lnSpc>
                        <a:spcAft>
                          <a:spcPts val="30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30000"/>
                        </a:lnSpc>
                        <a:spcAft>
                          <a:spcPts val="300"/>
                        </a:spcAft>
                      </a:pP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smtClean="0">
                          <a:effectLst/>
                          <a:latin typeface="Times New Roman" panose="02020603050405020304" pitchFamily="18" charset="0"/>
                          <a:ea typeface="Calibri" panose="020F0502020204030204" pitchFamily="34" charset="0"/>
                          <a:cs typeface="Times New Roman" panose="02020603050405020304" pitchFamily="18" charset="0"/>
                        </a:rPr>
                        <a:t>Đặc </a:t>
                      </a:r>
                      <a:r>
                        <a:rPr lang="en-US" sz="36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b="1" dirty="0" smtClean="0">
                          <a:effectLst/>
                          <a:latin typeface="Times New Roman" panose="02020603050405020304" pitchFamily="18" charset="0"/>
                          <a:ea typeface="Calibri" panose="020F0502020204030204" pitchFamily="34" charset="0"/>
                          <a:cs typeface="Times New Roman" panose="02020603050405020304" pitchFamily="18" charset="0"/>
                        </a:rPr>
                        <a:t>điểm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30000"/>
                        </a:lnSpc>
                        <a:spcAft>
                          <a:spcPts val="300"/>
                        </a:spcAft>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t>
                      </a:r>
                      <a:r>
                        <a:rPr lang="en-US" sz="36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à</a:t>
                      </a:r>
                      <a:r>
                        <a:rPr lang="en-US" sz="3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vi-VN"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30000"/>
                        </a:lnSpc>
                        <a:spcAft>
                          <a:spcPts val="300"/>
                        </a:spcAft>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36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gắt</a:t>
                      </a:r>
                      <a:r>
                        <a:rPr lang="en-US" sz="3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Gieo</a:t>
                      </a:r>
                      <a:r>
                        <a:rPr lang="en-US" sz="3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30000"/>
                        </a:lnSpc>
                        <a:spcAft>
                          <a:spcPts val="300"/>
                        </a:spcAft>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lượng: gồm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3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374419873"/>
                  </a:ext>
                </a:extLst>
              </a:tr>
            </a:tbl>
          </a:graphicData>
        </a:graphic>
      </p:graphicFrame>
    </p:spTree>
    <p:extLst>
      <p:ext uri="{BB962C8B-B14F-4D97-AF65-F5344CB8AC3E}">
        <p14:creationId xmlns:p14="http://schemas.microsoft.com/office/powerpoint/2010/main" val="10142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62936" y="221310"/>
            <a:ext cx="8763000" cy="957653"/>
          </a:xfrm>
          <a:prstGeom prst="roundRect">
            <a:avLst/>
          </a:prstGeom>
        </p:spPr>
        <p:style>
          <a:lnRef idx="0">
            <a:schemeClr val="accent2"/>
          </a:lnRef>
          <a:fillRef idx="3">
            <a:schemeClr val="accent2"/>
          </a:fillRef>
          <a:effectRef idx="3">
            <a:schemeClr val="accent2"/>
          </a:effectRef>
          <a:fontRef idx="minor">
            <a:schemeClr val="lt1"/>
          </a:fontRef>
        </p:style>
        <p:txBody>
          <a:bodyPr lIns="114937" tIns="57470" rIns="114937" bIns="57470" rtlCol="0" anchor="ctr"/>
          <a:lstStyle/>
          <a:p>
            <a:pPr algn="ctr"/>
            <a:r>
              <a:rPr lang="en-US" sz="3200" b="1" kern="0" dirty="0" smtClean="0">
                <a:solidFill>
                  <a:schemeClr val="tx1">
                    <a:lumMod val="95000"/>
                    <a:lumOff val="5000"/>
                  </a:schemeClr>
                </a:solidFill>
                <a:latin typeface="Times New Roman" panose="02020603050405020304" pitchFamily="18" charset="0"/>
                <a:ea typeface="Arial" panose="020B0604020202020204" pitchFamily="34" charset="0"/>
                <a:cs typeface="Times New Roman" panose="02020603050405020304" pitchFamily="18" charset="0"/>
              </a:rPr>
              <a:t>CÁC KIỂU BÀI VIẾT ĐOẠN VĂN GHI LẠI CẢM NGHĨ VỀ MỘT BÀI THƠ TÁM CHỮ</a:t>
            </a:r>
            <a:endParaRPr lang="en-US" sz="3200" b="1" kern="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0" name="Picture 2" descr="Cách vẽ quyển sách - Dạy Vẽ"/>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939955" y="102896"/>
            <a:ext cx="1061545" cy="1237734"/>
          </a:xfrm>
          <a:prstGeom prst="rect">
            <a:avLst/>
          </a:prstGeom>
          <a:noFill/>
          <a:extLst>
            <a:ext uri="{909E8E84-426E-40DD-AFC4-6F175D3DCCD1}">
              <a14:hiddenFill xmlns:a14="http://schemas.microsoft.com/office/drawing/2010/main">
                <a:solidFill>
                  <a:srgbClr val="FFFFFF"/>
                </a:solidFill>
              </a14:hiddenFill>
            </a:ext>
          </a:extLst>
        </p:spPr>
      </p:pic>
      <p:sp>
        <p:nvSpPr>
          <p:cNvPr id="21" name="Rounded Rectangle 20"/>
          <p:cNvSpPr/>
          <p:nvPr/>
        </p:nvSpPr>
        <p:spPr>
          <a:xfrm>
            <a:off x="3058026" y="1446360"/>
            <a:ext cx="2403108" cy="6079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LỚP 7</a:t>
            </a:r>
          </a:p>
        </p:txBody>
      </p:sp>
      <p:sp>
        <p:nvSpPr>
          <p:cNvPr id="22" name="Rounded Rectangle 21"/>
          <p:cNvSpPr/>
          <p:nvPr/>
        </p:nvSpPr>
        <p:spPr>
          <a:xfrm>
            <a:off x="6020547" y="1468540"/>
            <a:ext cx="2608446" cy="6079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LỚP 8</a:t>
            </a:r>
          </a:p>
        </p:txBody>
      </p:sp>
      <p:sp>
        <p:nvSpPr>
          <p:cNvPr id="23" name="Rounded Rectangle 22"/>
          <p:cNvSpPr/>
          <p:nvPr/>
        </p:nvSpPr>
        <p:spPr>
          <a:xfrm>
            <a:off x="9049524" y="1421406"/>
            <a:ext cx="2531444" cy="6579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LỚP 9</a:t>
            </a:r>
          </a:p>
        </p:txBody>
      </p:sp>
      <p:sp>
        <p:nvSpPr>
          <p:cNvPr id="2" name="Rectangle: Rounded Corners 1">
            <a:extLst>
              <a:ext uri="{FF2B5EF4-FFF2-40B4-BE49-F238E27FC236}">
                <a16:creationId xmlns:a16="http://schemas.microsoft.com/office/drawing/2014/main" xmlns="" id="{82FC66EC-9402-3FF3-8EB7-120E1067705E}"/>
              </a:ext>
            </a:extLst>
          </p:cNvPr>
          <p:cNvSpPr/>
          <p:nvPr/>
        </p:nvSpPr>
        <p:spPr>
          <a:xfrm>
            <a:off x="2788920" y="2243953"/>
            <a:ext cx="3032760" cy="39587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400" dirty="0" err="1">
                <a:solidFill>
                  <a:srgbClr val="002060"/>
                </a:solidFill>
                <a:latin typeface="Times New Roman" panose="02020603050405020304" pitchFamily="18" charset="0"/>
                <a:cs typeface="Times New Roman" panose="02020603050405020304" pitchFamily="18" charset="0"/>
              </a:rPr>
              <a:t>Viết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đoạn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văn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ghi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lại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cảm</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xúc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về</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một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bài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thơ</a:t>
            </a:r>
            <a:r>
              <a:rPr lang="en-US" sz="3400" dirty="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bốn</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năm</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chữ</a:t>
            </a:r>
            <a:endParaRPr lang="en-US" sz="3400" b="1" dirty="0">
              <a:solidFill>
                <a:srgbClr val="002060"/>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2D9514F1-9B24-7D02-B5AD-EAC7AFF56356}"/>
              </a:ext>
            </a:extLst>
          </p:cNvPr>
          <p:cNvSpPr/>
          <p:nvPr/>
        </p:nvSpPr>
        <p:spPr>
          <a:xfrm>
            <a:off x="6020546" y="2238169"/>
            <a:ext cx="2818653" cy="396450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400" dirty="0" err="1">
                <a:solidFill>
                  <a:srgbClr val="002060"/>
                </a:solidFill>
                <a:latin typeface="Times New Roman" panose="02020603050405020304" pitchFamily="18" charset="0"/>
                <a:cs typeface="Times New Roman" panose="02020603050405020304" pitchFamily="18" charset="0"/>
              </a:rPr>
              <a:t>Viết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đoạn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văn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ghi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lại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cảm</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xúc</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về</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một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bài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thơ</a:t>
            </a:r>
            <a:r>
              <a:rPr lang="en-US" sz="3400" dirty="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tự</a:t>
            </a:r>
            <a:r>
              <a:rPr lang="en-US" sz="3400" b="1" dirty="0" smtClean="0">
                <a:solidFill>
                  <a:srgbClr val="002060"/>
                </a:solidFill>
                <a:latin typeface="Times New Roman" panose="02020603050405020304" pitchFamily="18" charset="0"/>
                <a:cs typeface="Times New Roman" panose="02020603050405020304" pitchFamily="18" charset="0"/>
              </a:rPr>
              <a:t> do</a:t>
            </a:r>
            <a:endParaRPr lang="en-US" sz="3400" b="1" dirty="0">
              <a:solidFill>
                <a:srgbClr val="002060"/>
              </a:solidFill>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1BA0D060-4FD3-05BC-1AA9-3392630499B8}"/>
              </a:ext>
            </a:extLst>
          </p:cNvPr>
          <p:cNvSpPr/>
          <p:nvPr/>
        </p:nvSpPr>
        <p:spPr>
          <a:xfrm>
            <a:off x="9049523" y="2219256"/>
            <a:ext cx="2700517" cy="38615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400" dirty="0" err="1">
                <a:solidFill>
                  <a:srgbClr val="002060"/>
                </a:solidFill>
                <a:latin typeface="Times New Roman" panose="02020603050405020304" pitchFamily="18" charset="0"/>
                <a:cs typeface="Times New Roman" panose="02020603050405020304" pitchFamily="18" charset="0"/>
              </a:rPr>
              <a:t>Viết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đoạn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văn</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ghi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lại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cảm</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nghĩ</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về</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một</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bài</a:t>
            </a:r>
            <a:r>
              <a:rPr lang="en-US" sz="3400" dirty="0">
                <a:solidFill>
                  <a:srgbClr val="002060"/>
                </a:solidFill>
                <a:latin typeface="Times New Roman" panose="02020603050405020304" pitchFamily="18" charset="0"/>
                <a:cs typeface="Times New Roman" panose="02020603050405020304" pitchFamily="18" charset="0"/>
              </a:rPr>
              <a:t> </a:t>
            </a:r>
            <a:r>
              <a:rPr lang="en-US" sz="3400" dirty="0" err="1">
                <a:solidFill>
                  <a:srgbClr val="002060"/>
                </a:solidFill>
                <a:latin typeface="Times New Roman" panose="02020603050405020304" pitchFamily="18" charset="0"/>
                <a:cs typeface="Times New Roman" panose="02020603050405020304" pitchFamily="18" charset="0"/>
              </a:rPr>
              <a:t>thơ</a:t>
            </a:r>
            <a:r>
              <a:rPr lang="en-US" sz="3400" dirty="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tám</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chữ</a:t>
            </a:r>
            <a:endParaRPr lang="en-US" sz="3400" b="1" dirty="0">
              <a:solidFill>
                <a:srgbClr val="002060"/>
              </a:solidFill>
              <a:latin typeface="Times New Roman" panose="02020603050405020304" pitchFamily="18" charset="0"/>
              <a:cs typeface="Times New Roman" panose="02020603050405020304" pitchFamily="18" charset="0"/>
            </a:endParaRPr>
          </a:p>
          <a:p>
            <a:pPr algn="just"/>
            <a:endParaRPr lang="en-US" sz="3400" dirty="0">
              <a:solidFill>
                <a:srgbClr val="002060"/>
              </a:solidFill>
            </a:endParaRPr>
          </a:p>
        </p:txBody>
      </p:sp>
      <p:sp>
        <p:nvSpPr>
          <p:cNvPr id="10" name="Rounded Rectangle 9"/>
          <p:cNvSpPr/>
          <p:nvPr/>
        </p:nvSpPr>
        <p:spPr>
          <a:xfrm>
            <a:off x="130679" y="1496270"/>
            <a:ext cx="2403108" cy="607995"/>
          </a:xfrm>
          <a:prstGeom prst="roundRect">
            <a:avLst/>
          </a:prstGeom>
          <a:solidFill>
            <a:schemeClr val="tx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LỚP </a:t>
            </a:r>
            <a:r>
              <a:rPr lang="en-US" sz="2800" dirty="0" smtClean="0">
                <a:latin typeface="Times New Roman" panose="02020603050405020304" pitchFamily="18" charset="0"/>
                <a:cs typeface="Times New Roman" panose="02020603050405020304" pitchFamily="18" charset="0"/>
              </a:rPr>
              <a:t>6</a:t>
            </a:r>
            <a:endParaRPr lang="en-US" sz="2800" dirty="0">
              <a:latin typeface="Times New Roman" panose="02020603050405020304" pitchFamily="18" charset="0"/>
              <a:cs typeface="Times New Roman" panose="02020603050405020304" pitchFamily="18" charset="0"/>
            </a:endParaRPr>
          </a:p>
        </p:txBody>
      </p:sp>
      <p:sp>
        <p:nvSpPr>
          <p:cNvPr id="11" name="Rectangle: Rounded Corners 1">
            <a:extLst>
              <a:ext uri="{FF2B5EF4-FFF2-40B4-BE49-F238E27FC236}">
                <a16:creationId xmlns:a16="http://schemas.microsoft.com/office/drawing/2014/main" xmlns="" id="{82FC66EC-9402-3FF3-8EB7-120E1067705E}"/>
              </a:ext>
            </a:extLst>
          </p:cNvPr>
          <p:cNvSpPr/>
          <p:nvPr/>
        </p:nvSpPr>
        <p:spPr>
          <a:xfrm>
            <a:off x="130679" y="2243952"/>
            <a:ext cx="2612521" cy="39587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400" dirty="0" err="1" smtClean="0">
                <a:solidFill>
                  <a:srgbClr val="002060"/>
                </a:solidFill>
                <a:latin typeface="Times New Roman" panose="02020603050405020304" pitchFamily="18" charset="0"/>
                <a:cs typeface="Times New Roman" panose="02020603050405020304" pitchFamily="18" charset="0"/>
              </a:rPr>
              <a:t>Viết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đoạn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văn</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ghi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lại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cảm</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xúc</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về</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một</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bài</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dirty="0" err="1" smtClean="0">
                <a:solidFill>
                  <a:srgbClr val="002060"/>
                </a:solidFill>
                <a:latin typeface="Times New Roman" panose="02020603050405020304" pitchFamily="18" charset="0"/>
                <a:cs typeface="Times New Roman" panose="02020603050405020304" pitchFamily="18" charset="0"/>
              </a:rPr>
              <a:t>thơ</a:t>
            </a:r>
            <a:r>
              <a:rPr lang="en-US" sz="3400"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lục</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bát</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thơ</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có</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yếu</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tố</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tự</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sự</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miêu</a:t>
            </a:r>
            <a:r>
              <a:rPr lang="en-US" sz="3400" b="1" dirty="0" smtClean="0">
                <a:solidFill>
                  <a:srgbClr val="002060"/>
                </a:solidFill>
                <a:latin typeface="Times New Roman" panose="02020603050405020304" pitchFamily="18" charset="0"/>
                <a:cs typeface="Times New Roman" panose="02020603050405020304" pitchFamily="18" charset="0"/>
              </a:rPr>
              <a:t> </a:t>
            </a:r>
            <a:r>
              <a:rPr lang="en-US" sz="3400" b="1" dirty="0" err="1" smtClean="0">
                <a:solidFill>
                  <a:srgbClr val="002060"/>
                </a:solidFill>
                <a:latin typeface="Times New Roman" panose="02020603050405020304" pitchFamily="18" charset="0"/>
                <a:cs typeface="Times New Roman" panose="02020603050405020304" pitchFamily="18" charset="0"/>
              </a:rPr>
              <a:t>tả</a:t>
            </a:r>
            <a:endParaRPr lang="en-US" sz="3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82025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ình nền Powerpoint dễ thươ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23"/>
            <a:ext cx="12192000" cy="684917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1598" y="2274562"/>
            <a:ext cx="12672289" cy="1938992"/>
          </a:xfrm>
          <a:prstGeom prst="rect">
            <a:avLst/>
          </a:prstGeom>
        </p:spPr>
        <p:txBody>
          <a:bodyPr wrap="square">
            <a:spAutoFit/>
          </a:bodyPr>
          <a:lstStyle/>
          <a:p>
            <a:pPr algn="ctr" defTabSz="1219170">
              <a:lnSpc>
                <a:spcPct val="150000"/>
              </a:lnSpc>
              <a:buClr>
                <a:srgbClr val="000000"/>
              </a:buClr>
            </a:pPr>
            <a:r>
              <a:rPr lang="en-US" sz="4000" b="1" dirty="0" smtClean="0">
                <a:latin typeface="Times New Roman" panose="02020603050405020304" pitchFamily="18" charset="0"/>
                <a:ea typeface="Calibri" panose="020F0502020204030204" pitchFamily="34" charset="0"/>
              </a:rPr>
              <a:t>VIẾT </a:t>
            </a:r>
            <a:r>
              <a:rPr lang="en-US" sz="4000" b="1" dirty="0">
                <a:latin typeface="Times New Roman" panose="02020603050405020304" pitchFamily="18" charset="0"/>
                <a:ea typeface="Calibri" panose="020F0502020204030204" pitchFamily="34" charset="0"/>
              </a:rPr>
              <a:t>ĐOẠN VĂN GHI LẠI CẢM NGHĨ </a:t>
            </a:r>
          </a:p>
          <a:p>
            <a:pPr algn="ctr" defTabSz="1219170">
              <a:lnSpc>
                <a:spcPct val="150000"/>
              </a:lnSpc>
              <a:buClr>
                <a:srgbClr val="000000"/>
              </a:buClr>
            </a:pPr>
            <a:r>
              <a:rPr lang="en-US" sz="4000" b="1" dirty="0">
                <a:latin typeface="Times New Roman" panose="02020603050405020304" pitchFamily="18" charset="0"/>
                <a:ea typeface="Calibri" panose="020F0502020204030204" pitchFamily="34" charset="0"/>
              </a:rPr>
              <a:t>VỀ MỘT BÀI THƠ TÁM CHỮ</a:t>
            </a:r>
            <a:endParaRPr lang="en-US" sz="4000" b="1" kern="0" dirty="0">
              <a:latin typeface="Times New Roman" panose="02020603050405020304" pitchFamily="18" charset="0"/>
              <a:ea typeface="Times New Roman" panose="02020603050405020304" pitchFamily="18" charset="0"/>
              <a:cs typeface="Times New Roman" panose="02020603050405020304" pitchFamily="18" charset="0"/>
              <a:sym typeface="Arial" panose="020B0604020202020204"/>
            </a:endParaRPr>
          </a:p>
        </p:txBody>
      </p:sp>
    </p:spTree>
    <p:extLst>
      <p:ext uri="{BB962C8B-B14F-4D97-AF65-F5344CB8AC3E}">
        <p14:creationId xmlns:p14="http://schemas.microsoft.com/office/powerpoint/2010/main" val="456034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18"/>
          <p:cNvGrpSpPr>
            <a:grpSpLocks/>
          </p:cNvGrpSpPr>
          <p:nvPr/>
        </p:nvGrpSpPr>
        <p:grpSpPr bwMode="auto">
          <a:xfrm>
            <a:off x="381976" y="958450"/>
            <a:ext cx="9316880" cy="3938157"/>
            <a:chOff x="11" y="1288"/>
            <a:chExt cx="4705" cy="1820"/>
          </a:xfrm>
        </p:grpSpPr>
        <p:sp>
          <p:nvSpPr>
            <p:cNvPr id="11269" name="Freeform 20"/>
            <p:cNvSpPr>
              <a:spLocks/>
            </p:cNvSpPr>
            <p:nvPr/>
          </p:nvSpPr>
          <p:spPr bwMode="gray">
            <a:xfrm rot="7030196">
              <a:off x="1495" y="593"/>
              <a:ext cx="433" cy="3401"/>
            </a:xfrm>
            <a:custGeom>
              <a:avLst/>
              <a:gdLst>
                <a:gd name="T0" fmla="*/ 0 w 646"/>
                <a:gd name="T1" fmla="*/ 0 h 1861"/>
                <a:gd name="T2" fmla="*/ 61 w 646"/>
                <a:gd name="T3" fmla="*/ 18 h 1861"/>
                <a:gd name="T4" fmla="*/ 123 w 646"/>
                <a:gd name="T5" fmla="*/ 40 h 1861"/>
                <a:gd name="T6" fmla="*/ 185 w 646"/>
                <a:gd name="T7" fmla="*/ 68 h 1861"/>
                <a:gd name="T8" fmla="*/ 246 w 646"/>
                <a:gd name="T9" fmla="*/ 102 h 1861"/>
                <a:gd name="T10" fmla="*/ 305 w 646"/>
                <a:gd name="T11" fmla="*/ 140 h 1861"/>
                <a:gd name="T12" fmla="*/ 363 w 646"/>
                <a:gd name="T13" fmla="*/ 185 h 1861"/>
                <a:gd name="T14" fmla="*/ 420 w 646"/>
                <a:gd name="T15" fmla="*/ 233 h 1861"/>
                <a:gd name="T16" fmla="*/ 475 w 646"/>
                <a:gd name="T17" fmla="*/ 287 h 1861"/>
                <a:gd name="T18" fmla="*/ 526 w 646"/>
                <a:gd name="T19" fmla="*/ 347 h 1861"/>
                <a:gd name="T20" fmla="*/ 576 w 646"/>
                <a:gd name="T21" fmla="*/ 410 h 1861"/>
                <a:gd name="T22" fmla="*/ 621 w 646"/>
                <a:gd name="T23" fmla="*/ 477 h 1861"/>
                <a:gd name="T24" fmla="*/ 662 w 646"/>
                <a:gd name="T25" fmla="*/ 551 h 1861"/>
                <a:gd name="T26" fmla="*/ 699 w 646"/>
                <a:gd name="T27" fmla="*/ 626 h 1861"/>
                <a:gd name="T28" fmla="*/ 733 w 646"/>
                <a:gd name="T29" fmla="*/ 708 h 1861"/>
                <a:gd name="T30" fmla="*/ 761 w 646"/>
                <a:gd name="T31" fmla="*/ 794 h 1861"/>
                <a:gd name="T32" fmla="*/ 782 w 646"/>
                <a:gd name="T33" fmla="*/ 882 h 1861"/>
                <a:gd name="T34" fmla="*/ 799 w 646"/>
                <a:gd name="T35" fmla="*/ 975 h 1861"/>
                <a:gd name="T36" fmla="*/ 809 w 646"/>
                <a:gd name="T37" fmla="*/ 1072 h 1861"/>
                <a:gd name="T38" fmla="*/ 814 w 646"/>
                <a:gd name="T39" fmla="*/ 1172 h 1861"/>
                <a:gd name="T40" fmla="*/ 810 w 646"/>
                <a:gd name="T41" fmla="*/ 1274 h 1861"/>
                <a:gd name="T42" fmla="*/ 801 w 646"/>
                <a:gd name="T43" fmla="*/ 1368 h 1861"/>
                <a:gd name="T44" fmla="*/ 784 w 646"/>
                <a:gd name="T45" fmla="*/ 1462 h 1861"/>
                <a:gd name="T46" fmla="*/ 764 w 646"/>
                <a:gd name="T47" fmla="*/ 1550 h 1861"/>
                <a:gd name="T48" fmla="*/ 737 w 646"/>
                <a:gd name="T49" fmla="*/ 1634 h 1861"/>
                <a:gd name="T50" fmla="*/ 707 w 646"/>
                <a:gd name="T51" fmla="*/ 1715 h 1861"/>
                <a:gd name="T52" fmla="*/ 671 w 646"/>
                <a:gd name="T53" fmla="*/ 1790 h 1861"/>
                <a:gd name="T54" fmla="*/ 630 w 646"/>
                <a:gd name="T55" fmla="*/ 1862 h 1861"/>
                <a:gd name="T56" fmla="*/ 587 w 646"/>
                <a:gd name="T57" fmla="*/ 1931 h 1861"/>
                <a:gd name="T58" fmla="*/ 539 w 646"/>
                <a:gd name="T59" fmla="*/ 1994 h 1861"/>
                <a:gd name="T60" fmla="*/ 488 w 646"/>
                <a:gd name="T61" fmla="*/ 2050 h 1861"/>
                <a:gd name="T62" fmla="*/ 434 w 646"/>
                <a:gd name="T63" fmla="*/ 2105 h 1861"/>
                <a:gd name="T64" fmla="*/ 379 w 646"/>
                <a:gd name="T65" fmla="*/ 2153 h 1861"/>
                <a:gd name="T66" fmla="*/ 320 w 646"/>
                <a:gd name="T67" fmla="*/ 2198 h 1861"/>
                <a:gd name="T68" fmla="*/ 258 w 646"/>
                <a:gd name="T69" fmla="*/ 2238 h 1861"/>
                <a:gd name="T70" fmla="*/ 196 w 646"/>
                <a:gd name="T71" fmla="*/ 2272 h 1861"/>
                <a:gd name="T72" fmla="*/ 131 w 646"/>
                <a:gd name="T73" fmla="*/ 2301 h 1861"/>
                <a:gd name="T74" fmla="*/ 66 w 646"/>
                <a:gd name="T75" fmla="*/ 2326 h 1861"/>
                <a:gd name="T76" fmla="*/ 0 w 646"/>
                <a:gd name="T77" fmla="*/ 2345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solidFill>
              <a:srgbClr val="C00000"/>
            </a:soli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pPr defTabSz="953075">
                <a:defRPr/>
              </a:pPr>
              <a:endParaRPr lang="en-US" sz="2333" b="1">
                <a:solidFill>
                  <a:srgbClr val="002060"/>
                </a:solidFill>
                <a:latin typeface="Times New Roman" pitchFamily="18" charset="0"/>
                <a:cs typeface="Times New Roman" pitchFamily="18" charset="0"/>
              </a:endParaRPr>
            </a:p>
          </p:txBody>
        </p:sp>
        <p:sp>
          <p:nvSpPr>
            <p:cNvPr id="11270" name="Freeform 21"/>
            <p:cNvSpPr>
              <a:spLocks/>
            </p:cNvSpPr>
            <p:nvPr/>
          </p:nvSpPr>
          <p:spPr bwMode="gray">
            <a:xfrm rot="14128376">
              <a:off x="2933" y="231"/>
              <a:ext cx="725" cy="2840"/>
            </a:xfrm>
            <a:custGeom>
              <a:avLst/>
              <a:gdLst>
                <a:gd name="T0" fmla="*/ 0 w 646"/>
                <a:gd name="T1" fmla="*/ 0 h 1861"/>
                <a:gd name="T2" fmla="*/ 61 w 646"/>
                <a:gd name="T3" fmla="*/ 18 h 1861"/>
                <a:gd name="T4" fmla="*/ 123 w 646"/>
                <a:gd name="T5" fmla="*/ 40 h 1861"/>
                <a:gd name="T6" fmla="*/ 185 w 646"/>
                <a:gd name="T7" fmla="*/ 69 h 1861"/>
                <a:gd name="T8" fmla="*/ 246 w 646"/>
                <a:gd name="T9" fmla="*/ 102 h 1861"/>
                <a:gd name="T10" fmla="*/ 305 w 646"/>
                <a:gd name="T11" fmla="*/ 140 h 1861"/>
                <a:gd name="T12" fmla="*/ 363 w 646"/>
                <a:gd name="T13" fmla="*/ 185 h 1861"/>
                <a:gd name="T14" fmla="*/ 420 w 646"/>
                <a:gd name="T15" fmla="*/ 234 h 1861"/>
                <a:gd name="T16" fmla="*/ 475 w 646"/>
                <a:gd name="T17" fmla="*/ 288 h 1861"/>
                <a:gd name="T18" fmla="*/ 526 w 646"/>
                <a:gd name="T19" fmla="*/ 347 h 1861"/>
                <a:gd name="T20" fmla="*/ 576 w 646"/>
                <a:gd name="T21" fmla="*/ 410 h 1861"/>
                <a:gd name="T22" fmla="*/ 621 w 646"/>
                <a:gd name="T23" fmla="*/ 478 h 1861"/>
                <a:gd name="T24" fmla="*/ 662 w 646"/>
                <a:gd name="T25" fmla="*/ 551 h 1861"/>
                <a:gd name="T26" fmla="*/ 699 w 646"/>
                <a:gd name="T27" fmla="*/ 627 h 1861"/>
                <a:gd name="T28" fmla="*/ 733 w 646"/>
                <a:gd name="T29" fmla="*/ 709 h 1861"/>
                <a:gd name="T30" fmla="*/ 761 w 646"/>
                <a:gd name="T31" fmla="*/ 795 h 1861"/>
                <a:gd name="T32" fmla="*/ 782 w 646"/>
                <a:gd name="T33" fmla="*/ 883 h 1861"/>
                <a:gd name="T34" fmla="*/ 799 w 646"/>
                <a:gd name="T35" fmla="*/ 976 h 1861"/>
                <a:gd name="T36" fmla="*/ 809 w 646"/>
                <a:gd name="T37" fmla="*/ 1074 h 1861"/>
                <a:gd name="T38" fmla="*/ 814 w 646"/>
                <a:gd name="T39" fmla="*/ 1172 h 1861"/>
                <a:gd name="T40" fmla="*/ 810 w 646"/>
                <a:gd name="T41" fmla="*/ 1275 h 1861"/>
                <a:gd name="T42" fmla="*/ 801 w 646"/>
                <a:gd name="T43" fmla="*/ 1370 h 1861"/>
                <a:gd name="T44" fmla="*/ 784 w 646"/>
                <a:gd name="T45" fmla="*/ 1463 h 1861"/>
                <a:gd name="T46" fmla="*/ 764 w 646"/>
                <a:gd name="T47" fmla="*/ 1551 h 1861"/>
                <a:gd name="T48" fmla="*/ 737 w 646"/>
                <a:gd name="T49" fmla="*/ 1636 h 1861"/>
                <a:gd name="T50" fmla="*/ 707 w 646"/>
                <a:gd name="T51" fmla="*/ 1716 h 1861"/>
                <a:gd name="T52" fmla="*/ 671 w 646"/>
                <a:gd name="T53" fmla="*/ 1792 h 1861"/>
                <a:gd name="T54" fmla="*/ 630 w 646"/>
                <a:gd name="T55" fmla="*/ 1864 h 1861"/>
                <a:gd name="T56" fmla="*/ 587 w 646"/>
                <a:gd name="T57" fmla="*/ 1933 h 1861"/>
                <a:gd name="T58" fmla="*/ 539 w 646"/>
                <a:gd name="T59" fmla="*/ 1996 h 1861"/>
                <a:gd name="T60" fmla="*/ 488 w 646"/>
                <a:gd name="T61" fmla="*/ 2052 h 1861"/>
                <a:gd name="T62" fmla="*/ 434 w 646"/>
                <a:gd name="T63" fmla="*/ 2106 h 1861"/>
                <a:gd name="T64" fmla="*/ 379 w 646"/>
                <a:gd name="T65" fmla="*/ 2155 h 1861"/>
                <a:gd name="T66" fmla="*/ 320 w 646"/>
                <a:gd name="T67" fmla="*/ 2200 h 1861"/>
                <a:gd name="T68" fmla="*/ 258 w 646"/>
                <a:gd name="T69" fmla="*/ 2240 h 1861"/>
                <a:gd name="T70" fmla="*/ 196 w 646"/>
                <a:gd name="T71" fmla="*/ 2274 h 1861"/>
                <a:gd name="T72" fmla="*/ 131 w 646"/>
                <a:gd name="T73" fmla="*/ 2303 h 1861"/>
                <a:gd name="T74" fmla="*/ 66 w 646"/>
                <a:gd name="T75" fmla="*/ 2328 h 1861"/>
                <a:gd name="T76" fmla="*/ 0 w 646"/>
                <a:gd name="T77" fmla="*/ 2347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solidFill>
              <a:srgbClr val="FFC000"/>
            </a:soli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pPr defTabSz="953075">
                <a:defRPr/>
              </a:pPr>
              <a:endParaRPr lang="en-US" sz="2333" b="1">
                <a:solidFill>
                  <a:srgbClr val="002060"/>
                </a:solidFill>
                <a:latin typeface="Times New Roman" pitchFamily="18" charset="0"/>
                <a:cs typeface="Times New Roman" pitchFamily="18" charset="0"/>
              </a:endParaRPr>
            </a:p>
          </p:txBody>
        </p:sp>
        <p:grpSp>
          <p:nvGrpSpPr>
            <p:cNvPr id="11271" name="Group 22"/>
            <p:cNvGrpSpPr>
              <a:grpSpLocks/>
            </p:cNvGrpSpPr>
            <p:nvPr/>
          </p:nvGrpSpPr>
          <p:grpSpPr bwMode="auto">
            <a:xfrm>
              <a:off x="1177" y="1440"/>
              <a:ext cx="3335" cy="1449"/>
              <a:chOff x="768" y="1103"/>
              <a:chExt cx="3984" cy="1731"/>
            </a:xfrm>
          </p:grpSpPr>
          <p:sp>
            <p:nvSpPr>
              <p:cNvPr id="11280" name="Freeform 24"/>
              <p:cNvSpPr>
                <a:spLocks/>
              </p:cNvSpPr>
              <p:nvPr/>
            </p:nvSpPr>
            <p:spPr bwMode="gray">
              <a:xfrm rot="6256290">
                <a:off x="1583" y="1153"/>
                <a:ext cx="866" cy="2496"/>
              </a:xfrm>
              <a:custGeom>
                <a:avLst/>
                <a:gdLst>
                  <a:gd name="T0" fmla="*/ 0 w 646"/>
                  <a:gd name="T1" fmla="*/ 0 h 1861"/>
                  <a:gd name="T2" fmla="*/ 86 w 646"/>
                  <a:gd name="T3" fmla="*/ 25 h 1861"/>
                  <a:gd name="T4" fmla="*/ 176 w 646"/>
                  <a:gd name="T5" fmla="*/ 58 h 1861"/>
                  <a:gd name="T6" fmla="*/ 264 w 646"/>
                  <a:gd name="T7" fmla="*/ 97 h 1861"/>
                  <a:gd name="T8" fmla="*/ 350 w 646"/>
                  <a:gd name="T9" fmla="*/ 146 h 1861"/>
                  <a:gd name="T10" fmla="*/ 434 w 646"/>
                  <a:gd name="T11" fmla="*/ 200 h 1861"/>
                  <a:gd name="T12" fmla="*/ 517 w 646"/>
                  <a:gd name="T13" fmla="*/ 264 h 1861"/>
                  <a:gd name="T14" fmla="*/ 598 w 646"/>
                  <a:gd name="T15" fmla="*/ 333 h 1861"/>
                  <a:gd name="T16" fmla="*/ 677 w 646"/>
                  <a:gd name="T17" fmla="*/ 410 h 1861"/>
                  <a:gd name="T18" fmla="*/ 751 w 646"/>
                  <a:gd name="T19" fmla="*/ 495 h 1861"/>
                  <a:gd name="T20" fmla="*/ 822 w 646"/>
                  <a:gd name="T21" fmla="*/ 585 h 1861"/>
                  <a:gd name="T22" fmla="*/ 886 w 646"/>
                  <a:gd name="T23" fmla="*/ 681 h 1861"/>
                  <a:gd name="T24" fmla="*/ 945 w 646"/>
                  <a:gd name="T25" fmla="*/ 786 h 1861"/>
                  <a:gd name="T26" fmla="*/ 997 w 646"/>
                  <a:gd name="T27" fmla="*/ 895 h 1861"/>
                  <a:gd name="T28" fmla="*/ 1046 w 646"/>
                  <a:gd name="T29" fmla="*/ 1011 h 1861"/>
                  <a:gd name="T30" fmla="*/ 1086 w 646"/>
                  <a:gd name="T31" fmla="*/ 1133 h 1861"/>
                  <a:gd name="T32" fmla="*/ 1115 w 646"/>
                  <a:gd name="T33" fmla="*/ 1259 h 1861"/>
                  <a:gd name="T34" fmla="*/ 1139 w 646"/>
                  <a:gd name="T35" fmla="*/ 1392 h 1861"/>
                  <a:gd name="T36" fmla="*/ 1154 w 646"/>
                  <a:gd name="T37" fmla="*/ 1530 h 1861"/>
                  <a:gd name="T38" fmla="*/ 1161 w 646"/>
                  <a:gd name="T39" fmla="*/ 1672 h 1861"/>
                  <a:gd name="T40" fmla="*/ 1156 w 646"/>
                  <a:gd name="T41" fmla="*/ 1819 h 1861"/>
                  <a:gd name="T42" fmla="*/ 1143 w 646"/>
                  <a:gd name="T43" fmla="*/ 1954 h 1861"/>
                  <a:gd name="T44" fmla="*/ 1119 w 646"/>
                  <a:gd name="T45" fmla="*/ 2087 h 1861"/>
                  <a:gd name="T46" fmla="*/ 1091 w 646"/>
                  <a:gd name="T47" fmla="*/ 2213 h 1861"/>
                  <a:gd name="T48" fmla="*/ 1051 w 646"/>
                  <a:gd name="T49" fmla="*/ 2334 h 1861"/>
                  <a:gd name="T50" fmla="*/ 1008 w 646"/>
                  <a:gd name="T51" fmla="*/ 2448 h 1861"/>
                  <a:gd name="T52" fmla="*/ 958 w 646"/>
                  <a:gd name="T53" fmla="*/ 2556 h 1861"/>
                  <a:gd name="T54" fmla="*/ 898 w 646"/>
                  <a:gd name="T55" fmla="*/ 2658 h 1861"/>
                  <a:gd name="T56" fmla="*/ 838 w 646"/>
                  <a:gd name="T57" fmla="*/ 2756 h 1861"/>
                  <a:gd name="T58" fmla="*/ 769 w 646"/>
                  <a:gd name="T59" fmla="*/ 2846 h 1861"/>
                  <a:gd name="T60" fmla="*/ 697 w 646"/>
                  <a:gd name="T61" fmla="*/ 2927 h 1861"/>
                  <a:gd name="T62" fmla="*/ 619 w 646"/>
                  <a:gd name="T63" fmla="*/ 3004 h 1861"/>
                  <a:gd name="T64" fmla="*/ 542 w 646"/>
                  <a:gd name="T65" fmla="*/ 3074 h 1861"/>
                  <a:gd name="T66" fmla="*/ 457 w 646"/>
                  <a:gd name="T67" fmla="*/ 3137 h 1861"/>
                  <a:gd name="T68" fmla="*/ 369 w 646"/>
                  <a:gd name="T69" fmla="*/ 3195 h 1861"/>
                  <a:gd name="T70" fmla="*/ 280 w 646"/>
                  <a:gd name="T71" fmla="*/ 3243 h 1861"/>
                  <a:gd name="T72" fmla="*/ 186 w 646"/>
                  <a:gd name="T73" fmla="*/ 3285 h 1861"/>
                  <a:gd name="T74" fmla="*/ 95 w 646"/>
                  <a:gd name="T75" fmla="*/ 3321 h 1861"/>
                  <a:gd name="T76" fmla="*/ 0 w 646"/>
                  <a:gd name="T77" fmla="*/ 3348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chemeClr val="bg2"/>
                  </a:gs>
                </a:gsLst>
                <a:lin ang="0" scaled="1"/>
              </a:gra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pPr defTabSz="953075">
                  <a:defRPr/>
                </a:pPr>
                <a:endParaRPr lang="en-US" sz="2333" b="1">
                  <a:solidFill>
                    <a:srgbClr val="002060"/>
                  </a:solidFill>
                  <a:latin typeface="Times New Roman" pitchFamily="18" charset="0"/>
                  <a:cs typeface="Times New Roman" pitchFamily="18" charset="0"/>
                </a:endParaRPr>
              </a:p>
            </p:txBody>
          </p:sp>
          <p:sp>
            <p:nvSpPr>
              <p:cNvPr id="11281" name="Freeform 25"/>
              <p:cNvSpPr>
                <a:spLocks/>
              </p:cNvSpPr>
              <p:nvPr/>
            </p:nvSpPr>
            <p:spPr bwMode="gray">
              <a:xfrm rot="14922872">
                <a:off x="3071" y="288"/>
                <a:ext cx="866" cy="2496"/>
              </a:xfrm>
              <a:custGeom>
                <a:avLst/>
                <a:gdLst>
                  <a:gd name="T0" fmla="*/ 0 w 646"/>
                  <a:gd name="T1" fmla="*/ 0 h 1861"/>
                  <a:gd name="T2" fmla="*/ 86 w 646"/>
                  <a:gd name="T3" fmla="*/ 25 h 1861"/>
                  <a:gd name="T4" fmla="*/ 176 w 646"/>
                  <a:gd name="T5" fmla="*/ 58 h 1861"/>
                  <a:gd name="T6" fmla="*/ 264 w 646"/>
                  <a:gd name="T7" fmla="*/ 97 h 1861"/>
                  <a:gd name="T8" fmla="*/ 350 w 646"/>
                  <a:gd name="T9" fmla="*/ 146 h 1861"/>
                  <a:gd name="T10" fmla="*/ 434 w 646"/>
                  <a:gd name="T11" fmla="*/ 200 h 1861"/>
                  <a:gd name="T12" fmla="*/ 517 w 646"/>
                  <a:gd name="T13" fmla="*/ 264 h 1861"/>
                  <a:gd name="T14" fmla="*/ 598 w 646"/>
                  <a:gd name="T15" fmla="*/ 333 h 1861"/>
                  <a:gd name="T16" fmla="*/ 677 w 646"/>
                  <a:gd name="T17" fmla="*/ 410 h 1861"/>
                  <a:gd name="T18" fmla="*/ 751 w 646"/>
                  <a:gd name="T19" fmla="*/ 495 h 1861"/>
                  <a:gd name="T20" fmla="*/ 822 w 646"/>
                  <a:gd name="T21" fmla="*/ 585 h 1861"/>
                  <a:gd name="T22" fmla="*/ 886 w 646"/>
                  <a:gd name="T23" fmla="*/ 681 h 1861"/>
                  <a:gd name="T24" fmla="*/ 945 w 646"/>
                  <a:gd name="T25" fmla="*/ 786 h 1861"/>
                  <a:gd name="T26" fmla="*/ 997 w 646"/>
                  <a:gd name="T27" fmla="*/ 895 h 1861"/>
                  <a:gd name="T28" fmla="*/ 1046 w 646"/>
                  <a:gd name="T29" fmla="*/ 1011 h 1861"/>
                  <a:gd name="T30" fmla="*/ 1086 w 646"/>
                  <a:gd name="T31" fmla="*/ 1133 h 1861"/>
                  <a:gd name="T32" fmla="*/ 1115 w 646"/>
                  <a:gd name="T33" fmla="*/ 1259 h 1861"/>
                  <a:gd name="T34" fmla="*/ 1139 w 646"/>
                  <a:gd name="T35" fmla="*/ 1392 h 1861"/>
                  <a:gd name="T36" fmla="*/ 1154 w 646"/>
                  <a:gd name="T37" fmla="*/ 1530 h 1861"/>
                  <a:gd name="T38" fmla="*/ 1161 w 646"/>
                  <a:gd name="T39" fmla="*/ 1672 h 1861"/>
                  <a:gd name="T40" fmla="*/ 1156 w 646"/>
                  <a:gd name="T41" fmla="*/ 1819 h 1861"/>
                  <a:gd name="T42" fmla="*/ 1143 w 646"/>
                  <a:gd name="T43" fmla="*/ 1954 h 1861"/>
                  <a:gd name="T44" fmla="*/ 1119 w 646"/>
                  <a:gd name="T45" fmla="*/ 2087 h 1861"/>
                  <a:gd name="T46" fmla="*/ 1091 w 646"/>
                  <a:gd name="T47" fmla="*/ 2213 h 1861"/>
                  <a:gd name="T48" fmla="*/ 1051 w 646"/>
                  <a:gd name="T49" fmla="*/ 2334 h 1861"/>
                  <a:gd name="T50" fmla="*/ 1008 w 646"/>
                  <a:gd name="T51" fmla="*/ 2448 h 1861"/>
                  <a:gd name="T52" fmla="*/ 958 w 646"/>
                  <a:gd name="T53" fmla="*/ 2556 h 1861"/>
                  <a:gd name="T54" fmla="*/ 898 w 646"/>
                  <a:gd name="T55" fmla="*/ 2658 h 1861"/>
                  <a:gd name="T56" fmla="*/ 838 w 646"/>
                  <a:gd name="T57" fmla="*/ 2756 h 1861"/>
                  <a:gd name="T58" fmla="*/ 769 w 646"/>
                  <a:gd name="T59" fmla="*/ 2846 h 1861"/>
                  <a:gd name="T60" fmla="*/ 697 w 646"/>
                  <a:gd name="T61" fmla="*/ 2927 h 1861"/>
                  <a:gd name="T62" fmla="*/ 619 w 646"/>
                  <a:gd name="T63" fmla="*/ 3004 h 1861"/>
                  <a:gd name="T64" fmla="*/ 542 w 646"/>
                  <a:gd name="T65" fmla="*/ 3074 h 1861"/>
                  <a:gd name="T66" fmla="*/ 457 w 646"/>
                  <a:gd name="T67" fmla="*/ 3137 h 1861"/>
                  <a:gd name="T68" fmla="*/ 369 w 646"/>
                  <a:gd name="T69" fmla="*/ 3195 h 1861"/>
                  <a:gd name="T70" fmla="*/ 280 w 646"/>
                  <a:gd name="T71" fmla="*/ 3243 h 1861"/>
                  <a:gd name="T72" fmla="*/ 186 w 646"/>
                  <a:gd name="T73" fmla="*/ 3285 h 1861"/>
                  <a:gd name="T74" fmla="*/ 95 w 646"/>
                  <a:gd name="T75" fmla="*/ 3321 h 1861"/>
                  <a:gd name="T76" fmla="*/ 0 w 646"/>
                  <a:gd name="T77" fmla="*/ 3348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chemeClr val="bg1"/>
                  </a:gs>
                  <a:gs pos="100000">
                    <a:schemeClr val="bg2"/>
                  </a:gs>
                </a:gsLst>
                <a:lin ang="0" scaled="1"/>
              </a:gra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pPr defTabSz="953075">
                  <a:defRPr/>
                </a:pPr>
                <a:endParaRPr lang="en-US" sz="2333" b="1">
                  <a:solidFill>
                    <a:srgbClr val="002060"/>
                  </a:solidFill>
                  <a:latin typeface="Times New Roman" pitchFamily="18" charset="0"/>
                  <a:cs typeface="Times New Roman" pitchFamily="18" charset="0"/>
                </a:endParaRPr>
              </a:p>
            </p:txBody>
          </p:sp>
        </p:grpSp>
        <p:sp>
          <p:nvSpPr>
            <p:cNvPr id="11277" name="Oval 27"/>
            <p:cNvSpPr>
              <a:spLocks noChangeArrowheads="1"/>
            </p:cNvSpPr>
            <p:nvPr/>
          </p:nvSpPr>
          <p:spPr bwMode="gray">
            <a:xfrm>
              <a:off x="1702" y="1659"/>
              <a:ext cx="1972" cy="1449"/>
            </a:xfrm>
            <a:prstGeom prst="ellipse">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defTabSz="953075">
                <a:defRPr/>
              </a:pPr>
              <a:endParaRPr lang="en-US" sz="2333" b="1" dirty="0">
                <a:solidFill>
                  <a:prstClr val="white"/>
                </a:solidFill>
                <a:latin typeface="Times New Roman" pitchFamily="18" charset="0"/>
                <a:cs typeface="Times New Roman" pitchFamily="18" charset="0"/>
              </a:endParaRPr>
            </a:p>
          </p:txBody>
        </p:sp>
      </p:grpSp>
      <p:sp>
        <p:nvSpPr>
          <p:cNvPr id="3" name="TextBox 2"/>
          <p:cNvSpPr txBox="1"/>
          <p:nvPr/>
        </p:nvSpPr>
        <p:spPr>
          <a:xfrm>
            <a:off x="5095750" y="658485"/>
            <a:ext cx="2466948" cy="455284"/>
          </a:xfrm>
          <a:prstGeom prst="rect">
            <a:avLst/>
          </a:prstGeom>
          <a:noFill/>
        </p:spPr>
        <p:txBody>
          <a:bodyPr wrap="square" lIns="95307" tIns="47672" rIns="95307" bIns="47672" rtlCol="0">
            <a:spAutoFit/>
          </a:bodyPr>
          <a:lstStyle/>
          <a:p>
            <a:pPr defTabSz="953075">
              <a:defRPr/>
            </a:pPr>
            <a:endParaRPr lang="en-US" sz="2333" b="1" dirty="0">
              <a:solidFill>
                <a:srgbClr val="002060"/>
              </a:solidFill>
              <a:latin typeface="Times New Roman" pitchFamily="18" charset="0"/>
              <a:cs typeface="Times New Roman" pitchFamily="18" charset="0"/>
            </a:endParaRPr>
          </a:p>
        </p:txBody>
      </p:sp>
      <p:sp>
        <p:nvSpPr>
          <p:cNvPr id="26" name="Rectangle 25"/>
          <p:cNvSpPr/>
          <p:nvPr/>
        </p:nvSpPr>
        <p:spPr>
          <a:xfrm>
            <a:off x="7796792" y="1824523"/>
            <a:ext cx="4284065" cy="2743154"/>
          </a:xfrm>
          <a:prstGeom prst="rect">
            <a:avLst/>
          </a:prstGeom>
        </p:spPr>
        <p:txBody>
          <a:bodyPr wrap="square" lIns="95307" tIns="47672" rIns="95307" bIns="47672">
            <a:spAutoFit/>
          </a:bodyPr>
          <a:lstStyle/>
          <a:p>
            <a:pPr algn="ctr" defTabSz="953075">
              <a:defRPr/>
            </a:pPr>
            <a:r>
              <a:rPr lang="en-US" sz="3600" b="1" dirty="0" err="1" smtClean="0">
                <a:solidFill>
                  <a:srgbClr val="C00000"/>
                </a:solidFill>
                <a:latin typeface="Times New Roman" panose="02020603050405020304" pitchFamily="18" charset="0"/>
                <a:cs typeface="Times New Roman" pitchFamily="18" charset="0"/>
              </a:rPr>
              <a:t>Tiết</a:t>
            </a:r>
            <a:r>
              <a:rPr lang="en-US" sz="36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3. </a:t>
            </a:r>
            <a:r>
              <a:rPr lang="en-US" sz="3600" dirty="0" err="1">
                <a:solidFill>
                  <a:srgbClr val="C00000"/>
                </a:solidFill>
                <a:latin typeface="Times New Roman" panose="02020603050405020304" pitchFamily="18" charset="0"/>
                <a:cs typeface="Times New Roman" panose="02020603050405020304" pitchFamily="18" charset="0"/>
              </a:rPr>
              <a:t>Rèn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luyện</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kĩ</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năng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viết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đoạn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văn</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ghi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lại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cảm</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nghĩ</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về</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một</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bài</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thơ</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tám</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chữ</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a:p>
            <a:pPr algn="ctr" defTabSz="953075">
              <a:defRPr/>
            </a:pPr>
            <a:endParaRPr lang="en-US" sz="2800" b="1" dirty="0">
              <a:solidFill>
                <a:srgbClr val="C00000"/>
              </a:solidFill>
              <a:latin typeface="Times New Roman" pitchFamily="18" charset="0"/>
              <a:cs typeface="Times New Roman" pitchFamily="18" charset="0"/>
            </a:endParaRPr>
          </a:p>
        </p:txBody>
      </p:sp>
      <p:sp>
        <p:nvSpPr>
          <p:cNvPr id="2" name="Rectangle 1"/>
          <p:cNvSpPr/>
          <p:nvPr/>
        </p:nvSpPr>
        <p:spPr>
          <a:xfrm>
            <a:off x="4300901" y="2071648"/>
            <a:ext cx="2756338" cy="2554545"/>
          </a:xfrm>
          <a:prstGeom prst="rect">
            <a:avLst/>
          </a:prstGeom>
        </p:spPr>
        <p:txBody>
          <a:bodyPr wrap="square">
            <a:spAutoFit/>
          </a:bodyPr>
          <a:lstStyle/>
          <a:p>
            <a:pPr algn="ctr"/>
            <a:r>
              <a:rPr lang="en-US" sz="3200" b="1" dirty="0" err="1" smtClean="0">
                <a:solidFill>
                  <a:schemeClr val="bg1"/>
                </a:solidFill>
                <a:latin typeface="Times New Roman" panose="02020603050405020304" pitchFamily="18" charset="0"/>
                <a:cs typeface="Times New Roman" panose="02020603050405020304" pitchFamily="18" charset="0"/>
              </a:rPr>
              <a:t>Viết</a:t>
            </a:r>
            <a:r>
              <a:rPr lang="en-US" sz="3200" b="1" dirty="0" smtClean="0">
                <a:solidFill>
                  <a:schemeClr val="bg1"/>
                </a:solidFill>
                <a:latin typeface="Times New Roman" panose="02020603050405020304" pitchFamily="18" charset="0"/>
                <a:cs typeface="Times New Roman" panose="02020603050405020304" pitchFamily="18" charset="0"/>
              </a:rPr>
              <a:t> </a:t>
            </a:r>
          </a:p>
          <a:p>
            <a:pPr algn="ctr"/>
            <a:r>
              <a:rPr lang="en-US" sz="3200" b="1" dirty="0" err="1" smtClean="0">
                <a:solidFill>
                  <a:schemeClr val="bg1"/>
                </a:solidFill>
                <a:latin typeface="Times New Roman" panose="02020603050405020304" pitchFamily="18" charset="0"/>
                <a:cs typeface="Times New Roman" panose="02020603050405020304" pitchFamily="18" charset="0"/>
              </a:rPr>
              <a:t>đoạn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văn</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ghi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lại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cảm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ghĩ</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về</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một</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bài</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thơ</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tám</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chữ</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442118" y="5444308"/>
            <a:ext cx="6979762" cy="1204271"/>
          </a:xfrm>
          <a:prstGeom prst="rect">
            <a:avLst/>
          </a:prstGeom>
        </p:spPr>
        <p:txBody>
          <a:bodyPr wrap="square" lIns="95307" tIns="47672" rIns="95307" bIns="47672">
            <a:spAutoFit/>
          </a:bodyPr>
          <a:lstStyle/>
          <a:p>
            <a:pPr algn="ctr" defTabSz="953075">
              <a:defRPr/>
            </a:pPr>
            <a:r>
              <a:rPr lang="en-US" sz="3600" b="1" dirty="0" err="1" smtClean="0">
                <a:solidFill>
                  <a:srgbClr val="C00000"/>
                </a:solidFill>
                <a:latin typeface="Times New Roman" panose="02020603050405020304" pitchFamily="18" charset="0"/>
                <a:cs typeface="Times New Roman" pitchFamily="18" charset="0"/>
              </a:rPr>
              <a:t>Tiết</a:t>
            </a:r>
            <a:r>
              <a:rPr lang="en-US" sz="3600" b="1" dirty="0" smtClean="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2. </a:t>
            </a:r>
            <a:r>
              <a:rPr lang="en-US" sz="3600" dirty="0" err="1">
                <a:solidFill>
                  <a:srgbClr val="C00000"/>
                </a:solidFill>
                <a:latin typeface="Times New Roman" panose="02020603050405020304" pitchFamily="18" charset="0"/>
                <a:cs typeface="Times New Roman" panose="02020603050405020304" pitchFamily="18" charset="0"/>
              </a:rPr>
              <a:t>Tìm</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hiểu</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định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hướng</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và</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thực</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hành</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viết</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theo</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các</a:t>
            </a:r>
            <a:r>
              <a:rPr lang="en-US" sz="3600" dirty="0">
                <a:solidFill>
                  <a:srgbClr val="C00000"/>
                </a:solidFill>
                <a:latin typeface="Times New Roman" panose="02020603050405020304" pitchFamily="18" charset="0"/>
                <a:cs typeface="Times New Roman" panose="02020603050405020304" pitchFamily="18" charset="0"/>
              </a:rPr>
              <a:t> </a:t>
            </a:r>
            <a:r>
              <a:rPr lang="en-US" sz="3600" dirty="0" err="1">
                <a:solidFill>
                  <a:srgbClr val="C00000"/>
                </a:solidFill>
                <a:latin typeface="Times New Roman" panose="02020603050405020304" pitchFamily="18" charset="0"/>
                <a:cs typeface="Times New Roman" panose="02020603050405020304" pitchFamily="18" charset="0"/>
              </a:rPr>
              <a:t>bước</a:t>
            </a:r>
            <a:endParaRPr lang="en-US" sz="3600" b="1" dirty="0">
              <a:solidFill>
                <a:srgbClr val="C00000"/>
              </a:solidFill>
              <a:latin typeface="Times New Roman" pitchFamily="18" charset="0"/>
              <a:cs typeface="Times New Roman" pitchFamily="18" charset="0"/>
            </a:endParaRPr>
          </a:p>
        </p:txBody>
      </p:sp>
      <p:sp>
        <p:nvSpPr>
          <p:cNvPr id="21" name="Freeform 20"/>
          <p:cNvSpPr>
            <a:spLocks/>
          </p:cNvSpPr>
          <p:nvPr/>
        </p:nvSpPr>
        <p:spPr bwMode="gray">
          <a:xfrm rot="2505978">
            <a:off x="6764821" y="3843668"/>
            <a:ext cx="380546" cy="2101144"/>
          </a:xfrm>
          <a:custGeom>
            <a:avLst/>
            <a:gdLst>
              <a:gd name="T0" fmla="*/ 0 w 646"/>
              <a:gd name="T1" fmla="*/ 0 h 1861"/>
              <a:gd name="T2" fmla="*/ 61 w 646"/>
              <a:gd name="T3" fmla="*/ 18 h 1861"/>
              <a:gd name="T4" fmla="*/ 123 w 646"/>
              <a:gd name="T5" fmla="*/ 40 h 1861"/>
              <a:gd name="T6" fmla="*/ 185 w 646"/>
              <a:gd name="T7" fmla="*/ 68 h 1861"/>
              <a:gd name="T8" fmla="*/ 246 w 646"/>
              <a:gd name="T9" fmla="*/ 102 h 1861"/>
              <a:gd name="T10" fmla="*/ 305 w 646"/>
              <a:gd name="T11" fmla="*/ 140 h 1861"/>
              <a:gd name="T12" fmla="*/ 363 w 646"/>
              <a:gd name="T13" fmla="*/ 185 h 1861"/>
              <a:gd name="T14" fmla="*/ 420 w 646"/>
              <a:gd name="T15" fmla="*/ 233 h 1861"/>
              <a:gd name="T16" fmla="*/ 475 w 646"/>
              <a:gd name="T17" fmla="*/ 287 h 1861"/>
              <a:gd name="T18" fmla="*/ 526 w 646"/>
              <a:gd name="T19" fmla="*/ 347 h 1861"/>
              <a:gd name="T20" fmla="*/ 576 w 646"/>
              <a:gd name="T21" fmla="*/ 410 h 1861"/>
              <a:gd name="T22" fmla="*/ 621 w 646"/>
              <a:gd name="T23" fmla="*/ 477 h 1861"/>
              <a:gd name="T24" fmla="*/ 662 w 646"/>
              <a:gd name="T25" fmla="*/ 551 h 1861"/>
              <a:gd name="T26" fmla="*/ 699 w 646"/>
              <a:gd name="T27" fmla="*/ 626 h 1861"/>
              <a:gd name="T28" fmla="*/ 733 w 646"/>
              <a:gd name="T29" fmla="*/ 708 h 1861"/>
              <a:gd name="T30" fmla="*/ 761 w 646"/>
              <a:gd name="T31" fmla="*/ 794 h 1861"/>
              <a:gd name="T32" fmla="*/ 782 w 646"/>
              <a:gd name="T33" fmla="*/ 882 h 1861"/>
              <a:gd name="T34" fmla="*/ 799 w 646"/>
              <a:gd name="T35" fmla="*/ 975 h 1861"/>
              <a:gd name="T36" fmla="*/ 809 w 646"/>
              <a:gd name="T37" fmla="*/ 1072 h 1861"/>
              <a:gd name="T38" fmla="*/ 814 w 646"/>
              <a:gd name="T39" fmla="*/ 1172 h 1861"/>
              <a:gd name="T40" fmla="*/ 810 w 646"/>
              <a:gd name="T41" fmla="*/ 1274 h 1861"/>
              <a:gd name="T42" fmla="*/ 801 w 646"/>
              <a:gd name="T43" fmla="*/ 1368 h 1861"/>
              <a:gd name="T44" fmla="*/ 784 w 646"/>
              <a:gd name="T45" fmla="*/ 1462 h 1861"/>
              <a:gd name="T46" fmla="*/ 764 w 646"/>
              <a:gd name="T47" fmla="*/ 1550 h 1861"/>
              <a:gd name="T48" fmla="*/ 737 w 646"/>
              <a:gd name="T49" fmla="*/ 1634 h 1861"/>
              <a:gd name="T50" fmla="*/ 707 w 646"/>
              <a:gd name="T51" fmla="*/ 1715 h 1861"/>
              <a:gd name="T52" fmla="*/ 671 w 646"/>
              <a:gd name="T53" fmla="*/ 1790 h 1861"/>
              <a:gd name="T54" fmla="*/ 630 w 646"/>
              <a:gd name="T55" fmla="*/ 1862 h 1861"/>
              <a:gd name="T56" fmla="*/ 587 w 646"/>
              <a:gd name="T57" fmla="*/ 1931 h 1861"/>
              <a:gd name="T58" fmla="*/ 539 w 646"/>
              <a:gd name="T59" fmla="*/ 1994 h 1861"/>
              <a:gd name="T60" fmla="*/ 488 w 646"/>
              <a:gd name="T61" fmla="*/ 2050 h 1861"/>
              <a:gd name="T62" fmla="*/ 434 w 646"/>
              <a:gd name="T63" fmla="*/ 2105 h 1861"/>
              <a:gd name="T64" fmla="*/ 379 w 646"/>
              <a:gd name="T65" fmla="*/ 2153 h 1861"/>
              <a:gd name="T66" fmla="*/ 320 w 646"/>
              <a:gd name="T67" fmla="*/ 2198 h 1861"/>
              <a:gd name="T68" fmla="*/ 258 w 646"/>
              <a:gd name="T69" fmla="*/ 2238 h 1861"/>
              <a:gd name="T70" fmla="*/ 196 w 646"/>
              <a:gd name="T71" fmla="*/ 2272 h 1861"/>
              <a:gd name="T72" fmla="*/ 131 w 646"/>
              <a:gd name="T73" fmla="*/ 2301 h 1861"/>
              <a:gd name="T74" fmla="*/ 66 w 646"/>
              <a:gd name="T75" fmla="*/ 2326 h 1861"/>
              <a:gd name="T76" fmla="*/ 0 w 646"/>
              <a:gd name="T77" fmla="*/ 2345 h 1861"/>
              <a:gd name="T78" fmla="*/ 0 w 646"/>
              <a:gd name="T79" fmla="*/ 0 h 18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solidFill>
            <a:srgbClr val="C00000"/>
          </a:solidFill>
          <a:ln>
            <a:noFill/>
          </a:ln>
          <a:extLst>
            <a:ext uri="{91240B29-F687-4F45-9708-019B960494DF}">
              <a14:hiddenLine xmlns:a14="http://schemas.microsoft.com/office/drawing/2010/main" w="6350">
                <a:solidFill>
                  <a:srgbClr val="000000"/>
                </a:solidFill>
                <a:prstDash val="solid"/>
                <a:round/>
                <a:headEnd/>
                <a:tailEnd/>
              </a14:hiddenLine>
            </a:ext>
          </a:extLst>
        </p:spPr>
        <p:txBody>
          <a:bodyPr/>
          <a:lstStyle/>
          <a:p>
            <a:pPr defTabSz="953075">
              <a:defRPr/>
            </a:pPr>
            <a:endParaRPr lang="en-US" sz="2333" b="1">
              <a:solidFill>
                <a:srgbClr val="002060"/>
              </a:solidFill>
              <a:latin typeface="Times New Roman" pitchFamily="18" charset="0"/>
              <a:cs typeface="Times New Roman" pitchFamily="18" charset="0"/>
            </a:endParaRPr>
          </a:p>
        </p:txBody>
      </p:sp>
      <p:sp>
        <p:nvSpPr>
          <p:cNvPr id="22" name="Rectangle 21"/>
          <p:cNvSpPr/>
          <p:nvPr/>
        </p:nvSpPr>
        <p:spPr>
          <a:xfrm>
            <a:off x="50342" y="658485"/>
            <a:ext cx="6278882" cy="650273"/>
          </a:xfrm>
          <a:prstGeom prst="rect">
            <a:avLst/>
          </a:prstGeom>
        </p:spPr>
        <p:txBody>
          <a:bodyPr wrap="square" lIns="95307" tIns="47672" rIns="95307" bIns="47672">
            <a:spAutoFit/>
          </a:bodyPr>
          <a:lstStyle/>
          <a:p>
            <a:pPr algn="ctr" defTabSz="953075">
              <a:defRPr/>
            </a:pPr>
            <a:r>
              <a:rPr lang="en-US" sz="3600" b="1" dirty="0" err="1" smtClean="0">
                <a:solidFill>
                  <a:srgbClr val="C00000"/>
                </a:solidFill>
                <a:latin typeface="Times New Roman" panose="02020603050405020304" pitchFamily="18" charset="0"/>
                <a:cs typeface="Times New Roman" pitchFamily="18" charset="0"/>
              </a:rPr>
              <a:t>Tiết</a:t>
            </a:r>
            <a:r>
              <a:rPr lang="en-US" sz="3600" b="1" dirty="0" smtClean="0">
                <a:solidFill>
                  <a:srgbClr val="C00000"/>
                </a:solidFill>
                <a:latin typeface="Times New Roman" pitchFamily="18" charset="0"/>
                <a:cs typeface="Times New Roman" pitchFamily="18" charset="0"/>
              </a:rPr>
              <a:t> </a:t>
            </a:r>
            <a:r>
              <a:rPr lang="en-US" sz="3600" b="1" dirty="0">
                <a:solidFill>
                  <a:srgbClr val="C00000"/>
                </a:solidFill>
                <a:latin typeface="Times New Roman" pitchFamily="18" charset="0"/>
                <a:cs typeface="Times New Roman" pitchFamily="18" charset="0"/>
              </a:rPr>
              <a:t>1</a:t>
            </a:r>
            <a:r>
              <a:rPr lang="en-US" sz="3600" b="1" dirty="0" smtClean="0">
                <a:solidFill>
                  <a:srgbClr val="C00000"/>
                </a:solidFill>
                <a:latin typeface="Times New Roman" pitchFamily="18" charset="0"/>
                <a:cs typeface="Times New Roman"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Tập</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làm</a:t>
            </a:r>
            <a:r>
              <a:rPr lang="en-US" sz="3600" dirty="0" smtClean="0">
                <a:solidFill>
                  <a:srgbClr val="C00000"/>
                </a:solidFill>
                <a:latin typeface="Times New Roman" panose="02020603050405020304" pitchFamily="18" charset="0"/>
                <a:cs typeface="Times New Roman" panose="02020603050405020304" pitchFamily="18" charset="0"/>
              </a:rPr>
              <a:t> </a:t>
            </a:r>
            <a:r>
              <a:rPr lang="en-US" sz="3600" dirty="0" err="1" smtClean="0">
                <a:solidFill>
                  <a:srgbClr val="C00000"/>
                </a:solidFill>
                <a:latin typeface="Times New Roman" panose="02020603050405020304" pitchFamily="18" charset="0"/>
                <a:cs typeface="Times New Roman" panose="02020603050405020304" pitchFamily="18" charset="0"/>
              </a:rPr>
              <a:t>thơ</a:t>
            </a:r>
            <a:r>
              <a:rPr lang="en-US" sz="3600" dirty="0" smtClean="0">
                <a:solidFill>
                  <a:srgbClr val="C00000"/>
                </a:solidFill>
                <a:latin typeface="Times New Roman" panose="02020603050405020304" pitchFamily="18" charset="0"/>
                <a:cs typeface="Times New Roman" panose="02020603050405020304" pitchFamily="18" charset="0"/>
              </a:rPr>
              <a:t> 8 </a:t>
            </a:r>
            <a:r>
              <a:rPr lang="en-US" sz="3600" dirty="0" err="1" smtClean="0">
                <a:solidFill>
                  <a:srgbClr val="C00000"/>
                </a:solidFill>
                <a:latin typeface="Times New Roman" panose="02020603050405020304" pitchFamily="18" charset="0"/>
                <a:cs typeface="Times New Roman" panose="02020603050405020304" pitchFamily="18" charset="0"/>
              </a:rPr>
              <a:t>chữ</a:t>
            </a:r>
            <a:endParaRPr lang="en-US" sz="36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788351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4593"/>
            <a:ext cx="12192000" cy="6986528"/>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	</a:t>
            </a:r>
            <a:r>
              <a:rPr lang="en-US" sz="3200" b="1" dirty="0" smtClean="0">
                <a:solidFill>
                  <a:srgbClr val="C00000"/>
                </a:solidFill>
                <a:latin typeface="Times New Roman" panose="02020603050405020304" pitchFamily="18" charset="0"/>
                <a:cs typeface="Times New Roman" panose="02020603050405020304" pitchFamily="18" charset="0"/>
              </a:rPr>
              <a:t>NHIỆM VỤ HỌC TẬP</a:t>
            </a:r>
          </a:p>
          <a:p>
            <a:endParaRPr lang="en-US" sz="3200" b="1" dirty="0" smtClean="0">
              <a:solidFill>
                <a:srgbClr val="C00000"/>
              </a:solidFill>
              <a:latin typeface="Times New Roman" panose="02020603050405020304" pitchFamily="18" charset="0"/>
              <a:cs typeface="Times New Roman" panose="02020603050405020304" pitchFamily="18" charset="0"/>
            </a:endParaRPr>
          </a:p>
          <a:p>
            <a:r>
              <a:rPr lang="en-US" sz="3200" b="1" dirty="0">
                <a:solidFill>
                  <a:srgbClr val="3A50F6"/>
                </a:solidFill>
                <a:latin typeface="Times New Roman" panose="02020603050405020304" pitchFamily="18" charset="0"/>
                <a:cs typeface="Times New Roman" panose="02020603050405020304" pitchFamily="18" charset="0"/>
              </a:rPr>
              <a:t>+ </a:t>
            </a:r>
            <a:r>
              <a:rPr lang="en-US" sz="3200" b="1" dirty="0" err="1">
                <a:solidFill>
                  <a:srgbClr val="3A50F6"/>
                </a:solidFill>
                <a:latin typeface="Times New Roman" panose="02020603050405020304" pitchFamily="18" charset="0"/>
                <a:cs typeface="Times New Roman" panose="02020603050405020304" pitchFamily="18" charset="0"/>
              </a:rPr>
              <a:t>Cá</a:t>
            </a:r>
            <a:r>
              <a:rPr lang="en-US" sz="3200" b="1" dirty="0">
                <a:solidFill>
                  <a:srgbClr val="3A50F6"/>
                </a:solidFill>
                <a:latin typeface="Times New Roman" panose="02020603050405020304" pitchFamily="18" charset="0"/>
                <a:cs typeface="Times New Roman" panose="02020603050405020304" pitchFamily="18" charset="0"/>
              </a:rPr>
              <a:t> </a:t>
            </a:r>
            <a:r>
              <a:rPr lang="en-US" sz="3200" b="1" dirty="0" err="1">
                <a:solidFill>
                  <a:srgbClr val="3A50F6"/>
                </a:solidFill>
                <a:latin typeface="Times New Roman" panose="02020603050405020304" pitchFamily="18" charset="0"/>
                <a:cs typeface="Times New Roman" panose="02020603050405020304" pitchFamily="18" charset="0"/>
              </a:rPr>
              <a:t>nhân</a:t>
            </a:r>
            <a:r>
              <a:rPr lang="en-US" sz="3200" b="1" dirty="0">
                <a:solidFill>
                  <a:srgbClr val="3A50F6"/>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hướng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smtClean="0">
                <a:solidFill>
                  <a:srgbClr val="00B05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hiểu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Chiều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xuân</a:t>
            </a:r>
            <a:r>
              <a:rPr lang="en-US" sz="3200" i="1" dirty="0">
                <a:latin typeface="Times New Roman" pitchFamily="18" charset="0"/>
                <a:cs typeface="Times New Roman" pitchFamily="18" charset="0"/>
              </a:rPr>
              <a:t> </a:t>
            </a:r>
            <a:r>
              <a:rPr lang="vi-VN" sz="3200" dirty="0">
                <a:latin typeface="Times New Roman" pitchFamily="18" charset="0"/>
                <a:cs typeface="Times New Roman" pitchFamily="18" charset="0"/>
              </a:rPr>
              <a:t>của Anh Thơ</a:t>
            </a:r>
            <a:endParaRPr lang="en-US" sz="3200" dirty="0">
              <a:latin typeface="Times New Roman" pitchFamily="18" charset="0"/>
              <a:cs typeface="Times New Roman" pitchFamily="18" charset="0"/>
            </a:endParaRPr>
          </a:p>
          <a:p>
            <a:r>
              <a:rPr lang="en-US" sz="3200" dirty="0" smtClean="0">
                <a:solidFill>
                  <a:srgbClr val="00B050"/>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 </a:t>
            </a:r>
            <a:r>
              <a:rPr lang="en-US" sz="3200" dirty="0" err="1">
                <a:latin typeface="Times New Roman" pitchFamily="18" charset="0"/>
                <a:cs typeface="Times New Roman" pitchFamily="18" charset="0"/>
              </a:rPr>
              <a:t>Xác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định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 dung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a:t>
            </a:r>
            <a:r>
              <a:rPr lang="en-US" sz="3200" dirty="0">
                <a:latin typeface="Times New Roman" pitchFamily="18" charset="0"/>
                <a:cs typeface="Times New Roman" pitchFamily="18" charset="0"/>
              </a:rPr>
              <a:t> </a:t>
            </a:r>
            <a:r>
              <a:rPr lang="en-US" sz="3200" i="1" dirty="0" err="1">
                <a:latin typeface="Times New Roman" pitchFamily="18" charset="0"/>
                <a:cs typeface="Times New Roman" pitchFamily="18" charset="0"/>
              </a:rPr>
              <a:t>Chiều</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xuân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xúc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r>
              <a:rPr lang="en-US" sz="3200" dirty="0" smtClean="0">
                <a:solidFill>
                  <a:srgbClr val="00B050"/>
                </a:solidFill>
                <a:latin typeface="Times New Roman" panose="02020603050405020304" pitchFamily="18" charset="0"/>
                <a:cs typeface="Times New Roman" panose="02020603050405020304" pitchFamily="18" charset="0"/>
              </a:rPr>
              <a:t>                   </a:t>
            </a:r>
          </a:p>
          <a:p>
            <a:r>
              <a:rPr lang="en-US" sz="3200" dirty="0" smtClean="0">
                <a:solidFill>
                  <a:srgbClr val="00B050"/>
                </a:solidFill>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phẩm</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viết</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b="1" dirty="0">
                <a:solidFill>
                  <a:srgbClr val="3A50F6"/>
                </a:solidFill>
                <a:latin typeface="Times New Roman" panose="02020603050405020304" pitchFamily="18" charset="0"/>
                <a:cs typeface="Times New Roman" panose="02020603050405020304" pitchFamily="18" charset="0"/>
              </a:rPr>
              <a:t>+ </a:t>
            </a:r>
            <a:r>
              <a:rPr lang="en-US" sz="3200" b="1" dirty="0" err="1">
                <a:solidFill>
                  <a:srgbClr val="3A50F6"/>
                </a:solidFill>
                <a:latin typeface="Times New Roman" panose="02020603050405020304" pitchFamily="18" charset="0"/>
                <a:cs typeface="Times New Roman" panose="02020603050405020304" pitchFamily="18" charset="0"/>
              </a:rPr>
              <a:t>Cặp</a:t>
            </a:r>
            <a:r>
              <a:rPr lang="en-US" sz="3200" b="1" dirty="0">
                <a:solidFill>
                  <a:srgbClr val="3A50F6"/>
                </a:solidFill>
                <a:latin typeface="Times New Roman" panose="02020603050405020304" pitchFamily="18" charset="0"/>
                <a:cs typeface="Times New Roman" panose="02020603050405020304" pitchFamily="18" charset="0"/>
              </a:rPr>
              <a:t> </a:t>
            </a:r>
            <a:r>
              <a:rPr lang="en-US" sz="3200" b="1" dirty="0" err="1">
                <a:solidFill>
                  <a:srgbClr val="3A50F6"/>
                </a:solidFill>
                <a:latin typeface="Times New Roman" panose="02020603050405020304" pitchFamily="18" charset="0"/>
                <a:cs typeface="Times New Roman" panose="02020603050405020304" pitchFamily="18" charset="0"/>
              </a:rPr>
              <a:t>đôi</a:t>
            </a:r>
            <a:r>
              <a:rPr lang="en-US" sz="3200" b="1" dirty="0">
                <a:solidFill>
                  <a:srgbClr val="3A50F6"/>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ý – </a:t>
            </a:r>
            <a:r>
              <a:rPr lang="en-US" sz="3200" dirty="0" err="1" smtClean="0">
                <a:latin typeface="Times New Roman" panose="02020603050405020304" pitchFamily="18" charset="0"/>
                <a:cs typeface="Times New Roman" panose="02020603050405020304" pitchFamily="18" charset="0"/>
              </a:rPr>
              <a:t>Phiếu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tập</a:t>
            </a:r>
            <a:r>
              <a:rPr lang="en-US" sz="3200" dirty="0" smtClean="0">
                <a:latin typeface="Times New Roman" panose="02020603050405020304" pitchFamily="18" charset="0"/>
                <a:cs typeface="Times New Roman" panose="02020603050405020304" pitchFamily="18" charset="0"/>
              </a:rPr>
              <a:t> 1</a:t>
            </a:r>
          </a:p>
          <a:p>
            <a:endParaRPr lang="en-US" sz="3200" dirty="0">
              <a:latin typeface="Times New Roman" panose="02020603050405020304" pitchFamily="18" charset="0"/>
              <a:cs typeface="Times New Roman" panose="02020603050405020304" pitchFamily="18" charset="0"/>
            </a:endParaRPr>
          </a:p>
          <a:p>
            <a:r>
              <a:rPr lang="en-US" sz="3200" b="1" dirty="0">
                <a:solidFill>
                  <a:srgbClr val="3A50F6"/>
                </a:solidFill>
                <a:latin typeface="Times New Roman" panose="02020603050405020304" pitchFamily="18" charset="0"/>
                <a:cs typeface="Times New Roman" panose="02020603050405020304" pitchFamily="18" charset="0"/>
              </a:rPr>
              <a:t>+ </a:t>
            </a:r>
            <a:r>
              <a:rPr lang="en-US" sz="3200" b="1" dirty="0" err="1">
                <a:solidFill>
                  <a:srgbClr val="3A50F6"/>
                </a:solidFill>
                <a:latin typeface="Times New Roman" panose="02020603050405020304" pitchFamily="18" charset="0"/>
                <a:cs typeface="Times New Roman" panose="02020603050405020304" pitchFamily="18" charset="0"/>
              </a:rPr>
              <a:t>Nhóm</a:t>
            </a:r>
            <a:r>
              <a:rPr lang="en-US" sz="3200" b="1" dirty="0">
                <a:solidFill>
                  <a:srgbClr val="3A50F6"/>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dàn</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ý –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900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823" y="261626"/>
            <a:ext cx="213755" cy="556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fontAlgn="base">
              <a:spcBef>
                <a:spcPct val="0"/>
              </a:spcBef>
              <a:spcAft>
                <a:spcPct val="0"/>
              </a:spcAft>
              <a:defRPr/>
            </a:pPr>
            <a:endParaRPr lang="zh-CN" altLang="en-US" sz="1866" dirty="0">
              <a:solidFill>
                <a:srgbClr val="E7E6E6">
                  <a:lumMod val="50000"/>
                </a:srgbClr>
              </a:solidFill>
              <a:latin typeface="Calibri"/>
              <a:ea typeface="宋体" panose="02010600030101010101" pitchFamily="2" charset="-122"/>
              <a:cs typeface="+mn-ea"/>
              <a:sym typeface="+mn-lt"/>
            </a:endParaRPr>
          </a:p>
        </p:txBody>
      </p:sp>
      <p:sp>
        <p:nvSpPr>
          <p:cNvPr id="6" name="TextBox 5">
            <a:extLst>
              <a:ext uri="{FF2B5EF4-FFF2-40B4-BE49-F238E27FC236}">
                <a16:creationId xmlns:a16="http://schemas.microsoft.com/office/drawing/2014/main" xmlns="" id="{95CFC2B7-C591-4161-89E6-3E034CEC0674}"/>
              </a:ext>
            </a:extLst>
          </p:cNvPr>
          <p:cNvSpPr txBox="1"/>
          <p:nvPr/>
        </p:nvSpPr>
        <p:spPr>
          <a:xfrm>
            <a:off x="716280" y="1305376"/>
            <a:ext cx="10866120" cy="2554545"/>
          </a:xfrm>
          <a:prstGeom prst="rect">
            <a:avLst/>
          </a:prstGeom>
          <a:noFill/>
        </p:spPr>
        <p:txBody>
          <a:bodyPr wrap="square">
            <a:spAutoFit/>
          </a:bodyPr>
          <a:lstStyle/>
          <a:p>
            <a:pPr algn="just"/>
            <a:r>
              <a:rPr lang="en-US" sz="3200" b="1" dirty="0" err="1">
                <a:solidFill>
                  <a:schemeClr val="accent1">
                    <a:lumMod val="75000"/>
                  </a:schemeClr>
                </a:solidFill>
                <a:latin typeface="Times New Roman" pitchFamily="18" charset="0"/>
                <a:cs typeface="Times New Roman" pitchFamily="18" charset="0"/>
              </a:rPr>
              <a:t>Viết</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đoạn</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văn</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nêu</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cảm</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nghĩ</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về</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một</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bài</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thơ</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là</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ghi</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lại</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những</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cảm</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xúc</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tinh</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tế</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nhất</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đẹp</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đẽ</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nhất</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sâu</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sắc</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nhất</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của</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bản</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thân</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về</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nội</a:t>
            </a:r>
            <a:r>
              <a:rPr lang="en-US" sz="3200" b="1" dirty="0">
                <a:solidFill>
                  <a:schemeClr val="accent1">
                    <a:lumMod val="75000"/>
                  </a:schemeClr>
                </a:solidFill>
                <a:latin typeface="Times New Roman" pitchFamily="18" charset="0"/>
                <a:cs typeface="Times New Roman" pitchFamily="18" charset="0"/>
              </a:rPr>
              <a:t> dung </a:t>
            </a:r>
            <a:r>
              <a:rPr lang="en-US" sz="3200" b="1" dirty="0" err="1">
                <a:solidFill>
                  <a:schemeClr val="accent1">
                    <a:lumMod val="75000"/>
                  </a:schemeClr>
                </a:solidFill>
                <a:latin typeface="Times New Roman" pitchFamily="18" charset="0"/>
                <a:cs typeface="Times New Roman" pitchFamily="18" charset="0"/>
              </a:rPr>
              <a:t>và</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nghệ</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thuật</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của</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bài</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thơ</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đó</a:t>
            </a:r>
            <a:r>
              <a:rPr lang="en-US" sz="3200" b="1" dirty="0">
                <a:solidFill>
                  <a:schemeClr val="accent1">
                    <a:lumMod val="75000"/>
                  </a:schemeClr>
                </a:solidFill>
                <a:latin typeface="Times New Roman" pitchFamily="18" charset="0"/>
                <a:cs typeface="Times New Roman" pitchFamily="18" charset="0"/>
              </a:rPr>
              <a:t> hay 1 </a:t>
            </a:r>
            <a:r>
              <a:rPr lang="en-US" sz="3200" b="1" dirty="0" err="1">
                <a:solidFill>
                  <a:schemeClr val="accent1">
                    <a:lumMod val="75000"/>
                  </a:schemeClr>
                </a:solidFill>
                <a:latin typeface="Times New Roman" pitchFamily="18" charset="0"/>
                <a:cs typeface="Times New Roman" pitchFamily="18" charset="0"/>
              </a:rPr>
              <a:t>phần</a:t>
            </a:r>
            <a:r>
              <a:rPr lang="en-US" sz="3200" b="1" dirty="0">
                <a:solidFill>
                  <a:schemeClr val="accent1">
                    <a:lumMod val="75000"/>
                  </a:schemeClr>
                </a:solidFill>
                <a:latin typeface="Times New Roman" pitchFamily="18" charset="0"/>
                <a:cs typeface="Times New Roman" pitchFamily="18" charset="0"/>
              </a:rPr>
              <a:t>, 1 </a:t>
            </a:r>
            <a:r>
              <a:rPr lang="en-US" sz="3200" b="1" dirty="0" err="1">
                <a:solidFill>
                  <a:schemeClr val="accent1">
                    <a:lumMod val="75000"/>
                  </a:schemeClr>
                </a:solidFill>
                <a:latin typeface="Times New Roman" pitchFamily="18" charset="0"/>
                <a:cs typeface="Times New Roman" pitchFamily="18" charset="0"/>
              </a:rPr>
              <a:t>khía</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cạnh</a:t>
            </a:r>
            <a:r>
              <a:rPr lang="en-US" sz="3200" b="1" dirty="0">
                <a:solidFill>
                  <a:schemeClr val="accent1">
                    <a:lumMod val="75000"/>
                  </a:schemeClr>
                </a:solidFill>
                <a:latin typeface="Times New Roman" pitchFamily="18" charset="0"/>
                <a:cs typeface="Times New Roman" pitchFamily="18" charset="0"/>
              </a:rPr>
              <a:t> </a:t>
            </a:r>
            <a:r>
              <a:rPr lang="en-US" sz="3200" dirty="0">
                <a:solidFill>
                  <a:schemeClr val="accent1">
                    <a:lumMod val="75000"/>
                  </a:schemeClr>
                </a:solidFill>
                <a:latin typeface="Times New Roman" pitchFamily="18" charset="0"/>
                <a:cs typeface="Times New Roman" pitchFamily="18" charset="0"/>
              </a:rPr>
              <a:t>(</a:t>
            </a:r>
            <a:r>
              <a:rPr lang="en-US" sz="3200" dirty="0" err="1">
                <a:solidFill>
                  <a:schemeClr val="accent1">
                    <a:lumMod val="75000"/>
                  </a:schemeClr>
                </a:solidFill>
                <a:latin typeface="Times New Roman" pitchFamily="18" charset="0"/>
                <a:cs typeface="Times New Roman" pitchFamily="18" charset="0"/>
              </a:rPr>
              <a:t>câu</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thơ</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khổ</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thơ</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đoạn</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thơ</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thậm</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chí</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một</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từ</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ngữ</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hình</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ảnh</a:t>
            </a:r>
            <a:r>
              <a:rPr lang="en-US" sz="3200" dirty="0">
                <a:solidFill>
                  <a:schemeClr val="accent1">
                    <a:lumMod val="75000"/>
                  </a:schemeClr>
                </a:solidFill>
                <a:latin typeface="Times New Roman" pitchFamily="18" charset="0"/>
                <a:cs typeface="Times New Roman" pitchFamily="18" charset="0"/>
              </a:rPr>
              <a:t> hay </a:t>
            </a:r>
            <a:r>
              <a:rPr lang="en-US" sz="3200" dirty="0" err="1">
                <a:solidFill>
                  <a:schemeClr val="accent1">
                    <a:lumMod val="75000"/>
                  </a:schemeClr>
                </a:solidFill>
                <a:latin typeface="Times New Roman" pitchFamily="18" charset="0"/>
                <a:cs typeface="Times New Roman" pitchFamily="18" charset="0"/>
              </a:rPr>
              <a:t>biện</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pháp</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tu</a:t>
            </a:r>
            <a:r>
              <a:rPr lang="en-US" sz="3200" dirty="0">
                <a:solidFill>
                  <a:schemeClr val="accent1">
                    <a:lumMod val="75000"/>
                  </a:schemeClr>
                </a:solidFill>
                <a:latin typeface="Times New Roman" pitchFamily="18" charset="0"/>
                <a:cs typeface="Times New Roman" pitchFamily="18" charset="0"/>
              </a:rPr>
              <a:t> </a:t>
            </a:r>
            <a:r>
              <a:rPr lang="en-US" sz="3200" dirty="0" err="1">
                <a:solidFill>
                  <a:schemeClr val="accent1">
                    <a:lumMod val="75000"/>
                  </a:schemeClr>
                </a:solidFill>
                <a:latin typeface="Times New Roman" pitchFamily="18" charset="0"/>
                <a:cs typeface="Times New Roman" pitchFamily="18" charset="0"/>
              </a:rPr>
              <a:t>từ</a:t>
            </a:r>
            <a:r>
              <a:rPr lang="en-US" sz="3200"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có</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giá</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trị</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trong</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bài</a:t>
            </a:r>
            <a:r>
              <a:rPr lang="en-US" sz="3200" b="1" dirty="0">
                <a:solidFill>
                  <a:schemeClr val="accent1">
                    <a:lumMod val="75000"/>
                  </a:schemeClr>
                </a:solidFill>
                <a:latin typeface="Times New Roman" pitchFamily="18" charset="0"/>
                <a:cs typeface="Times New Roman" pitchFamily="18" charset="0"/>
              </a:rPr>
              <a:t> </a:t>
            </a:r>
            <a:r>
              <a:rPr lang="en-US" sz="3200" b="1" dirty="0" err="1">
                <a:solidFill>
                  <a:schemeClr val="accent1">
                    <a:lumMod val="75000"/>
                  </a:schemeClr>
                </a:solidFill>
                <a:latin typeface="Times New Roman" pitchFamily="18" charset="0"/>
                <a:cs typeface="Times New Roman" pitchFamily="18" charset="0"/>
              </a:rPr>
              <a:t>thơ</a:t>
            </a:r>
            <a:r>
              <a:rPr lang="en-US" sz="3200" dirty="0">
                <a:solidFill>
                  <a:schemeClr val="accent1">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208000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816083225"/>
  <p:tag name="MH_LIBRARY" val="CONTENTS"/>
  <p:tag name="MH_TYPE" val="OTHERS"/>
  <p:tag name="ID" val="626773"/>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4074</TotalTime>
  <Words>1902</Words>
  <Application>Microsoft Office PowerPoint</Application>
  <PresentationFormat>Custom</PresentationFormat>
  <Paragraphs>193</Paragraphs>
  <Slides>37</Slides>
  <Notes>15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Tên bài thơ Chiều xuân và tác giả Anh Thơ - Yếu tố nội dung bài thơ Chiều xuân: hấp dẫn nhất là vẻ đẹp của cảnh bức tranh chiều xuân trong bài thơ. - Yếu tố đó được thể hiện qua bức tranh chiều xuân hiện lên ở cả ba khổ thơ của bài thơ  + Bức tranh cảnh chiều xuân được gợi tả với những hình ảnh quen thuộc, đặc trưng của miền quê Bắc bộ.  + Bức tranh cảnh chiều xuân đẹp, bình yên, tĩnh lặng nhưng gợi buồn…… + Bức tranh cảnh chiều xuân tĩnh lặng ấy dường như trở nên tươi tắn hơn, rộn rã và tràn đầy sức sống….. - Khái quát lại cảm xúc, suy nghĩ của bản thân về yếu tố nội dung hoặc nghệ thuật đặc sắc đã trình bày  - Yếu tố đó giúp em Tự hào, trân trọng, hạnh phúc, sung sướng khi được ngắm nhìn cảnh đồng quê, .... Yêu quê hương, mong muốn xây dựng quê hương và nhận ra vẻ đẹp bình dị, gần gũi của cuộc sống yên bình mỗi ngày.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Phiếu học tập số 2 - Tên bài thơ, tác giả………………………….. - Nêu cảm nghĩ chung về một yếu tố nội dung hay nghệ thuật đặc sắc ở bài thơ Chiều xuân của Anh Thơ - Nêu cụ thể cảm nhận, suy nghĩ của em về yếu tố nội dung hay nghệ thuật đặc sắc đã xác định ở mở đoạn - Khái quát lại cảm xúc, suy nghĩ của bản thân về yếu tố nội dung hoặc nghệ thuật đặc sắc đã trình bày và ý nghĩa của yếu tố đó đối với bản thân.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dc:creator>
  <cp:lastModifiedBy>Admin</cp:lastModifiedBy>
  <cp:revision>53</cp:revision>
  <dcterms:created xsi:type="dcterms:W3CDTF">2024-11-01T16:39:43Z</dcterms:created>
  <dcterms:modified xsi:type="dcterms:W3CDTF">2025-03-07T01:51:52Z</dcterms:modified>
</cp:coreProperties>
</file>