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avi" ContentType="video/x-msvide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4.wav" ContentType="audio/wav"/>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sldIdLst>
    <p:sldId id="267" r:id="rId2"/>
    <p:sldId id="292" r:id="rId3"/>
    <p:sldId id="278" r:id="rId4"/>
    <p:sldId id="279" r:id="rId5"/>
    <p:sldId id="280" r:id="rId6"/>
    <p:sldId id="281" r:id="rId7"/>
    <p:sldId id="276" r:id="rId8"/>
    <p:sldId id="293" r:id="rId9"/>
    <p:sldId id="294" r:id="rId10"/>
    <p:sldId id="295" r:id="rId11"/>
    <p:sldId id="296" r:id="rId12"/>
    <p:sldId id="297" r:id="rId13"/>
    <p:sldId id="299" r:id="rId14"/>
    <p:sldId id="300" r:id="rId15"/>
    <p:sldId id="301" r:id="rId16"/>
    <p:sldId id="270" r:id="rId17"/>
    <p:sldId id="30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D27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00" autoAdjust="0"/>
    <p:restoredTop sz="94660"/>
  </p:normalViewPr>
  <p:slideViewPr>
    <p:cSldViewPr snapToGrid="0">
      <p:cViewPr varScale="1">
        <p:scale>
          <a:sx n="81" d="100"/>
          <a:sy n="81" d="100"/>
        </p:scale>
        <p:origin x="53"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19AD2-8126-4383-A68C-ABC9EB40EC11}"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235B5-D02D-4C6A-8AD0-3683B5B317C9}" type="slidenum">
              <a:rPr lang="en-US" smtClean="0"/>
              <a:t>‹#›</a:t>
            </a:fld>
            <a:endParaRPr lang="en-US"/>
          </a:p>
        </p:txBody>
      </p:sp>
    </p:spTree>
    <p:extLst>
      <p:ext uri="{BB962C8B-B14F-4D97-AF65-F5344CB8AC3E}">
        <p14:creationId xmlns:p14="http://schemas.microsoft.com/office/powerpoint/2010/main" val="2116379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2516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556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5813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12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361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8171507-E0FE-4F49-A307-D31C9B112A4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FA1D7-C61A-4736-BA6E-AF81BC407BDD}" type="slidenum">
              <a:rPr lang="en-US" smtClean="0"/>
              <a:t>‹#›</a:t>
            </a:fld>
            <a:endParaRPr lang="en-US"/>
          </a:p>
        </p:txBody>
      </p:sp>
    </p:spTree>
    <p:extLst>
      <p:ext uri="{BB962C8B-B14F-4D97-AF65-F5344CB8AC3E}">
        <p14:creationId xmlns:p14="http://schemas.microsoft.com/office/powerpoint/2010/main" val="2346209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171507-E0FE-4F49-A307-D31C9B112A4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FA1D7-C61A-4736-BA6E-AF81BC407BDD}" type="slidenum">
              <a:rPr lang="en-US" smtClean="0"/>
              <a:t>‹#›</a:t>
            </a:fld>
            <a:endParaRPr lang="en-US"/>
          </a:p>
        </p:txBody>
      </p:sp>
    </p:spTree>
    <p:extLst>
      <p:ext uri="{BB962C8B-B14F-4D97-AF65-F5344CB8AC3E}">
        <p14:creationId xmlns:p14="http://schemas.microsoft.com/office/powerpoint/2010/main" val="769816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171507-E0FE-4F49-A307-D31C9B112A4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FA1D7-C61A-4736-BA6E-AF81BC407BDD}" type="slidenum">
              <a:rPr lang="en-US" smtClean="0"/>
              <a:t>‹#›</a:t>
            </a:fld>
            <a:endParaRPr lang="en-US"/>
          </a:p>
        </p:txBody>
      </p:sp>
    </p:spTree>
    <p:extLst>
      <p:ext uri="{BB962C8B-B14F-4D97-AF65-F5344CB8AC3E}">
        <p14:creationId xmlns:p14="http://schemas.microsoft.com/office/powerpoint/2010/main" val="1588071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232"/>
        <p:cNvGrpSpPr/>
        <p:nvPr/>
      </p:nvGrpSpPr>
      <p:grpSpPr>
        <a:xfrm>
          <a:off x="0" y="0"/>
          <a:ext cx="0" cy="0"/>
          <a:chOff x="0" y="0"/>
          <a:chExt cx="0" cy="0"/>
        </a:xfrm>
      </p:grpSpPr>
      <p:grpSp>
        <p:nvGrpSpPr>
          <p:cNvPr id="4" name="Google Shape;4233;p7"/>
          <p:cNvGrpSpPr>
            <a:grpSpLocks/>
          </p:cNvGrpSpPr>
          <p:nvPr/>
        </p:nvGrpSpPr>
        <p:grpSpPr bwMode="auto">
          <a:xfrm>
            <a:off x="0" y="0"/>
            <a:ext cx="12206288" cy="7065963"/>
            <a:chOff x="0" y="0"/>
            <a:chExt cx="9154200" cy="5299800"/>
          </a:xfrm>
        </p:grpSpPr>
        <p:sp>
          <p:nvSpPr>
            <p:cNvPr id="5" name="Google Shape;4234;p7"/>
            <p:cNvSpPr>
              <a:spLocks noChangeArrowheads="1"/>
            </p:cNvSpPr>
            <p:nvPr/>
          </p:nvSpPr>
          <p:spPr bwMode="auto">
            <a:xfrm>
              <a:off x="0"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 name="Google Shape;4235;p7"/>
            <p:cNvSpPr>
              <a:spLocks noChangeArrowheads="1"/>
            </p:cNvSpPr>
            <p:nvPr/>
          </p:nvSpPr>
          <p:spPr bwMode="auto">
            <a:xfrm>
              <a:off x="240493" y="240521"/>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 name="Google Shape;4236;p7"/>
            <p:cNvSpPr>
              <a:spLocks noChangeArrowheads="1"/>
            </p:cNvSpPr>
            <p:nvPr/>
          </p:nvSpPr>
          <p:spPr bwMode="auto">
            <a:xfrm>
              <a:off x="482176"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 name="Google Shape;4237;p7"/>
            <p:cNvSpPr>
              <a:spLocks noChangeArrowheads="1"/>
            </p:cNvSpPr>
            <p:nvPr/>
          </p:nvSpPr>
          <p:spPr bwMode="auto">
            <a:xfrm>
              <a:off x="722669"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9" name="Google Shape;4238;p7"/>
            <p:cNvSpPr>
              <a:spLocks noChangeArrowheads="1"/>
            </p:cNvSpPr>
            <p:nvPr/>
          </p:nvSpPr>
          <p:spPr bwMode="auto">
            <a:xfrm>
              <a:off x="963162" y="240521"/>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0" name="Google Shape;4239;p7"/>
            <p:cNvSpPr>
              <a:spLocks noChangeArrowheads="1"/>
            </p:cNvSpPr>
            <p:nvPr/>
          </p:nvSpPr>
          <p:spPr bwMode="auto">
            <a:xfrm>
              <a:off x="1204845"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1" name="Google Shape;4240;p7"/>
            <p:cNvSpPr>
              <a:spLocks noChangeArrowheads="1"/>
            </p:cNvSpPr>
            <p:nvPr/>
          </p:nvSpPr>
          <p:spPr bwMode="auto">
            <a:xfrm>
              <a:off x="1445337"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2" name="Google Shape;4241;p7"/>
            <p:cNvSpPr>
              <a:spLocks noChangeArrowheads="1"/>
            </p:cNvSpPr>
            <p:nvPr/>
          </p:nvSpPr>
          <p:spPr bwMode="auto">
            <a:xfrm>
              <a:off x="1685830" y="240521"/>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3" name="Google Shape;4242;p7"/>
            <p:cNvSpPr>
              <a:spLocks noChangeArrowheads="1"/>
            </p:cNvSpPr>
            <p:nvPr/>
          </p:nvSpPr>
          <p:spPr bwMode="auto">
            <a:xfrm>
              <a:off x="1927514"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4" name="Google Shape;4243;p7"/>
            <p:cNvSpPr>
              <a:spLocks noChangeArrowheads="1"/>
            </p:cNvSpPr>
            <p:nvPr/>
          </p:nvSpPr>
          <p:spPr bwMode="auto">
            <a:xfrm>
              <a:off x="2168006"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5" name="Google Shape;4244;p7"/>
            <p:cNvSpPr>
              <a:spLocks noChangeArrowheads="1"/>
            </p:cNvSpPr>
            <p:nvPr/>
          </p:nvSpPr>
          <p:spPr bwMode="auto">
            <a:xfrm>
              <a:off x="2408499" y="240521"/>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6" name="Google Shape;4245;p7"/>
            <p:cNvSpPr>
              <a:spLocks noChangeArrowheads="1"/>
            </p:cNvSpPr>
            <p:nvPr/>
          </p:nvSpPr>
          <p:spPr bwMode="auto">
            <a:xfrm>
              <a:off x="2650182"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7" name="Google Shape;4246;p7"/>
            <p:cNvSpPr>
              <a:spLocks noChangeArrowheads="1"/>
            </p:cNvSpPr>
            <p:nvPr/>
          </p:nvSpPr>
          <p:spPr bwMode="auto">
            <a:xfrm>
              <a:off x="2890675"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8" name="Google Shape;4247;p7"/>
            <p:cNvSpPr>
              <a:spLocks noChangeArrowheads="1"/>
            </p:cNvSpPr>
            <p:nvPr/>
          </p:nvSpPr>
          <p:spPr bwMode="auto">
            <a:xfrm>
              <a:off x="3131167" y="240521"/>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9" name="Google Shape;4248;p7"/>
            <p:cNvSpPr>
              <a:spLocks noChangeArrowheads="1"/>
            </p:cNvSpPr>
            <p:nvPr/>
          </p:nvSpPr>
          <p:spPr bwMode="auto">
            <a:xfrm>
              <a:off x="3372851"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0" name="Google Shape;4249;p7"/>
            <p:cNvSpPr>
              <a:spLocks noChangeArrowheads="1"/>
            </p:cNvSpPr>
            <p:nvPr/>
          </p:nvSpPr>
          <p:spPr bwMode="auto">
            <a:xfrm>
              <a:off x="3613344"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1" name="Google Shape;4250;p7"/>
            <p:cNvSpPr>
              <a:spLocks noChangeArrowheads="1"/>
            </p:cNvSpPr>
            <p:nvPr/>
          </p:nvSpPr>
          <p:spPr bwMode="auto">
            <a:xfrm>
              <a:off x="3853836" y="240521"/>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2" name="Google Shape;4251;p7"/>
            <p:cNvSpPr>
              <a:spLocks noChangeArrowheads="1"/>
            </p:cNvSpPr>
            <p:nvPr/>
          </p:nvSpPr>
          <p:spPr bwMode="auto">
            <a:xfrm>
              <a:off x="4095519"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3" name="Google Shape;4252;p7"/>
            <p:cNvSpPr>
              <a:spLocks noChangeArrowheads="1"/>
            </p:cNvSpPr>
            <p:nvPr/>
          </p:nvSpPr>
          <p:spPr bwMode="auto">
            <a:xfrm>
              <a:off x="4336012" y="240521"/>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4" name="Google Shape;4253;p7"/>
            <p:cNvSpPr>
              <a:spLocks noChangeArrowheads="1"/>
            </p:cNvSpPr>
            <p:nvPr/>
          </p:nvSpPr>
          <p:spPr bwMode="auto">
            <a:xfrm>
              <a:off x="4577695"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5" name="Google Shape;4254;p7"/>
            <p:cNvSpPr>
              <a:spLocks noChangeArrowheads="1"/>
            </p:cNvSpPr>
            <p:nvPr/>
          </p:nvSpPr>
          <p:spPr bwMode="auto">
            <a:xfrm>
              <a:off x="4818188"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6" name="Google Shape;4255;p7"/>
            <p:cNvSpPr>
              <a:spLocks noChangeArrowheads="1"/>
            </p:cNvSpPr>
            <p:nvPr/>
          </p:nvSpPr>
          <p:spPr bwMode="auto">
            <a:xfrm>
              <a:off x="5058681" y="240521"/>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7" name="Google Shape;4256;p7"/>
            <p:cNvSpPr>
              <a:spLocks noChangeArrowheads="1"/>
            </p:cNvSpPr>
            <p:nvPr/>
          </p:nvSpPr>
          <p:spPr bwMode="auto">
            <a:xfrm>
              <a:off x="5300364"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8" name="Google Shape;4257;p7"/>
            <p:cNvSpPr>
              <a:spLocks noChangeArrowheads="1"/>
            </p:cNvSpPr>
            <p:nvPr/>
          </p:nvSpPr>
          <p:spPr bwMode="auto">
            <a:xfrm>
              <a:off x="5540856"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9" name="Google Shape;4258;p7"/>
            <p:cNvSpPr>
              <a:spLocks noChangeArrowheads="1"/>
            </p:cNvSpPr>
            <p:nvPr/>
          </p:nvSpPr>
          <p:spPr bwMode="auto">
            <a:xfrm>
              <a:off x="5781349" y="240521"/>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0" name="Google Shape;4259;p7"/>
            <p:cNvSpPr>
              <a:spLocks noChangeArrowheads="1"/>
            </p:cNvSpPr>
            <p:nvPr/>
          </p:nvSpPr>
          <p:spPr bwMode="auto">
            <a:xfrm>
              <a:off x="6023033"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1" name="Google Shape;4260;p7"/>
            <p:cNvSpPr>
              <a:spLocks noChangeArrowheads="1"/>
            </p:cNvSpPr>
            <p:nvPr/>
          </p:nvSpPr>
          <p:spPr bwMode="auto">
            <a:xfrm>
              <a:off x="6263525"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2" name="Google Shape;4261;p7"/>
            <p:cNvSpPr>
              <a:spLocks noChangeArrowheads="1"/>
            </p:cNvSpPr>
            <p:nvPr/>
          </p:nvSpPr>
          <p:spPr bwMode="auto">
            <a:xfrm>
              <a:off x="6504018" y="240521"/>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3" name="Google Shape;4262;p7"/>
            <p:cNvSpPr>
              <a:spLocks noChangeArrowheads="1"/>
            </p:cNvSpPr>
            <p:nvPr/>
          </p:nvSpPr>
          <p:spPr bwMode="auto">
            <a:xfrm>
              <a:off x="6745701"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4" name="Google Shape;4263;p7"/>
            <p:cNvSpPr>
              <a:spLocks noChangeArrowheads="1"/>
            </p:cNvSpPr>
            <p:nvPr/>
          </p:nvSpPr>
          <p:spPr bwMode="auto">
            <a:xfrm>
              <a:off x="6986194"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5" name="Google Shape;4264;p7"/>
            <p:cNvSpPr>
              <a:spLocks noChangeArrowheads="1"/>
            </p:cNvSpPr>
            <p:nvPr/>
          </p:nvSpPr>
          <p:spPr bwMode="auto">
            <a:xfrm>
              <a:off x="7226686" y="240521"/>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6" name="Google Shape;4265;p7"/>
            <p:cNvSpPr>
              <a:spLocks noChangeArrowheads="1"/>
            </p:cNvSpPr>
            <p:nvPr/>
          </p:nvSpPr>
          <p:spPr bwMode="auto">
            <a:xfrm>
              <a:off x="7468370"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7" name="Google Shape;4266;p7"/>
            <p:cNvSpPr>
              <a:spLocks noChangeArrowheads="1"/>
            </p:cNvSpPr>
            <p:nvPr/>
          </p:nvSpPr>
          <p:spPr bwMode="auto">
            <a:xfrm>
              <a:off x="7708863"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8" name="Google Shape;4267;p7"/>
            <p:cNvSpPr>
              <a:spLocks noChangeArrowheads="1"/>
            </p:cNvSpPr>
            <p:nvPr/>
          </p:nvSpPr>
          <p:spPr bwMode="auto">
            <a:xfrm>
              <a:off x="7949355" y="240521"/>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9" name="Google Shape;4268;p7"/>
            <p:cNvSpPr>
              <a:spLocks noChangeArrowheads="1"/>
            </p:cNvSpPr>
            <p:nvPr/>
          </p:nvSpPr>
          <p:spPr bwMode="auto">
            <a:xfrm>
              <a:off x="8191038"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0" name="Google Shape;4269;p7"/>
            <p:cNvSpPr>
              <a:spLocks noChangeArrowheads="1"/>
            </p:cNvSpPr>
            <p:nvPr/>
          </p:nvSpPr>
          <p:spPr bwMode="auto">
            <a:xfrm>
              <a:off x="8431531"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1" name="Google Shape;4270;p7"/>
            <p:cNvSpPr>
              <a:spLocks noChangeArrowheads="1"/>
            </p:cNvSpPr>
            <p:nvPr/>
          </p:nvSpPr>
          <p:spPr bwMode="auto">
            <a:xfrm>
              <a:off x="8672024" y="240521"/>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2" name="Google Shape;4271;p7"/>
            <p:cNvSpPr>
              <a:spLocks noChangeArrowheads="1"/>
            </p:cNvSpPr>
            <p:nvPr/>
          </p:nvSpPr>
          <p:spPr bwMode="auto">
            <a:xfrm>
              <a:off x="8913707" y="240521"/>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3" name="Google Shape;4272;p7"/>
            <p:cNvSpPr>
              <a:spLocks noChangeArrowheads="1"/>
            </p:cNvSpPr>
            <p:nvPr/>
          </p:nvSpPr>
          <p:spPr bwMode="auto">
            <a:xfrm>
              <a:off x="0"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4" name="Google Shape;4273;p7"/>
            <p:cNvSpPr>
              <a:spLocks noChangeArrowheads="1"/>
            </p:cNvSpPr>
            <p:nvPr/>
          </p:nvSpPr>
          <p:spPr bwMode="auto">
            <a:xfrm>
              <a:off x="240493" y="0"/>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5" name="Google Shape;4274;p7"/>
            <p:cNvSpPr>
              <a:spLocks noChangeArrowheads="1"/>
            </p:cNvSpPr>
            <p:nvPr/>
          </p:nvSpPr>
          <p:spPr bwMode="auto">
            <a:xfrm>
              <a:off x="482176"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6" name="Google Shape;4275;p7"/>
            <p:cNvSpPr>
              <a:spLocks noChangeArrowheads="1"/>
            </p:cNvSpPr>
            <p:nvPr/>
          </p:nvSpPr>
          <p:spPr bwMode="auto">
            <a:xfrm>
              <a:off x="722669"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7" name="Google Shape;4276;p7"/>
            <p:cNvSpPr>
              <a:spLocks noChangeArrowheads="1"/>
            </p:cNvSpPr>
            <p:nvPr/>
          </p:nvSpPr>
          <p:spPr bwMode="auto">
            <a:xfrm>
              <a:off x="963162" y="0"/>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8" name="Google Shape;4277;p7"/>
            <p:cNvSpPr>
              <a:spLocks noChangeArrowheads="1"/>
            </p:cNvSpPr>
            <p:nvPr/>
          </p:nvSpPr>
          <p:spPr bwMode="auto">
            <a:xfrm>
              <a:off x="1204845"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9" name="Google Shape;4278;p7"/>
            <p:cNvSpPr>
              <a:spLocks noChangeArrowheads="1"/>
            </p:cNvSpPr>
            <p:nvPr/>
          </p:nvSpPr>
          <p:spPr bwMode="auto">
            <a:xfrm>
              <a:off x="1445337"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0" name="Google Shape;4279;p7"/>
            <p:cNvSpPr>
              <a:spLocks noChangeArrowheads="1"/>
            </p:cNvSpPr>
            <p:nvPr/>
          </p:nvSpPr>
          <p:spPr bwMode="auto">
            <a:xfrm>
              <a:off x="1685830" y="0"/>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1" name="Google Shape;4280;p7"/>
            <p:cNvSpPr>
              <a:spLocks noChangeArrowheads="1"/>
            </p:cNvSpPr>
            <p:nvPr/>
          </p:nvSpPr>
          <p:spPr bwMode="auto">
            <a:xfrm>
              <a:off x="1927514"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2" name="Google Shape;4281;p7"/>
            <p:cNvSpPr>
              <a:spLocks noChangeArrowheads="1"/>
            </p:cNvSpPr>
            <p:nvPr/>
          </p:nvSpPr>
          <p:spPr bwMode="auto">
            <a:xfrm>
              <a:off x="2168006"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3" name="Google Shape;4282;p7"/>
            <p:cNvSpPr>
              <a:spLocks noChangeArrowheads="1"/>
            </p:cNvSpPr>
            <p:nvPr/>
          </p:nvSpPr>
          <p:spPr bwMode="auto">
            <a:xfrm>
              <a:off x="2408499" y="0"/>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4" name="Google Shape;4283;p7"/>
            <p:cNvSpPr>
              <a:spLocks noChangeArrowheads="1"/>
            </p:cNvSpPr>
            <p:nvPr/>
          </p:nvSpPr>
          <p:spPr bwMode="auto">
            <a:xfrm>
              <a:off x="2650182"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5" name="Google Shape;4284;p7"/>
            <p:cNvSpPr>
              <a:spLocks noChangeArrowheads="1"/>
            </p:cNvSpPr>
            <p:nvPr/>
          </p:nvSpPr>
          <p:spPr bwMode="auto">
            <a:xfrm>
              <a:off x="2890675"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6" name="Google Shape;4285;p7"/>
            <p:cNvSpPr>
              <a:spLocks noChangeArrowheads="1"/>
            </p:cNvSpPr>
            <p:nvPr/>
          </p:nvSpPr>
          <p:spPr bwMode="auto">
            <a:xfrm>
              <a:off x="3131167" y="0"/>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7" name="Google Shape;4286;p7"/>
            <p:cNvSpPr>
              <a:spLocks noChangeArrowheads="1"/>
            </p:cNvSpPr>
            <p:nvPr/>
          </p:nvSpPr>
          <p:spPr bwMode="auto">
            <a:xfrm>
              <a:off x="3372851"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8" name="Google Shape;4287;p7"/>
            <p:cNvSpPr>
              <a:spLocks noChangeArrowheads="1"/>
            </p:cNvSpPr>
            <p:nvPr/>
          </p:nvSpPr>
          <p:spPr bwMode="auto">
            <a:xfrm>
              <a:off x="3613344"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9" name="Google Shape;4288;p7"/>
            <p:cNvSpPr>
              <a:spLocks noChangeArrowheads="1"/>
            </p:cNvSpPr>
            <p:nvPr/>
          </p:nvSpPr>
          <p:spPr bwMode="auto">
            <a:xfrm>
              <a:off x="3853836" y="0"/>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0" name="Google Shape;4289;p7"/>
            <p:cNvSpPr>
              <a:spLocks noChangeArrowheads="1"/>
            </p:cNvSpPr>
            <p:nvPr/>
          </p:nvSpPr>
          <p:spPr bwMode="auto">
            <a:xfrm>
              <a:off x="4095519"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1" name="Google Shape;4290;p7"/>
            <p:cNvSpPr>
              <a:spLocks noChangeArrowheads="1"/>
            </p:cNvSpPr>
            <p:nvPr/>
          </p:nvSpPr>
          <p:spPr bwMode="auto">
            <a:xfrm>
              <a:off x="4336012" y="0"/>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2" name="Google Shape;4291;p7"/>
            <p:cNvSpPr>
              <a:spLocks noChangeArrowheads="1"/>
            </p:cNvSpPr>
            <p:nvPr/>
          </p:nvSpPr>
          <p:spPr bwMode="auto">
            <a:xfrm>
              <a:off x="4577695"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3" name="Google Shape;4292;p7"/>
            <p:cNvSpPr>
              <a:spLocks noChangeArrowheads="1"/>
            </p:cNvSpPr>
            <p:nvPr/>
          </p:nvSpPr>
          <p:spPr bwMode="auto">
            <a:xfrm>
              <a:off x="4818188"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4" name="Google Shape;4293;p7"/>
            <p:cNvSpPr>
              <a:spLocks noChangeArrowheads="1"/>
            </p:cNvSpPr>
            <p:nvPr/>
          </p:nvSpPr>
          <p:spPr bwMode="auto">
            <a:xfrm>
              <a:off x="5058681" y="0"/>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5" name="Google Shape;4294;p7"/>
            <p:cNvSpPr>
              <a:spLocks noChangeArrowheads="1"/>
            </p:cNvSpPr>
            <p:nvPr/>
          </p:nvSpPr>
          <p:spPr bwMode="auto">
            <a:xfrm>
              <a:off x="5300364"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6" name="Google Shape;4295;p7"/>
            <p:cNvSpPr>
              <a:spLocks noChangeArrowheads="1"/>
            </p:cNvSpPr>
            <p:nvPr/>
          </p:nvSpPr>
          <p:spPr bwMode="auto">
            <a:xfrm>
              <a:off x="5540856"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7" name="Google Shape;4296;p7"/>
            <p:cNvSpPr>
              <a:spLocks noChangeArrowheads="1"/>
            </p:cNvSpPr>
            <p:nvPr/>
          </p:nvSpPr>
          <p:spPr bwMode="auto">
            <a:xfrm>
              <a:off x="5781349" y="0"/>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8" name="Google Shape;4297;p7"/>
            <p:cNvSpPr>
              <a:spLocks noChangeArrowheads="1"/>
            </p:cNvSpPr>
            <p:nvPr/>
          </p:nvSpPr>
          <p:spPr bwMode="auto">
            <a:xfrm>
              <a:off x="6023033"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9" name="Google Shape;4298;p7"/>
            <p:cNvSpPr>
              <a:spLocks noChangeArrowheads="1"/>
            </p:cNvSpPr>
            <p:nvPr/>
          </p:nvSpPr>
          <p:spPr bwMode="auto">
            <a:xfrm>
              <a:off x="6263525"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0" name="Google Shape;4299;p7"/>
            <p:cNvSpPr>
              <a:spLocks noChangeArrowheads="1"/>
            </p:cNvSpPr>
            <p:nvPr/>
          </p:nvSpPr>
          <p:spPr bwMode="auto">
            <a:xfrm>
              <a:off x="6504018" y="0"/>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1" name="Google Shape;4300;p7"/>
            <p:cNvSpPr>
              <a:spLocks noChangeArrowheads="1"/>
            </p:cNvSpPr>
            <p:nvPr/>
          </p:nvSpPr>
          <p:spPr bwMode="auto">
            <a:xfrm>
              <a:off x="6745701"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2" name="Google Shape;4301;p7"/>
            <p:cNvSpPr>
              <a:spLocks noChangeArrowheads="1"/>
            </p:cNvSpPr>
            <p:nvPr/>
          </p:nvSpPr>
          <p:spPr bwMode="auto">
            <a:xfrm>
              <a:off x="6986194"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3" name="Google Shape;4302;p7"/>
            <p:cNvSpPr>
              <a:spLocks noChangeArrowheads="1"/>
            </p:cNvSpPr>
            <p:nvPr/>
          </p:nvSpPr>
          <p:spPr bwMode="auto">
            <a:xfrm>
              <a:off x="7226686" y="0"/>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4" name="Google Shape;4303;p7"/>
            <p:cNvSpPr>
              <a:spLocks noChangeArrowheads="1"/>
            </p:cNvSpPr>
            <p:nvPr/>
          </p:nvSpPr>
          <p:spPr bwMode="auto">
            <a:xfrm>
              <a:off x="7468370"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5" name="Google Shape;4304;p7"/>
            <p:cNvSpPr>
              <a:spLocks noChangeArrowheads="1"/>
            </p:cNvSpPr>
            <p:nvPr/>
          </p:nvSpPr>
          <p:spPr bwMode="auto">
            <a:xfrm>
              <a:off x="7708863"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6" name="Google Shape;4305;p7"/>
            <p:cNvSpPr>
              <a:spLocks noChangeArrowheads="1"/>
            </p:cNvSpPr>
            <p:nvPr/>
          </p:nvSpPr>
          <p:spPr bwMode="auto">
            <a:xfrm>
              <a:off x="7949355" y="0"/>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7" name="Google Shape;4306;p7"/>
            <p:cNvSpPr>
              <a:spLocks noChangeArrowheads="1"/>
            </p:cNvSpPr>
            <p:nvPr/>
          </p:nvSpPr>
          <p:spPr bwMode="auto">
            <a:xfrm>
              <a:off x="8191038"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8" name="Google Shape;4307;p7"/>
            <p:cNvSpPr>
              <a:spLocks noChangeArrowheads="1"/>
            </p:cNvSpPr>
            <p:nvPr/>
          </p:nvSpPr>
          <p:spPr bwMode="auto">
            <a:xfrm>
              <a:off x="8431531"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9" name="Google Shape;4308;p7"/>
            <p:cNvSpPr>
              <a:spLocks noChangeArrowheads="1"/>
            </p:cNvSpPr>
            <p:nvPr/>
          </p:nvSpPr>
          <p:spPr bwMode="auto">
            <a:xfrm>
              <a:off x="8672024" y="0"/>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0" name="Google Shape;4309;p7"/>
            <p:cNvSpPr>
              <a:spLocks noChangeArrowheads="1"/>
            </p:cNvSpPr>
            <p:nvPr/>
          </p:nvSpPr>
          <p:spPr bwMode="auto">
            <a:xfrm>
              <a:off x="8913707" y="0"/>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1" name="Google Shape;4310;p7"/>
            <p:cNvSpPr>
              <a:spLocks noChangeArrowheads="1"/>
            </p:cNvSpPr>
            <p:nvPr/>
          </p:nvSpPr>
          <p:spPr bwMode="auto">
            <a:xfrm>
              <a:off x="0"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2" name="Google Shape;4311;p7"/>
            <p:cNvSpPr>
              <a:spLocks noChangeArrowheads="1"/>
            </p:cNvSpPr>
            <p:nvPr/>
          </p:nvSpPr>
          <p:spPr bwMode="auto">
            <a:xfrm>
              <a:off x="240493" y="48223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3" name="Google Shape;4312;p7"/>
            <p:cNvSpPr>
              <a:spLocks noChangeArrowheads="1"/>
            </p:cNvSpPr>
            <p:nvPr/>
          </p:nvSpPr>
          <p:spPr bwMode="auto">
            <a:xfrm>
              <a:off x="482176"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4" name="Google Shape;4313;p7"/>
            <p:cNvSpPr>
              <a:spLocks noChangeArrowheads="1"/>
            </p:cNvSpPr>
            <p:nvPr/>
          </p:nvSpPr>
          <p:spPr bwMode="auto">
            <a:xfrm>
              <a:off x="722669"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5" name="Google Shape;4314;p7"/>
            <p:cNvSpPr>
              <a:spLocks noChangeArrowheads="1"/>
            </p:cNvSpPr>
            <p:nvPr/>
          </p:nvSpPr>
          <p:spPr bwMode="auto">
            <a:xfrm>
              <a:off x="963162" y="482233"/>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6" name="Google Shape;4315;p7"/>
            <p:cNvSpPr>
              <a:spLocks noChangeArrowheads="1"/>
            </p:cNvSpPr>
            <p:nvPr/>
          </p:nvSpPr>
          <p:spPr bwMode="auto">
            <a:xfrm>
              <a:off x="1204845"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7" name="Google Shape;4316;p7"/>
            <p:cNvSpPr>
              <a:spLocks noChangeArrowheads="1"/>
            </p:cNvSpPr>
            <p:nvPr/>
          </p:nvSpPr>
          <p:spPr bwMode="auto">
            <a:xfrm>
              <a:off x="1445337"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8" name="Google Shape;4317;p7"/>
            <p:cNvSpPr>
              <a:spLocks noChangeArrowheads="1"/>
            </p:cNvSpPr>
            <p:nvPr/>
          </p:nvSpPr>
          <p:spPr bwMode="auto">
            <a:xfrm>
              <a:off x="1685830" y="48223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9" name="Google Shape;4318;p7"/>
            <p:cNvSpPr>
              <a:spLocks noChangeArrowheads="1"/>
            </p:cNvSpPr>
            <p:nvPr/>
          </p:nvSpPr>
          <p:spPr bwMode="auto">
            <a:xfrm>
              <a:off x="1927514"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90" name="Google Shape;4319;p7"/>
            <p:cNvSpPr>
              <a:spLocks noChangeArrowheads="1"/>
            </p:cNvSpPr>
            <p:nvPr/>
          </p:nvSpPr>
          <p:spPr bwMode="auto">
            <a:xfrm>
              <a:off x="2168006"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91" name="Google Shape;4320;p7"/>
            <p:cNvSpPr>
              <a:spLocks noChangeArrowheads="1"/>
            </p:cNvSpPr>
            <p:nvPr/>
          </p:nvSpPr>
          <p:spPr bwMode="auto">
            <a:xfrm>
              <a:off x="2408499" y="482233"/>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92" name="Google Shape;4321;p7"/>
            <p:cNvSpPr>
              <a:spLocks noChangeArrowheads="1"/>
            </p:cNvSpPr>
            <p:nvPr/>
          </p:nvSpPr>
          <p:spPr bwMode="auto">
            <a:xfrm>
              <a:off x="2650182"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93" name="Google Shape;4322;p7"/>
            <p:cNvSpPr>
              <a:spLocks noChangeArrowheads="1"/>
            </p:cNvSpPr>
            <p:nvPr/>
          </p:nvSpPr>
          <p:spPr bwMode="auto">
            <a:xfrm>
              <a:off x="2890675"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94" name="Google Shape;4323;p7"/>
            <p:cNvSpPr>
              <a:spLocks noChangeArrowheads="1"/>
            </p:cNvSpPr>
            <p:nvPr/>
          </p:nvSpPr>
          <p:spPr bwMode="auto">
            <a:xfrm>
              <a:off x="3131167" y="48223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95" name="Google Shape;4324;p7"/>
            <p:cNvSpPr>
              <a:spLocks noChangeArrowheads="1"/>
            </p:cNvSpPr>
            <p:nvPr/>
          </p:nvSpPr>
          <p:spPr bwMode="auto">
            <a:xfrm>
              <a:off x="3372851"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96" name="Google Shape;4325;p7"/>
            <p:cNvSpPr>
              <a:spLocks noChangeArrowheads="1"/>
            </p:cNvSpPr>
            <p:nvPr/>
          </p:nvSpPr>
          <p:spPr bwMode="auto">
            <a:xfrm>
              <a:off x="3613344"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97" name="Google Shape;4326;p7"/>
            <p:cNvSpPr>
              <a:spLocks noChangeArrowheads="1"/>
            </p:cNvSpPr>
            <p:nvPr/>
          </p:nvSpPr>
          <p:spPr bwMode="auto">
            <a:xfrm>
              <a:off x="3853836" y="482233"/>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98" name="Google Shape;4327;p7"/>
            <p:cNvSpPr>
              <a:spLocks noChangeArrowheads="1"/>
            </p:cNvSpPr>
            <p:nvPr/>
          </p:nvSpPr>
          <p:spPr bwMode="auto">
            <a:xfrm>
              <a:off x="4095519"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99" name="Google Shape;4328;p7"/>
            <p:cNvSpPr>
              <a:spLocks noChangeArrowheads="1"/>
            </p:cNvSpPr>
            <p:nvPr/>
          </p:nvSpPr>
          <p:spPr bwMode="auto">
            <a:xfrm>
              <a:off x="4336012" y="48223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00" name="Google Shape;4329;p7"/>
            <p:cNvSpPr>
              <a:spLocks noChangeArrowheads="1"/>
            </p:cNvSpPr>
            <p:nvPr/>
          </p:nvSpPr>
          <p:spPr bwMode="auto">
            <a:xfrm>
              <a:off x="4577695"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01" name="Google Shape;4330;p7"/>
            <p:cNvSpPr>
              <a:spLocks noChangeArrowheads="1"/>
            </p:cNvSpPr>
            <p:nvPr/>
          </p:nvSpPr>
          <p:spPr bwMode="auto">
            <a:xfrm>
              <a:off x="4818188"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02" name="Google Shape;4331;p7"/>
            <p:cNvSpPr>
              <a:spLocks noChangeArrowheads="1"/>
            </p:cNvSpPr>
            <p:nvPr/>
          </p:nvSpPr>
          <p:spPr bwMode="auto">
            <a:xfrm>
              <a:off x="5058681" y="482233"/>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03" name="Google Shape;4332;p7"/>
            <p:cNvSpPr>
              <a:spLocks noChangeArrowheads="1"/>
            </p:cNvSpPr>
            <p:nvPr/>
          </p:nvSpPr>
          <p:spPr bwMode="auto">
            <a:xfrm>
              <a:off x="5300364"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04" name="Google Shape;4333;p7"/>
            <p:cNvSpPr>
              <a:spLocks noChangeArrowheads="1"/>
            </p:cNvSpPr>
            <p:nvPr/>
          </p:nvSpPr>
          <p:spPr bwMode="auto">
            <a:xfrm>
              <a:off x="5540856"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05" name="Google Shape;4334;p7"/>
            <p:cNvSpPr>
              <a:spLocks noChangeArrowheads="1"/>
            </p:cNvSpPr>
            <p:nvPr/>
          </p:nvSpPr>
          <p:spPr bwMode="auto">
            <a:xfrm>
              <a:off x="5781349" y="48223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06" name="Google Shape;4335;p7"/>
            <p:cNvSpPr>
              <a:spLocks noChangeArrowheads="1"/>
            </p:cNvSpPr>
            <p:nvPr/>
          </p:nvSpPr>
          <p:spPr bwMode="auto">
            <a:xfrm>
              <a:off x="6023033"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07" name="Google Shape;4336;p7"/>
            <p:cNvSpPr>
              <a:spLocks noChangeArrowheads="1"/>
            </p:cNvSpPr>
            <p:nvPr/>
          </p:nvSpPr>
          <p:spPr bwMode="auto">
            <a:xfrm>
              <a:off x="6263525"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08" name="Google Shape;4337;p7"/>
            <p:cNvSpPr>
              <a:spLocks noChangeArrowheads="1"/>
            </p:cNvSpPr>
            <p:nvPr/>
          </p:nvSpPr>
          <p:spPr bwMode="auto">
            <a:xfrm>
              <a:off x="6504018" y="482233"/>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09" name="Google Shape;4338;p7"/>
            <p:cNvSpPr>
              <a:spLocks noChangeArrowheads="1"/>
            </p:cNvSpPr>
            <p:nvPr/>
          </p:nvSpPr>
          <p:spPr bwMode="auto">
            <a:xfrm>
              <a:off x="6745701"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10" name="Google Shape;4339;p7"/>
            <p:cNvSpPr>
              <a:spLocks noChangeArrowheads="1"/>
            </p:cNvSpPr>
            <p:nvPr/>
          </p:nvSpPr>
          <p:spPr bwMode="auto">
            <a:xfrm>
              <a:off x="6986194"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11" name="Google Shape;4340;p7"/>
            <p:cNvSpPr>
              <a:spLocks noChangeArrowheads="1"/>
            </p:cNvSpPr>
            <p:nvPr/>
          </p:nvSpPr>
          <p:spPr bwMode="auto">
            <a:xfrm>
              <a:off x="7226686" y="48223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12" name="Google Shape;4341;p7"/>
            <p:cNvSpPr>
              <a:spLocks noChangeArrowheads="1"/>
            </p:cNvSpPr>
            <p:nvPr/>
          </p:nvSpPr>
          <p:spPr bwMode="auto">
            <a:xfrm>
              <a:off x="7468370"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13" name="Google Shape;4342;p7"/>
            <p:cNvSpPr>
              <a:spLocks noChangeArrowheads="1"/>
            </p:cNvSpPr>
            <p:nvPr/>
          </p:nvSpPr>
          <p:spPr bwMode="auto">
            <a:xfrm>
              <a:off x="7708863"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14" name="Google Shape;4343;p7"/>
            <p:cNvSpPr>
              <a:spLocks noChangeArrowheads="1"/>
            </p:cNvSpPr>
            <p:nvPr/>
          </p:nvSpPr>
          <p:spPr bwMode="auto">
            <a:xfrm>
              <a:off x="7949355" y="482233"/>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15" name="Google Shape;4344;p7"/>
            <p:cNvSpPr>
              <a:spLocks noChangeArrowheads="1"/>
            </p:cNvSpPr>
            <p:nvPr/>
          </p:nvSpPr>
          <p:spPr bwMode="auto">
            <a:xfrm>
              <a:off x="8191038"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16" name="Google Shape;4345;p7"/>
            <p:cNvSpPr>
              <a:spLocks noChangeArrowheads="1"/>
            </p:cNvSpPr>
            <p:nvPr/>
          </p:nvSpPr>
          <p:spPr bwMode="auto">
            <a:xfrm>
              <a:off x="8431531"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17" name="Google Shape;4346;p7"/>
            <p:cNvSpPr>
              <a:spLocks noChangeArrowheads="1"/>
            </p:cNvSpPr>
            <p:nvPr/>
          </p:nvSpPr>
          <p:spPr bwMode="auto">
            <a:xfrm>
              <a:off x="8672024" y="48223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18" name="Google Shape;4347;p7"/>
            <p:cNvSpPr>
              <a:spLocks noChangeArrowheads="1"/>
            </p:cNvSpPr>
            <p:nvPr/>
          </p:nvSpPr>
          <p:spPr bwMode="auto">
            <a:xfrm>
              <a:off x="8913707" y="48223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19" name="Google Shape;4348;p7"/>
            <p:cNvSpPr>
              <a:spLocks noChangeArrowheads="1"/>
            </p:cNvSpPr>
            <p:nvPr/>
          </p:nvSpPr>
          <p:spPr bwMode="auto">
            <a:xfrm>
              <a:off x="0"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20" name="Google Shape;4349;p7"/>
            <p:cNvSpPr>
              <a:spLocks noChangeArrowheads="1"/>
            </p:cNvSpPr>
            <p:nvPr/>
          </p:nvSpPr>
          <p:spPr bwMode="auto">
            <a:xfrm>
              <a:off x="240493" y="72275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21" name="Google Shape;4350;p7"/>
            <p:cNvSpPr>
              <a:spLocks noChangeArrowheads="1"/>
            </p:cNvSpPr>
            <p:nvPr/>
          </p:nvSpPr>
          <p:spPr bwMode="auto">
            <a:xfrm>
              <a:off x="482176"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22" name="Google Shape;4351;p7"/>
            <p:cNvSpPr>
              <a:spLocks noChangeArrowheads="1"/>
            </p:cNvSpPr>
            <p:nvPr/>
          </p:nvSpPr>
          <p:spPr bwMode="auto">
            <a:xfrm>
              <a:off x="722669"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23" name="Google Shape;4352;p7"/>
            <p:cNvSpPr>
              <a:spLocks noChangeArrowheads="1"/>
            </p:cNvSpPr>
            <p:nvPr/>
          </p:nvSpPr>
          <p:spPr bwMode="auto">
            <a:xfrm>
              <a:off x="963162" y="722754"/>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24" name="Google Shape;4353;p7"/>
            <p:cNvSpPr>
              <a:spLocks noChangeArrowheads="1"/>
            </p:cNvSpPr>
            <p:nvPr/>
          </p:nvSpPr>
          <p:spPr bwMode="auto">
            <a:xfrm>
              <a:off x="1204845"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25" name="Google Shape;4354;p7"/>
            <p:cNvSpPr>
              <a:spLocks noChangeArrowheads="1"/>
            </p:cNvSpPr>
            <p:nvPr/>
          </p:nvSpPr>
          <p:spPr bwMode="auto">
            <a:xfrm>
              <a:off x="1445337"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26" name="Google Shape;4355;p7"/>
            <p:cNvSpPr>
              <a:spLocks noChangeArrowheads="1"/>
            </p:cNvSpPr>
            <p:nvPr/>
          </p:nvSpPr>
          <p:spPr bwMode="auto">
            <a:xfrm>
              <a:off x="1685830" y="72275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27" name="Google Shape;4356;p7"/>
            <p:cNvSpPr>
              <a:spLocks noChangeArrowheads="1"/>
            </p:cNvSpPr>
            <p:nvPr/>
          </p:nvSpPr>
          <p:spPr bwMode="auto">
            <a:xfrm>
              <a:off x="1927514"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28" name="Google Shape;4357;p7"/>
            <p:cNvSpPr>
              <a:spLocks noChangeArrowheads="1"/>
            </p:cNvSpPr>
            <p:nvPr/>
          </p:nvSpPr>
          <p:spPr bwMode="auto">
            <a:xfrm>
              <a:off x="2168006"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29" name="Google Shape;4358;p7"/>
            <p:cNvSpPr>
              <a:spLocks noChangeArrowheads="1"/>
            </p:cNvSpPr>
            <p:nvPr/>
          </p:nvSpPr>
          <p:spPr bwMode="auto">
            <a:xfrm>
              <a:off x="2408499" y="722754"/>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30" name="Google Shape;4359;p7"/>
            <p:cNvSpPr>
              <a:spLocks noChangeArrowheads="1"/>
            </p:cNvSpPr>
            <p:nvPr/>
          </p:nvSpPr>
          <p:spPr bwMode="auto">
            <a:xfrm>
              <a:off x="2650182"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31" name="Google Shape;4360;p7"/>
            <p:cNvSpPr>
              <a:spLocks noChangeArrowheads="1"/>
            </p:cNvSpPr>
            <p:nvPr/>
          </p:nvSpPr>
          <p:spPr bwMode="auto">
            <a:xfrm>
              <a:off x="2890675"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32" name="Google Shape;4361;p7"/>
            <p:cNvSpPr>
              <a:spLocks noChangeArrowheads="1"/>
            </p:cNvSpPr>
            <p:nvPr/>
          </p:nvSpPr>
          <p:spPr bwMode="auto">
            <a:xfrm>
              <a:off x="3131167" y="72275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33" name="Google Shape;4362;p7"/>
            <p:cNvSpPr>
              <a:spLocks noChangeArrowheads="1"/>
            </p:cNvSpPr>
            <p:nvPr/>
          </p:nvSpPr>
          <p:spPr bwMode="auto">
            <a:xfrm>
              <a:off x="3372851"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34" name="Google Shape;4363;p7"/>
            <p:cNvSpPr>
              <a:spLocks noChangeArrowheads="1"/>
            </p:cNvSpPr>
            <p:nvPr/>
          </p:nvSpPr>
          <p:spPr bwMode="auto">
            <a:xfrm>
              <a:off x="3613344"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35" name="Google Shape;4364;p7"/>
            <p:cNvSpPr>
              <a:spLocks noChangeArrowheads="1"/>
            </p:cNvSpPr>
            <p:nvPr/>
          </p:nvSpPr>
          <p:spPr bwMode="auto">
            <a:xfrm>
              <a:off x="3853836" y="722754"/>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36" name="Google Shape;4365;p7"/>
            <p:cNvSpPr>
              <a:spLocks noChangeArrowheads="1"/>
            </p:cNvSpPr>
            <p:nvPr/>
          </p:nvSpPr>
          <p:spPr bwMode="auto">
            <a:xfrm>
              <a:off x="4095519"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37" name="Google Shape;4366;p7"/>
            <p:cNvSpPr>
              <a:spLocks noChangeArrowheads="1"/>
            </p:cNvSpPr>
            <p:nvPr/>
          </p:nvSpPr>
          <p:spPr bwMode="auto">
            <a:xfrm>
              <a:off x="4336012" y="72275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38" name="Google Shape;4367;p7"/>
            <p:cNvSpPr>
              <a:spLocks noChangeArrowheads="1"/>
            </p:cNvSpPr>
            <p:nvPr/>
          </p:nvSpPr>
          <p:spPr bwMode="auto">
            <a:xfrm>
              <a:off x="4577695"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39" name="Google Shape;4368;p7"/>
            <p:cNvSpPr>
              <a:spLocks noChangeArrowheads="1"/>
            </p:cNvSpPr>
            <p:nvPr/>
          </p:nvSpPr>
          <p:spPr bwMode="auto">
            <a:xfrm>
              <a:off x="4818188"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40" name="Google Shape;4369;p7"/>
            <p:cNvSpPr>
              <a:spLocks noChangeArrowheads="1"/>
            </p:cNvSpPr>
            <p:nvPr/>
          </p:nvSpPr>
          <p:spPr bwMode="auto">
            <a:xfrm>
              <a:off x="5058681" y="722754"/>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41" name="Google Shape;4370;p7"/>
            <p:cNvSpPr>
              <a:spLocks noChangeArrowheads="1"/>
            </p:cNvSpPr>
            <p:nvPr/>
          </p:nvSpPr>
          <p:spPr bwMode="auto">
            <a:xfrm>
              <a:off x="5300364"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42" name="Google Shape;4371;p7"/>
            <p:cNvSpPr>
              <a:spLocks noChangeArrowheads="1"/>
            </p:cNvSpPr>
            <p:nvPr/>
          </p:nvSpPr>
          <p:spPr bwMode="auto">
            <a:xfrm>
              <a:off x="5540856"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43" name="Google Shape;4372;p7"/>
            <p:cNvSpPr>
              <a:spLocks noChangeArrowheads="1"/>
            </p:cNvSpPr>
            <p:nvPr/>
          </p:nvSpPr>
          <p:spPr bwMode="auto">
            <a:xfrm>
              <a:off x="5781349" y="72275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44" name="Google Shape;4373;p7"/>
            <p:cNvSpPr>
              <a:spLocks noChangeArrowheads="1"/>
            </p:cNvSpPr>
            <p:nvPr/>
          </p:nvSpPr>
          <p:spPr bwMode="auto">
            <a:xfrm>
              <a:off x="6023033"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45" name="Google Shape;4374;p7"/>
            <p:cNvSpPr>
              <a:spLocks noChangeArrowheads="1"/>
            </p:cNvSpPr>
            <p:nvPr/>
          </p:nvSpPr>
          <p:spPr bwMode="auto">
            <a:xfrm>
              <a:off x="6263525"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46" name="Google Shape;4375;p7"/>
            <p:cNvSpPr>
              <a:spLocks noChangeArrowheads="1"/>
            </p:cNvSpPr>
            <p:nvPr/>
          </p:nvSpPr>
          <p:spPr bwMode="auto">
            <a:xfrm>
              <a:off x="6504018" y="722754"/>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47" name="Google Shape;4376;p7"/>
            <p:cNvSpPr>
              <a:spLocks noChangeArrowheads="1"/>
            </p:cNvSpPr>
            <p:nvPr/>
          </p:nvSpPr>
          <p:spPr bwMode="auto">
            <a:xfrm>
              <a:off x="6745701"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48" name="Google Shape;4377;p7"/>
            <p:cNvSpPr>
              <a:spLocks noChangeArrowheads="1"/>
            </p:cNvSpPr>
            <p:nvPr/>
          </p:nvSpPr>
          <p:spPr bwMode="auto">
            <a:xfrm>
              <a:off x="6986194"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49" name="Google Shape;4378;p7"/>
            <p:cNvSpPr>
              <a:spLocks noChangeArrowheads="1"/>
            </p:cNvSpPr>
            <p:nvPr/>
          </p:nvSpPr>
          <p:spPr bwMode="auto">
            <a:xfrm>
              <a:off x="7226686" y="72275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50" name="Google Shape;4379;p7"/>
            <p:cNvSpPr>
              <a:spLocks noChangeArrowheads="1"/>
            </p:cNvSpPr>
            <p:nvPr/>
          </p:nvSpPr>
          <p:spPr bwMode="auto">
            <a:xfrm>
              <a:off x="7468370"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51" name="Google Shape;4380;p7"/>
            <p:cNvSpPr>
              <a:spLocks noChangeArrowheads="1"/>
            </p:cNvSpPr>
            <p:nvPr/>
          </p:nvSpPr>
          <p:spPr bwMode="auto">
            <a:xfrm>
              <a:off x="7708863"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52" name="Google Shape;4381;p7"/>
            <p:cNvSpPr>
              <a:spLocks noChangeArrowheads="1"/>
            </p:cNvSpPr>
            <p:nvPr/>
          </p:nvSpPr>
          <p:spPr bwMode="auto">
            <a:xfrm>
              <a:off x="7949355" y="722754"/>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53" name="Google Shape;4382;p7"/>
            <p:cNvSpPr>
              <a:spLocks noChangeArrowheads="1"/>
            </p:cNvSpPr>
            <p:nvPr/>
          </p:nvSpPr>
          <p:spPr bwMode="auto">
            <a:xfrm>
              <a:off x="8191038"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54" name="Google Shape;4383;p7"/>
            <p:cNvSpPr>
              <a:spLocks noChangeArrowheads="1"/>
            </p:cNvSpPr>
            <p:nvPr/>
          </p:nvSpPr>
          <p:spPr bwMode="auto">
            <a:xfrm>
              <a:off x="8431531"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55" name="Google Shape;4384;p7"/>
            <p:cNvSpPr>
              <a:spLocks noChangeArrowheads="1"/>
            </p:cNvSpPr>
            <p:nvPr/>
          </p:nvSpPr>
          <p:spPr bwMode="auto">
            <a:xfrm>
              <a:off x="8672024" y="72275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56" name="Google Shape;4385;p7"/>
            <p:cNvSpPr>
              <a:spLocks noChangeArrowheads="1"/>
            </p:cNvSpPr>
            <p:nvPr/>
          </p:nvSpPr>
          <p:spPr bwMode="auto">
            <a:xfrm>
              <a:off x="8913707" y="72275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57" name="Google Shape;4386;p7"/>
            <p:cNvSpPr>
              <a:spLocks noChangeArrowheads="1"/>
            </p:cNvSpPr>
            <p:nvPr/>
          </p:nvSpPr>
          <p:spPr bwMode="auto">
            <a:xfrm>
              <a:off x="0"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58" name="Google Shape;4387;p7"/>
            <p:cNvSpPr>
              <a:spLocks noChangeArrowheads="1"/>
            </p:cNvSpPr>
            <p:nvPr/>
          </p:nvSpPr>
          <p:spPr bwMode="auto">
            <a:xfrm>
              <a:off x="240493" y="963276"/>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59" name="Google Shape;4388;p7"/>
            <p:cNvSpPr>
              <a:spLocks noChangeArrowheads="1"/>
            </p:cNvSpPr>
            <p:nvPr/>
          </p:nvSpPr>
          <p:spPr bwMode="auto">
            <a:xfrm>
              <a:off x="482176"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60" name="Google Shape;4389;p7"/>
            <p:cNvSpPr>
              <a:spLocks noChangeArrowheads="1"/>
            </p:cNvSpPr>
            <p:nvPr/>
          </p:nvSpPr>
          <p:spPr bwMode="auto">
            <a:xfrm>
              <a:off x="722669"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61" name="Google Shape;4390;p7"/>
            <p:cNvSpPr>
              <a:spLocks noChangeArrowheads="1"/>
            </p:cNvSpPr>
            <p:nvPr/>
          </p:nvSpPr>
          <p:spPr bwMode="auto">
            <a:xfrm>
              <a:off x="963162" y="963276"/>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62" name="Google Shape;4391;p7"/>
            <p:cNvSpPr>
              <a:spLocks noChangeArrowheads="1"/>
            </p:cNvSpPr>
            <p:nvPr/>
          </p:nvSpPr>
          <p:spPr bwMode="auto">
            <a:xfrm>
              <a:off x="1204845"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63" name="Google Shape;4392;p7"/>
            <p:cNvSpPr>
              <a:spLocks noChangeArrowheads="1"/>
            </p:cNvSpPr>
            <p:nvPr/>
          </p:nvSpPr>
          <p:spPr bwMode="auto">
            <a:xfrm>
              <a:off x="1445337"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64" name="Google Shape;4393;p7"/>
            <p:cNvSpPr>
              <a:spLocks noChangeArrowheads="1"/>
            </p:cNvSpPr>
            <p:nvPr/>
          </p:nvSpPr>
          <p:spPr bwMode="auto">
            <a:xfrm>
              <a:off x="1685830" y="963276"/>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65" name="Google Shape;4394;p7"/>
            <p:cNvSpPr>
              <a:spLocks noChangeArrowheads="1"/>
            </p:cNvSpPr>
            <p:nvPr/>
          </p:nvSpPr>
          <p:spPr bwMode="auto">
            <a:xfrm>
              <a:off x="1927514"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66" name="Google Shape;4395;p7"/>
            <p:cNvSpPr>
              <a:spLocks noChangeArrowheads="1"/>
            </p:cNvSpPr>
            <p:nvPr/>
          </p:nvSpPr>
          <p:spPr bwMode="auto">
            <a:xfrm>
              <a:off x="2168006"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67" name="Google Shape;4396;p7"/>
            <p:cNvSpPr>
              <a:spLocks noChangeArrowheads="1"/>
            </p:cNvSpPr>
            <p:nvPr/>
          </p:nvSpPr>
          <p:spPr bwMode="auto">
            <a:xfrm>
              <a:off x="2408499" y="963276"/>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68" name="Google Shape;4397;p7"/>
            <p:cNvSpPr>
              <a:spLocks noChangeArrowheads="1"/>
            </p:cNvSpPr>
            <p:nvPr/>
          </p:nvSpPr>
          <p:spPr bwMode="auto">
            <a:xfrm>
              <a:off x="2650182"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69" name="Google Shape;4398;p7"/>
            <p:cNvSpPr>
              <a:spLocks noChangeArrowheads="1"/>
            </p:cNvSpPr>
            <p:nvPr/>
          </p:nvSpPr>
          <p:spPr bwMode="auto">
            <a:xfrm>
              <a:off x="2890675"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70" name="Google Shape;4399;p7"/>
            <p:cNvSpPr>
              <a:spLocks noChangeArrowheads="1"/>
            </p:cNvSpPr>
            <p:nvPr/>
          </p:nvSpPr>
          <p:spPr bwMode="auto">
            <a:xfrm>
              <a:off x="3131167" y="963276"/>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71" name="Google Shape;4400;p7"/>
            <p:cNvSpPr>
              <a:spLocks noChangeArrowheads="1"/>
            </p:cNvSpPr>
            <p:nvPr/>
          </p:nvSpPr>
          <p:spPr bwMode="auto">
            <a:xfrm>
              <a:off x="3372851"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72" name="Google Shape;4401;p7"/>
            <p:cNvSpPr>
              <a:spLocks noChangeArrowheads="1"/>
            </p:cNvSpPr>
            <p:nvPr/>
          </p:nvSpPr>
          <p:spPr bwMode="auto">
            <a:xfrm>
              <a:off x="3613344"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73" name="Google Shape;4402;p7"/>
            <p:cNvSpPr>
              <a:spLocks noChangeArrowheads="1"/>
            </p:cNvSpPr>
            <p:nvPr/>
          </p:nvSpPr>
          <p:spPr bwMode="auto">
            <a:xfrm>
              <a:off x="3853836" y="963276"/>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74" name="Google Shape;4403;p7"/>
            <p:cNvSpPr>
              <a:spLocks noChangeArrowheads="1"/>
            </p:cNvSpPr>
            <p:nvPr/>
          </p:nvSpPr>
          <p:spPr bwMode="auto">
            <a:xfrm>
              <a:off x="4095519"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75" name="Google Shape;4404;p7"/>
            <p:cNvSpPr>
              <a:spLocks noChangeArrowheads="1"/>
            </p:cNvSpPr>
            <p:nvPr/>
          </p:nvSpPr>
          <p:spPr bwMode="auto">
            <a:xfrm>
              <a:off x="4336012" y="963276"/>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76" name="Google Shape;4405;p7"/>
            <p:cNvSpPr>
              <a:spLocks noChangeArrowheads="1"/>
            </p:cNvSpPr>
            <p:nvPr/>
          </p:nvSpPr>
          <p:spPr bwMode="auto">
            <a:xfrm>
              <a:off x="4577695"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77" name="Google Shape;4406;p7"/>
            <p:cNvSpPr>
              <a:spLocks noChangeArrowheads="1"/>
            </p:cNvSpPr>
            <p:nvPr/>
          </p:nvSpPr>
          <p:spPr bwMode="auto">
            <a:xfrm>
              <a:off x="4818188"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78" name="Google Shape;4407;p7"/>
            <p:cNvSpPr>
              <a:spLocks noChangeArrowheads="1"/>
            </p:cNvSpPr>
            <p:nvPr/>
          </p:nvSpPr>
          <p:spPr bwMode="auto">
            <a:xfrm>
              <a:off x="5058681" y="963276"/>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79" name="Google Shape;4408;p7"/>
            <p:cNvSpPr>
              <a:spLocks noChangeArrowheads="1"/>
            </p:cNvSpPr>
            <p:nvPr/>
          </p:nvSpPr>
          <p:spPr bwMode="auto">
            <a:xfrm>
              <a:off x="5300364"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80" name="Google Shape;4409;p7"/>
            <p:cNvSpPr>
              <a:spLocks noChangeArrowheads="1"/>
            </p:cNvSpPr>
            <p:nvPr/>
          </p:nvSpPr>
          <p:spPr bwMode="auto">
            <a:xfrm>
              <a:off x="5540856"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81" name="Google Shape;4410;p7"/>
            <p:cNvSpPr>
              <a:spLocks noChangeArrowheads="1"/>
            </p:cNvSpPr>
            <p:nvPr/>
          </p:nvSpPr>
          <p:spPr bwMode="auto">
            <a:xfrm>
              <a:off x="5781349" y="963276"/>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82" name="Google Shape;4411;p7"/>
            <p:cNvSpPr>
              <a:spLocks noChangeArrowheads="1"/>
            </p:cNvSpPr>
            <p:nvPr/>
          </p:nvSpPr>
          <p:spPr bwMode="auto">
            <a:xfrm>
              <a:off x="6023033"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83" name="Google Shape;4412;p7"/>
            <p:cNvSpPr>
              <a:spLocks noChangeArrowheads="1"/>
            </p:cNvSpPr>
            <p:nvPr/>
          </p:nvSpPr>
          <p:spPr bwMode="auto">
            <a:xfrm>
              <a:off x="6263525"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84" name="Google Shape;4413;p7"/>
            <p:cNvSpPr>
              <a:spLocks noChangeArrowheads="1"/>
            </p:cNvSpPr>
            <p:nvPr/>
          </p:nvSpPr>
          <p:spPr bwMode="auto">
            <a:xfrm>
              <a:off x="6504018" y="963276"/>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85" name="Google Shape;4414;p7"/>
            <p:cNvSpPr>
              <a:spLocks noChangeArrowheads="1"/>
            </p:cNvSpPr>
            <p:nvPr/>
          </p:nvSpPr>
          <p:spPr bwMode="auto">
            <a:xfrm>
              <a:off x="6745701"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86" name="Google Shape;4415;p7"/>
            <p:cNvSpPr>
              <a:spLocks noChangeArrowheads="1"/>
            </p:cNvSpPr>
            <p:nvPr/>
          </p:nvSpPr>
          <p:spPr bwMode="auto">
            <a:xfrm>
              <a:off x="6986194"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87" name="Google Shape;4416;p7"/>
            <p:cNvSpPr>
              <a:spLocks noChangeArrowheads="1"/>
            </p:cNvSpPr>
            <p:nvPr/>
          </p:nvSpPr>
          <p:spPr bwMode="auto">
            <a:xfrm>
              <a:off x="7226686" y="963276"/>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88" name="Google Shape;4417;p7"/>
            <p:cNvSpPr>
              <a:spLocks noChangeArrowheads="1"/>
            </p:cNvSpPr>
            <p:nvPr/>
          </p:nvSpPr>
          <p:spPr bwMode="auto">
            <a:xfrm>
              <a:off x="7468370"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89" name="Google Shape;4418;p7"/>
            <p:cNvSpPr>
              <a:spLocks noChangeArrowheads="1"/>
            </p:cNvSpPr>
            <p:nvPr/>
          </p:nvSpPr>
          <p:spPr bwMode="auto">
            <a:xfrm>
              <a:off x="7708863"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90" name="Google Shape;4419;p7"/>
            <p:cNvSpPr>
              <a:spLocks noChangeArrowheads="1"/>
            </p:cNvSpPr>
            <p:nvPr/>
          </p:nvSpPr>
          <p:spPr bwMode="auto">
            <a:xfrm>
              <a:off x="7949355" y="963276"/>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91" name="Google Shape;4420;p7"/>
            <p:cNvSpPr>
              <a:spLocks noChangeArrowheads="1"/>
            </p:cNvSpPr>
            <p:nvPr/>
          </p:nvSpPr>
          <p:spPr bwMode="auto">
            <a:xfrm>
              <a:off x="8191038"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92" name="Google Shape;4421;p7"/>
            <p:cNvSpPr>
              <a:spLocks noChangeArrowheads="1"/>
            </p:cNvSpPr>
            <p:nvPr/>
          </p:nvSpPr>
          <p:spPr bwMode="auto">
            <a:xfrm>
              <a:off x="8431531"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93" name="Google Shape;4422;p7"/>
            <p:cNvSpPr>
              <a:spLocks noChangeArrowheads="1"/>
            </p:cNvSpPr>
            <p:nvPr/>
          </p:nvSpPr>
          <p:spPr bwMode="auto">
            <a:xfrm>
              <a:off x="8672024" y="963276"/>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94" name="Google Shape;4423;p7"/>
            <p:cNvSpPr>
              <a:spLocks noChangeArrowheads="1"/>
            </p:cNvSpPr>
            <p:nvPr/>
          </p:nvSpPr>
          <p:spPr bwMode="auto">
            <a:xfrm>
              <a:off x="8913707" y="963276"/>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95" name="Google Shape;4424;p7"/>
            <p:cNvSpPr>
              <a:spLocks noChangeArrowheads="1"/>
            </p:cNvSpPr>
            <p:nvPr/>
          </p:nvSpPr>
          <p:spPr bwMode="auto">
            <a:xfrm>
              <a:off x="0"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96" name="Google Shape;4425;p7"/>
            <p:cNvSpPr>
              <a:spLocks noChangeArrowheads="1"/>
            </p:cNvSpPr>
            <p:nvPr/>
          </p:nvSpPr>
          <p:spPr bwMode="auto">
            <a:xfrm>
              <a:off x="240493" y="120498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97" name="Google Shape;4426;p7"/>
            <p:cNvSpPr>
              <a:spLocks noChangeArrowheads="1"/>
            </p:cNvSpPr>
            <p:nvPr/>
          </p:nvSpPr>
          <p:spPr bwMode="auto">
            <a:xfrm>
              <a:off x="482176"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98" name="Google Shape;4427;p7"/>
            <p:cNvSpPr>
              <a:spLocks noChangeArrowheads="1"/>
            </p:cNvSpPr>
            <p:nvPr/>
          </p:nvSpPr>
          <p:spPr bwMode="auto">
            <a:xfrm>
              <a:off x="722669"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199" name="Google Shape;4428;p7"/>
            <p:cNvSpPr>
              <a:spLocks noChangeArrowheads="1"/>
            </p:cNvSpPr>
            <p:nvPr/>
          </p:nvSpPr>
          <p:spPr bwMode="auto">
            <a:xfrm>
              <a:off x="963162" y="1204987"/>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00" name="Google Shape;4429;p7"/>
            <p:cNvSpPr>
              <a:spLocks noChangeArrowheads="1"/>
            </p:cNvSpPr>
            <p:nvPr/>
          </p:nvSpPr>
          <p:spPr bwMode="auto">
            <a:xfrm>
              <a:off x="1204845"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01" name="Google Shape;4430;p7"/>
            <p:cNvSpPr>
              <a:spLocks noChangeArrowheads="1"/>
            </p:cNvSpPr>
            <p:nvPr/>
          </p:nvSpPr>
          <p:spPr bwMode="auto">
            <a:xfrm>
              <a:off x="1445337"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02" name="Google Shape;4431;p7"/>
            <p:cNvSpPr>
              <a:spLocks noChangeArrowheads="1"/>
            </p:cNvSpPr>
            <p:nvPr/>
          </p:nvSpPr>
          <p:spPr bwMode="auto">
            <a:xfrm>
              <a:off x="1685830" y="120498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03" name="Google Shape;4432;p7"/>
            <p:cNvSpPr>
              <a:spLocks noChangeArrowheads="1"/>
            </p:cNvSpPr>
            <p:nvPr/>
          </p:nvSpPr>
          <p:spPr bwMode="auto">
            <a:xfrm>
              <a:off x="1927514"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04" name="Google Shape;4433;p7"/>
            <p:cNvSpPr>
              <a:spLocks noChangeArrowheads="1"/>
            </p:cNvSpPr>
            <p:nvPr/>
          </p:nvSpPr>
          <p:spPr bwMode="auto">
            <a:xfrm>
              <a:off x="2168006"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05" name="Google Shape;4434;p7"/>
            <p:cNvSpPr>
              <a:spLocks noChangeArrowheads="1"/>
            </p:cNvSpPr>
            <p:nvPr/>
          </p:nvSpPr>
          <p:spPr bwMode="auto">
            <a:xfrm>
              <a:off x="2408499" y="1204987"/>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06" name="Google Shape;4435;p7"/>
            <p:cNvSpPr>
              <a:spLocks noChangeArrowheads="1"/>
            </p:cNvSpPr>
            <p:nvPr/>
          </p:nvSpPr>
          <p:spPr bwMode="auto">
            <a:xfrm>
              <a:off x="2650182"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07" name="Google Shape;4436;p7"/>
            <p:cNvSpPr>
              <a:spLocks noChangeArrowheads="1"/>
            </p:cNvSpPr>
            <p:nvPr/>
          </p:nvSpPr>
          <p:spPr bwMode="auto">
            <a:xfrm>
              <a:off x="2890675"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08" name="Google Shape;4437;p7"/>
            <p:cNvSpPr>
              <a:spLocks noChangeArrowheads="1"/>
            </p:cNvSpPr>
            <p:nvPr/>
          </p:nvSpPr>
          <p:spPr bwMode="auto">
            <a:xfrm>
              <a:off x="3131167" y="120498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09" name="Google Shape;4438;p7"/>
            <p:cNvSpPr>
              <a:spLocks noChangeArrowheads="1"/>
            </p:cNvSpPr>
            <p:nvPr/>
          </p:nvSpPr>
          <p:spPr bwMode="auto">
            <a:xfrm>
              <a:off x="3372851"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10" name="Google Shape;4439;p7"/>
            <p:cNvSpPr>
              <a:spLocks noChangeArrowheads="1"/>
            </p:cNvSpPr>
            <p:nvPr/>
          </p:nvSpPr>
          <p:spPr bwMode="auto">
            <a:xfrm>
              <a:off x="3613344"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11" name="Google Shape;4440;p7"/>
            <p:cNvSpPr>
              <a:spLocks noChangeArrowheads="1"/>
            </p:cNvSpPr>
            <p:nvPr/>
          </p:nvSpPr>
          <p:spPr bwMode="auto">
            <a:xfrm>
              <a:off x="3853836" y="1204987"/>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12" name="Google Shape;4441;p7"/>
            <p:cNvSpPr>
              <a:spLocks noChangeArrowheads="1"/>
            </p:cNvSpPr>
            <p:nvPr/>
          </p:nvSpPr>
          <p:spPr bwMode="auto">
            <a:xfrm>
              <a:off x="4095519"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13" name="Google Shape;4442;p7"/>
            <p:cNvSpPr>
              <a:spLocks noChangeArrowheads="1"/>
            </p:cNvSpPr>
            <p:nvPr/>
          </p:nvSpPr>
          <p:spPr bwMode="auto">
            <a:xfrm>
              <a:off x="4336012" y="120498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14" name="Google Shape;4443;p7"/>
            <p:cNvSpPr>
              <a:spLocks noChangeArrowheads="1"/>
            </p:cNvSpPr>
            <p:nvPr/>
          </p:nvSpPr>
          <p:spPr bwMode="auto">
            <a:xfrm>
              <a:off x="4577695"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15" name="Google Shape;4444;p7"/>
            <p:cNvSpPr>
              <a:spLocks noChangeArrowheads="1"/>
            </p:cNvSpPr>
            <p:nvPr/>
          </p:nvSpPr>
          <p:spPr bwMode="auto">
            <a:xfrm>
              <a:off x="4818188"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16" name="Google Shape;4445;p7"/>
            <p:cNvSpPr>
              <a:spLocks noChangeArrowheads="1"/>
            </p:cNvSpPr>
            <p:nvPr/>
          </p:nvSpPr>
          <p:spPr bwMode="auto">
            <a:xfrm>
              <a:off x="5058681" y="1204987"/>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17" name="Google Shape;4446;p7"/>
            <p:cNvSpPr>
              <a:spLocks noChangeArrowheads="1"/>
            </p:cNvSpPr>
            <p:nvPr/>
          </p:nvSpPr>
          <p:spPr bwMode="auto">
            <a:xfrm>
              <a:off x="5300364"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18" name="Google Shape;4447;p7"/>
            <p:cNvSpPr>
              <a:spLocks noChangeArrowheads="1"/>
            </p:cNvSpPr>
            <p:nvPr/>
          </p:nvSpPr>
          <p:spPr bwMode="auto">
            <a:xfrm>
              <a:off x="5540856"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19" name="Google Shape;4448;p7"/>
            <p:cNvSpPr>
              <a:spLocks noChangeArrowheads="1"/>
            </p:cNvSpPr>
            <p:nvPr/>
          </p:nvSpPr>
          <p:spPr bwMode="auto">
            <a:xfrm>
              <a:off x="5781349" y="120498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20" name="Google Shape;4449;p7"/>
            <p:cNvSpPr>
              <a:spLocks noChangeArrowheads="1"/>
            </p:cNvSpPr>
            <p:nvPr/>
          </p:nvSpPr>
          <p:spPr bwMode="auto">
            <a:xfrm>
              <a:off x="6023033"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21" name="Google Shape;4450;p7"/>
            <p:cNvSpPr>
              <a:spLocks noChangeArrowheads="1"/>
            </p:cNvSpPr>
            <p:nvPr/>
          </p:nvSpPr>
          <p:spPr bwMode="auto">
            <a:xfrm>
              <a:off x="6263525"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22" name="Google Shape;4451;p7"/>
            <p:cNvSpPr>
              <a:spLocks noChangeArrowheads="1"/>
            </p:cNvSpPr>
            <p:nvPr/>
          </p:nvSpPr>
          <p:spPr bwMode="auto">
            <a:xfrm>
              <a:off x="6504018" y="1204987"/>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23" name="Google Shape;4452;p7"/>
            <p:cNvSpPr>
              <a:spLocks noChangeArrowheads="1"/>
            </p:cNvSpPr>
            <p:nvPr/>
          </p:nvSpPr>
          <p:spPr bwMode="auto">
            <a:xfrm>
              <a:off x="6745701"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24" name="Google Shape;4453;p7"/>
            <p:cNvSpPr>
              <a:spLocks noChangeArrowheads="1"/>
            </p:cNvSpPr>
            <p:nvPr/>
          </p:nvSpPr>
          <p:spPr bwMode="auto">
            <a:xfrm>
              <a:off x="6986194"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25" name="Google Shape;4454;p7"/>
            <p:cNvSpPr>
              <a:spLocks noChangeArrowheads="1"/>
            </p:cNvSpPr>
            <p:nvPr/>
          </p:nvSpPr>
          <p:spPr bwMode="auto">
            <a:xfrm>
              <a:off x="7226686" y="120498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26" name="Google Shape;4455;p7"/>
            <p:cNvSpPr>
              <a:spLocks noChangeArrowheads="1"/>
            </p:cNvSpPr>
            <p:nvPr/>
          </p:nvSpPr>
          <p:spPr bwMode="auto">
            <a:xfrm>
              <a:off x="7468370"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27" name="Google Shape;4456;p7"/>
            <p:cNvSpPr>
              <a:spLocks noChangeArrowheads="1"/>
            </p:cNvSpPr>
            <p:nvPr/>
          </p:nvSpPr>
          <p:spPr bwMode="auto">
            <a:xfrm>
              <a:off x="7708863"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28" name="Google Shape;4457;p7"/>
            <p:cNvSpPr>
              <a:spLocks noChangeArrowheads="1"/>
            </p:cNvSpPr>
            <p:nvPr/>
          </p:nvSpPr>
          <p:spPr bwMode="auto">
            <a:xfrm>
              <a:off x="7949355" y="1204987"/>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29" name="Google Shape;4458;p7"/>
            <p:cNvSpPr>
              <a:spLocks noChangeArrowheads="1"/>
            </p:cNvSpPr>
            <p:nvPr/>
          </p:nvSpPr>
          <p:spPr bwMode="auto">
            <a:xfrm>
              <a:off x="8191038"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30" name="Google Shape;4459;p7"/>
            <p:cNvSpPr>
              <a:spLocks noChangeArrowheads="1"/>
            </p:cNvSpPr>
            <p:nvPr/>
          </p:nvSpPr>
          <p:spPr bwMode="auto">
            <a:xfrm>
              <a:off x="8431531"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31" name="Google Shape;4460;p7"/>
            <p:cNvSpPr>
              <a:spLocks noChangeArrowheads="1"/>
            </p:cNvSpPr>
            <p:nvPr/>
          </p:nvSpPr>
          <p:spPr bwMode="auto">
            <a:xfrm>
              <a:off x="8672024" y="120498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32" name="Google Shape;4461;p7"/>
            <p:cNvSpPr>
              <a:spLocks noChangeArrowheads="1"/>
            </p:cNvSpPr>
            <p:nvPr/>
          </p:nvSpPr>
          <p:spPr bwMode="auto">
            <a:xfrm>
              <a:off x="8913707" y="120498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33" name="Google Shape;4462;p7"/>
            <p:cNvSpPr>
              <a:spLocks noChangeArrowheads="1"/>
            </p:cNvSpPr>
            <p:nvPr/>
          </p:nvSpPr>
          <p:spPr bwMode="auto">
            <a:xfrm>
              <a:off x="0"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34" name="Google Shape;4463;p7"/>
            <p:cNvSpPr>
              <a:spLocks noChangeArrowheads="1"/>
            </p:cNvSpPr>
            <p:nvPr/>
          </p:nvSpPr>
          <p:spPr bwMode="auto">
            <a:xfrm>
              <a:off x="240493" y="1445508"/>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35" name="Google Shape;4464;p7"/>
            <p:cNvSpPr>
              <a:spLocks noChangeArrowheads="1"/>
            </p:cNvSpPr>
            <p:nvPr/>
          </p:nvSpPr>
          <p:spPr bwMode="auto">
            <a:xfrm>
              <a:off x="482176"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36" name="Google Shape;4465;p7"/>
            <p:cNvSpPr>
              <a:spLocks noChangeArrowheads="1"/>
            </p:cNvSpPr>
            <p:nvPr/>
          </p:nvSpPr>
          <p:spPr bwMode="auto">
            <a:xfrm>
              <a:off x="722669"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37" name="Google Shape;4466;p7"/>
            <p:cNvSpPr>
              <a:spLocks noChangeArrowheads="1"/>
            </p:cNvSpPr>
            <p:nvPr/>
          </p:nvSpPr>
          <p:spPr bwMode="auto">
            <a:xfrm>
              <a:off x="963162" y="1445508"/>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38" name="Google Shape;4467;p7"/>
            <p:cNvSpPr>
              <a:spLocks noChangeArrowheads="1"/>
            </p:cNvSpPr>
            <p:nvPr/>
          </p:nvSpPr>
          <p:spPr bwMode="auto">
            <a:xfrm>
              <a:off x="1204845"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39" name="Google Shape;4468;p7"/>
            <p:cNvSpPr>
              <a:spLocks noChangeArrowheads="1"/>
            </p:cNvSpPr>
            <p:nvPr/>
          </p:nvSpPr>
          <p:spPr bwMode="auto">
            <a:xfrm>
              <a:off x="1445337"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40" name="Google Shape;4469;p7"/>
            <p:cNvSpPr>
              <a:spLocks noChangeArrowheads="1"/>
            </p:cNvSpPr>
            <p:nvPr/>
          </p:nvSpPr>
          <p:spPr bwMode="auto">
            <a:xfrm>
              <a:off x="1685830" y="1445508"/>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41" name="Google Shape;4470;p7"/>
            <p:cNvSpPr>
              <a:spLocks noChangeArrowheads="1"/>
            </p:cNvSpPr>
            <p:nvPr/>
          </p:nvSpPr>
          <p:spPr bwMode="auto">
            <a:xfrm>
              <a:off x="1927514"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42" name="Google Shape;4471;p7"/>
            <p:cNvSpPr>
              <a:spLocks noChangeArrowheads="1"/>
            </p:cNvSpPr>
            <p:nvPr/>
          </p:nvSpPr>
          <p:spPr bwMode="auto">
            <a:xfrm>
              <a:off x="2168006"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43" name="Google Shape;4472;p7"/>
            <p:cNvSpPr>
              <a:spLocks noChangeArrowheads="1"/>
            </p:cNvSpPr>
            <p:nvPr/>
          </p:nvSpPr>
          <p:spPr bwMode="auto">
            <a:xfrm>
              <a:off x="2408499" y="1445508"/>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44" name="Google Shape;4473;p7"/>
            <p:cNvSpPr>
              <a:spLocks noChangeArrowheads="1"/>
            </p:cNvSpPr>
            <p:nvPr/>
          </p:nvSpPr>
          <p:spPr bwMode="auto">
            <a:xfrm>
              <a:off x="2650182"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45" name="Google Shape;4474;p7"/>
            <p:cNvSpPr>
              <a:spLocks noChangeArrowheads="1"/>
            </p:cNvSpPr>
            <p:nvPr/>
          </p:nvSpPr>
          <p:spPr bwMode="auto">
            <a:xfrm>
              <a:off x="2890675"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46" name="Google Shape;4475;p7"/>
            <p:cNvSpPr>
              <a:spLocks noChangeArrowheads="1"/>
            </p:cNvSpPr>
            <p:nvPr/>
          </p:nvSpPr>
          <p:spPr bwMode="auto">
            <a:xfrm>
              <a:off x="3131167" y="1445508"/>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47" name="Google Shape;4476;p7"/>
            <p:cNvSpPr>
              <a:spLocks noChangeArrowheads="1"/>
            </p:cNvSpPr>
            <p:nvPr/>
          </p:nvSpPr>
          <p:spPr bwMode="auto">
            <a:xfrm>
              <a:off x="3372851"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48" name="Google Shape;4477;p7"/>
            <p:cNvSpPr>
              <a:spLocks noChangeArrowheads="1"/>
            </p:cNvSpPr>
            <p:nvPr/>
          </p:nvSpPr>
          <p:spPr bwMode="auto">
            <a:xfrm>
              <a:off x="3613344"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49" name="Google Shape;4478;p7"/>
            <p:cNvSpPr>
              <a:spLocks noChangeArrowheads="1"/>
            </p:cNvSpPr>
            <p:nvPr/>
          </p:nvSpPr>
          <p:spPr bwMode="auto">
            <a:xfrm>
              <a:off x="3853836" y="1445508"/>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50" name="Google Shape;4479;p7"/>
            <p:cNvSpPr>
              <a:spLocks noChangeArrowheads="1"/>
            </p:cNvSpPr>
            <p:nvPr/>
          </p:nvSpPr>
          <p:spPr bwMode="auto">
            <a:xfrm>
              <a:off x="4095519"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51" name="Google Shape;4480;p7"/>
            <p:cNvSpPr>
              <a:spLocks noChangeArrowheads="1"/>
            </p:cNvSpPr>
            <p:nvPr/>
          </p:nvSpPr>
          <p:spPr bwMode="auto">
            <a:xfrm>
              <a:off x="4336012" y="1445508"/>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52" name="Google Shape;4481;p7"/>
            <p:cNvSpPr>
              <a:spLocks noChangeArrowheads="1"/>
            </p:cNvSpPr>
            <p:nvPr/>
          </p:nvSpPr>
          <p:spPr bwMode="auto">
            <a:xfrm>
              <a:off x="4577695"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53" name="Google Shape;4482;p7"/>
            <p:cNvSpPr>
              <a:spLocks noChangeArrowheads="1"/>
            </p:cNvSpPr>
            <p:nvPr/>
          </p:nvSpPr>
          <p:spPr bwMode="auto">
            <a:xfrm>
              <a:off x="4818188"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54" name="Google Shape;4483;p7"/>
            <p:cNvSpPr>
              <a:spLocks noChangeArrowheads="1"/>
            </p:cNvSpPr>
            <p:nvPr/>
          </p:nvSpPr>
          <p:spPr bwMode="auto">
            <a:xfrm>
              <a:off x="5058681" y="1445508"/>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55" name="Google Shape;4484;p7"/>
            <p:cNvSpPr>
              <a:spLocks noChangeArrowheads="1"/>
            </p:cNvSpPr>
            <p:nvPr/>
          </p:nvSpPr>
          <p:spPr bwMode="auto">
            <a:xfrm>
              <a:off x="5300364"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56" name="Google Shape;4485;p7"/>
            <p:cNvSpPr>
              <a:spLocks noChangeArrowheads="1"/>
            </p:cNvSpPr>
            <p:nvPr/>
          </p:nvSpPr>
          <p:spPr bwMode="auto">
            <a:xfrm>
              <a:off x="5540856"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57" name="Google Shape;4486;p7"/>
            <p:cNvSpPr>
              <a:spLocks noChangeArrowheads="1"/>
            </p:cNvSpPr>
            <p:nvPr/>
          </p:nvSpPr>
          <p:spPr bwMode="auto">
            <a:xfrm>
              <a:off x="5781349" y="1445508"/>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58" name="Google Shape;4487;p7"/>
            <p:cNvSpPr>
              <a:spLocks noChangeArrowheads="1"/>
            </p:cNvSpPr>
            <p:nvPr/>
          </p:nvSpPr>
          <p:spPr bwMode="auto">
            <a:xfrm>
              <a:off x="6023033"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59" name="Google Shape;4488;p7"/>
            <p:cNvSpPr>
              <a:spLocks noChangeArrowheads="1"/>
            </p:cNvSpPr>
            <p:nvPr/>
          </p:nvSpPr>
          <p:spPr bwMode="auto">
            <a:xfrm>
              <a:off x="6263525"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60" name="Google Shape;4489;p7"/>
            <p:cNvSpPr>
              <a:spLocks noChangeArrowheads="1"/>
            </p:cNvSpPr>
            <p:nvPr/>
          </p:nvSpPr>
          <p:spPr bwMode="auto">
            <a:xfrm>
              <a:off x="6504018" y="1445508"/>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61" name="Google Shape;4490;p7"/>
            <p:cNvSpPr>
              <a:spLocks noChangeArrowheads="1"/>
            </p:cNvSpPr>
            <p:nvPr/>
          </p:nvSpPr>
          <p:spPr bwMode="auto">
            <a:xfrm>
              <a:off x="6745701"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62" name="Google Shape;4491;p7"/>
            <p:cNvSpPr>
              <a:spLocks noChangeArrowheads="1"/>
            </p:cNvSpPr>
            <p:nvPr/>
          </p:nvSpPr>
          <p:spPr bwMode="auto">
            <a:xfrm>
              <a:off x="6986194"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63" name="Google Shape;4492;p7"/>
            <p:cNvSpPr>
              <a:spLocks noChangeArrowheads="1"/>
            </p:cNvSpPr>
            <p:nvPr/>
          </p:nvSpPr>
          <p:spPr bwMode="auto">
            <a:xfrm>
              <a:off x="7226686" y="1445508"/>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64" name="Google Shape;4493;p7"/>
            <p:cNvSpPr>
              <a:spLocks noChangeArrowheads="1"/>
            </p:cNvSpPr>
            <p:nvPr/>
          </p:nvSpPr>
          <p:spPr bwMode="auto">
            <a:xfrm>
              <a:off x="7468370"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65" name="Google Shape;4494;p7"/>
            <p:cNvSpPr>
              <a:spLocks noChangeArrowheads="1"/>
            </p:cNvSpPr>
            <p:nvPr/>
          </p:nvSpPr>
          <p:spPr bwMode="auto">
            <a:xfrm>
              <a:off x="7708863"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66" name="Google Shape;4495;p7"/>
            <p:cNvSpPr>
              <a:spLocks noChangeArrowheads="1"/>
            </p:cNvSpPr>
            <p:nvPr/>
          </p:nvSpPr>
          <p:spPr bwMode="auto">
            <a:xfrm>
              <a:off x="7949355" y="1445508"/>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67" name="Google Shape;4496;p7"/>
            <p:cNvSpPr>
              <a:spLocks noChangeArrowheads="1"/>
            </p:cNvSpPr>
            <p:nvPr/>
          </p:nvSpPr>
          <p:spPr bwMode="auto">
            <a:xfrm>
              <a:off x="8191038"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68" name="Google Shape;4497;p7"/>
            <p:cNvSpPr>
              <a:spLocks noChangeArrowheads="1"/>
            </p:cNvSpPr>
            <p:nvPr/>
          </p:nvSpPr>
          <p:spPr bwMode="auto">
            <a:xfrm>
              <a:off x="8431531"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69" name="Google Shape;4498;p7"/>
            <p:cNvSpPr>
              <a:spLocks noChangeArrowheads="1"/>
            </p:cNvSpPr>
            <p:nvPr/>
          </p:nvSpPr>
          <p:spPr bwMode="auto">
            <a:xfrm>
              <a:off x="8672024" y="1445508"/>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70" name="Google Shape;4499;p7"/>
            <p:cNvSpPr>
              <a:spLocks noChangeArrowheads="1"/>
            </p:cNvSpPr>
            <p:nvPr/>
          </p:nvSpPr>
          <p:spPr bwMode="auto">
            <a:xfrm>
              <a:off x="8913707" y="1445508"/>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71" name="Google Shape;4500;p7"/>
            <p:cNvSpPr>
              <a:spLocks noChangeArrowheads="1"/>
            </p:cNvSpPr>
            <p:nvPr/>
          </p:nvSpPr>
          <p:spPr bwMode="auto">
            <a:xfrm>
              <a:off x="0"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72" name="Google Shape;4501;p7"/>
            <p:cNvSpPr>
              <a:spLocks noChangeArrowheads="1"/>
            </p:cNvSpPr>
            <p:nvPr/>
          </p:nvSpPr>
          <p:spPr bwMode="auto">
            <a:xfrm>
              <a:off x="240493" y="168602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73" name="Google Shape;4502;p7"/>
            <p:cNvSpPr>
              <a:spLocks noChangeArrowheads="1"/>
            </p:cNvSpPr>
            <p:nvPr/>
          </p:nvSpPr>
          <p:spPr bwMode="auto">
            <a:xfrm>
              <a:off x="482176"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74" name="Google Shape;4503;p7"/>
            <p:cNvSpPr>
              <a:spLocks noChangeArrowheads="1"/>
            </p:cNvSpPr>
            <p:nvPr/>
          </p:nvSpPr>
          <p:spPr bwMode="auto">
            <a:xfrm>
              <a:off x="722669"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75" name="Google Shape;4504;p7"/>
            <p:cNvSpPr>
              <a:spLocks noChangeArrowheads="1"/>
            </p:cNvSpPr>
            <p:nvPr/>
          </p:nvSpPr>
          <p:spPr bwMode="auto">
            <a:xfrm>
              <a:off x="963162" y="1686029"/>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76" name="Google Shape;4505;p7"/>
            <p:cNvSpPr>
              <a:spLocks noChangeArrowheads="1"/>
            </p:cNvSpPr>
            <p:nvPr/>
          </p:nvSpPr>
          <p:spPr bwMode="auto">
            <a:xfrm>
              <a:off x="1204845"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77" name="Google Shape;4506;p7"/>
            <p:cNvSpPr>
              <a:spLocks noChangeArrowheads="1"/>
            </p:cNvSpPr>
            <p:nvPr/>
          </p:nvSpPr>
          <p:spPr bwMode="auto">
            <a:xfrm>
              <a:off x="1445337"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78" name="Google Shape;4507;p7"/>
            <p:cNvSpPr>
              <a:spLocks noChangeArrowheads="1"/>
            </p:cNvSpPr>
            <p:nvPr/>
          </p:nvSpPr>
          <p:spPr bwMode="auto">
            <a:xfrm>
              <a:off x="1685830" y="168602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79" name="Google Shape;4508;p7"/>
            <p:cNvSpPr>
              <a:spLocks noChangeArrowheads="1"/>
            </p:cNvSpPr>
            <p:nvPr/>
          </p:nvSpPr>
          <p:spPr bwMode="auto">
            <a:xfrm>
              <a:off x="1927514"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80" name="Google Shape;4509;p7"/>
            <p:cNvSpPr>
              <a:spLocks noChangeArrowheads="1"/>
            </p:cNvSpPr>
            <p:nvPr/>
          </p:nvSpPr>
          <p:spPr bwMode="auto">
            <a:xfrm>
              <a:off x="2168006"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81" name="Google Shape;4510;p7"/>
            <p:cNvSpPr>
              <a:spLocks noChangeArrowheads="1"/>
            </p:cNvSpPr>
            <p:nvPr/>
          </p:nvSpPr>
          <p:spPr bwMode="auto">
            <a:xfrm>
              <a:off x="2408499" y="1686029"/>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82" name="Google Shape;4511;p7"/>
            <p:cNvSpPr>
              <a:spLocks noChangeArrowheads="1"/>
            </p:cNvSpPr>
            <p:nvPr/>
          </p:nvSpPr>
          <p:spPr bwMode="auto">
            <a:xfrm>
              <a:off x="2650182"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83" name="Google Shape;4512;p7"/>
            <p:cNvSpPr>
              <a:spLocks noChangeArrowheads="1"/>
            </p:cNvSpPr>
            <p:nvPr/>
          </p:nvSpPr>
          <p:spPr bwMode="auto">
            <a:xfrm>
              <a:off x="2890675"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84" name="Google Shape;4513;p7"/>
            <p:cNvSpPr>
              <a:spLocks noChangeArrowheads="1"/>
            </p:cNvSpPr>
            <p:nvPr/>
          </p:nvSpPr>
          <p:spPr bwMode="auto">
            <a:xfrm>
              <a:off x="3131167" y="168602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85" name="Google Shape;4514;p7"/>
            <p:cNvSpPr>
              <a:spLocks noChangeArrowheads="1"/>
            </p:cNvSpPr>
            <p:nvPr/>
          </p:nvSpPr>
          <p:spPr bwMode="auto">
            <a:xfrm>
              <a:off x="3372851"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86" name="Google Shape;4515;p7"/>
            <p:cNvSpPr>
              <a:spLocks noChangeArrowheads="1"/>
            </p:cNvSpPr>
            <p:nvPr/>
          </p:nvSpPr>
          <p:spPr bwMode="auto">
            <a:xfrm>
              <a:off x="3613344"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87" name="Google Shape;4516;p7"/>
            <p:cNvSpPr>
              <a:spLocks noChangeArrowheads="1"/>
            </p:cNvSpPr>
            <p:nvPr/>
          </p:nvSpPr>
          <p:spPr bwMode="auto">
            <a:xfrm>
              <a:off x="3853836" y="1686029"/>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88" name="Google Shape;4517;p7"/>
            <p:cNvSpPr>
              <a:spLocks noChangeArrowheads="1"/>
            </p:cNvSpPr>
            <p:nvPr/>
          </p:nvSpPr>
          <p:spPr bwMode="auto">
            <a:xfrm>
              <a:off x="4095519"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89" name="Google Shape;4518;p7"/>
            <p:cNvSpPr>
              <a:spLocks noChangeArrowheads="1"/>
            </p:cNvSpPr>
            <p:nvPr/>
          </p:nvSpPr>
          <p:spPr bwMode="auto">
            <a:xfrm>
              <a:off x="4336012" y="168602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90" name="Google Shape;4519;p7"/>
            <p:cNvSpPr>
              <a:spLocks noChangeArrowheads="1"/>
            </p:cNvSpPr>
            <p:nvPr/>
          </p:nvSpPr>
          <p:spPr bwMode="auto">
            <a:xfrm>
              <a:off x="4577695"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91" name="Google Shape;4520;p7"/>
            <p:cNvSpPr>
              <a:spLocks noChangeArrowheads="1"/>
            </p:cNvSpPr>
            <p:nvPr/>
          </p:nvSpPr>
          <p:spPr bwMode="auto">
            <a:xfrm>
              <a:off x="4818188"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92" name="Google Shape;4521;p7"/>
            <p:cNvSpPr>
              <a:spLocks noChangeArrowheads="1"/>
            </p:cNvSpPr>
            <p:nvPr/>
          </p:nvSpPr>
          <p:spPr bwMode="auto">
            <a:xfrm>
              <a:off x="5058681" y="1686029"/>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93" name="Google Shape;4522;p7"/>
            <p:cNvSpPr>
              <a:spLocks noChangeArrowheads="1"/>
            </p:cNvSpPr>
            <p:nvPr/>
          </p:nvSpPr>
          <p:spPr bwMode="auto">
            <a:xfrm>
              <a:off x="5300364"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94" name="Google Shape;4523;p7"/>
            <p:cNvSpPr>
              <a:spLocks noChangeArrowheads="1"/>
            </p:cNvSpPr>
            <p:nvPr/>
          </p:nvSpPr>
          <p:spPr bwMode="auto">
            <a:xfrm>
              <a:off x="5540856"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95" name="Google Shape;4524;p7"/>
            <p:cNvSpPr>
              <a:spLocks noChangeArrowheads="1"/>
            </p:cNvSpPr>
            <p:nvPr/>
          </p:nvSpPr>
          <p:spPr bwMode="auto">
            <a:xfrm>
              <a:off x="5781349" y="168602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96" name="Google Shape;4525;p7"/>
            <p:cNvSpPr>
              <a:spLocks noChangeArrowheads="1"/>
            </p:cNvSpPr>
            <p:nvPr/>
          </p:nvSpPr>
          <p:spPr bwMode="auto">
            <a:xfrm>
              <a:off x="6023033"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97" name="Google Shape;4526;p7"/>
            <p:cNvSpPr>
              <a:spLocks noChangeArrowheads="1"/>
            </p:cNvSpPr>
            <p:nvPr/>
          </p:nvSpPr>
          <p:spPr bwMode="auto">
            <a:xfrm>
              <a:off x="6263525"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98" name="Google Shape;4527;p7"/>
            <p:cNvSpPr>
              <a:spLocks noChangeArrowheads="1"/>
            </p:cNvSpPr>
            <p:nvPr/>
          </p:nvSpPr>
          <p:spPr bwMode="auto">
            <a:xfrm>
              <a:off x="6504018" y="1686029"/>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299" name="Google Shape;4528;p7"/>
            <p:cNvSpPr>
              <a:spLocks noChangeArrowheads="1"/>
            </p:cNvSpPr>
            <p:nvPr/>
          </p:nvSpPr>
          <p:spPr bwMode="auto">
            <a:xfrm>
              <a:off x="6745701"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00" name="Google Shape;4529;p7"/>
            <p:cNvSpPr>
              <a:spLocks noChangeArrowheads="1"/>
            </p:cNvSpPr>
            <p:nvPr/>
          </p:nvSpPr>
          <p:spPr bwMode="auto">
            <a:xfrm>
              <a:off x="6986194"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01" name="Google Shape;4530;p7"/>
            <p:cNvSpPr>
              <a:spLocks noChangeArrowheads="1"/>
            </p:cNvSpPr>
            <p:nvPr/>
          </p:nvSpPr>
          <p:spPr bwMode="auto">
            <a:xfrm>
              <a:off x="7226686" y="168602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02" name="Google Shape;4531;p7"/>
            <p:cNvSpPr>
              <a:spLocks noChangeArrowheads="1"/>
            </p:cNvSpPr>
            <p:nvPr/>
          </p:nvSpPr>
          <p:spPr bwMode="auto">
            <a:xfrm>
              <a:off x="7468370"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03" name="Google Shape;4532;p7"/>
            <p:cNvSpPr>
              <a:spLocks noChangeArrowheads="1"/>
            </p:cNvSpPr>
            <p:nvPr/>
          </p:nvSpPr>
          <p:spPr bwMode="auto">
            <a:xfrm>
              <a:off x="7708863"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04" name="Google Shape;4533;p7"/>
            <p:cNvSpPr>
              <a:spLocks noChangeArrowheads="1"/>
            </p:cNvSpPr>
            <p:nvPr/>
          </p:nvSpPr>
          <p:spPr bwMode="auto">
            <a:xfrm>
              <a:off x="7949355" y="1686029"/>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05" name="Google Shape;4534;p7"/>
            <p:cNvSpPr>
              <a:spLocks noChangeArrowheads="1"/>
            </p:cNvSpPr>
            <p:nvPr/>
          </p:nvSpPr>
          <p:spPr bwMode="auto">
            <a:xfrm>
              <a:off x="8191038"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06" name="Google Shape;4535;p7"/>
            <p:cNvSpPr>
              <a:spLocks noChangeArrowheads="1"/>
            </p:cNvSpPr>
            <p:nvPr/>
          </p:nvSpPr>
          <p:spPr bwMode="auto">
            <a:xfrm>
              <a:off x="8431531"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07" name="Google Shape;4536;p7"/>
            <p:cNvSpPr>
              <a:spLocks noChangeArrowheads="1"/>
            </p:cNvSpPr>
            <p:nvPr/>
          </p:nvSpPr>
          <p:spPr bwMode="auto">
            <a:xfrm>
              <a:off x="8672024" y="168602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08" name="Google Shape;4537;p7"/>
            <p:cNvSpPr>
              <a:spLocks noChangeArrowheads="1"/>
            </p:cNvSpPr>
            <p:nvPr/>
          </p:nvSpPr>
          <p:spPr bwMode="auto">
            <a:xfrm>
              <a:off x="8913707" y="168602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09" name="Google Shape;4538;p7"/>
            <p:cNvSpPr>
              <a:spLocks noChangeArrowheads="1"/>
            </p:cNvSpPr>
            <p:nvPr/>
          </p:nvSpPr>
          <p:spPr bwMode="auto">
            <a:xfrm>
              <a:off x="0"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10" name="Google Shape;4539;p7"/>
            <p:cNvSpPr>
              <a:spLocks noChangeArrowheads="1"/>
            </p:cNvSpPr>
            <p:nvPr/>
          </p:nvSpPr>
          <p:spPr bwMode="auto">
            <a:xfrm>
              <a:off x="240493" y="192774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11" name="Google Shape;4540;p7"/>
            <p:cNvSpPr>
              <a:spLocks noChangeArrowheads="1"/>
            </p:cNvSpPr>
            <p:nvPr/>
          </p:nvSpPr>
          <p:spPr bwMode="auto">
            <a:xfrm>
              <a:off x="482176"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12" name="Google Shape;4541;p7"/>
            <p:cNvSpPr>
              <a:spLocks noChangeArrowheads="1"/>
            </p:cNvSpPr>
            <p:nvPr/>
          </p:nvSpPr>
          <p:spPr bwMode="auto">
            <a:xfrm>
              <a:off x="722669"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13" name="Google Shape;4542;p7"/>
            <p:cNvSpPr>
              <a:spLocks noChangeArrowheads="1"/>
            </p:cNvSpPr>
            <p:nvPr/>
          </p:nvSpPr>
          <p:spPr bwMode="auto">
            <a:xfrm>
              <a:off x="963162" y="1927741"/>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14" name="Google Shape;4543;p7"/>
            <p:cNvSpPr>
              <a:spLocks noChangeArrowheads="1"/>
            </p:cNvSpPr>
            <p:nvPr/>
          </p:nvSpPr>
          <p:spPr bwMode="auto">
            <a:xfrm>
              <a:off x="1204845"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15" name="Google Shape;4544;p7"/>
            <p:cNvSpPr>
              <a:spLocks noChangeArrowheads="1"/>
            </p:cNvSpPr>
            <p:nvPr/>
          </p:nvSpPr>
          <p:spPr bwMode="auto">
            <a:xfrm>
              <a:off x="1445337"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16" name="Google Shape;4545;p7"/>
            <p:cNvSpPr>
              <a:spLocks noChangeArrowheads="1"/>
            </p:cNvSpPr>
            <p:nvPr/>
          </p:nvSpPr>
          <p:spPr bwMode="auto">
            <a:xfrm>
              <a:off x="1685830" y="192774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17" name="Google Shape;4546;p7"/>
            <p:cNvSpPr>
              <a:spLocks noChangeArrowheads="1"/>
            </p:cNvSpPr>
            <p:nvPr/>
          </p:nvSpPr>
          <p:spPr bwMode="auto">
            <a:xfrm>
              <a:off x="1927514"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18" name="Google Shape;4547;p7"/>
            <p:cNvSpPr>
              <a:spLocks noChangeArrowheads="1"/>
            </p:cNvSpPr>
            <p:nvPr/>
          </p:nvSpPr>
          <p:spPr bwMode="auto">
            <a:xfrm>
              <a:off x="2168006"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19" name="Google Shape;4548;p7"/>
            <p:cNvSpPr>
              <a:spLocks noChangeArrowheads="1"/>
            </p:cNvSpPr>
            <p:nvPr/>
          </p:nvSpPr>
          <p:spPr bwMode="auto">
            <a:xfrm>
              <a:off x="2408499" y="1927741"/>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20" name="Google Shape;4549;p7"/>
            <p:cNvSpPr>
              <a:spLocks noChangeArrowheads="1"/>
            </p:cNvSpPr>
            <p:nvPr/>
          </p:nvSpPr>
          <p:spPr bwMode="auto">
            <a:xfrm>
              <a:off x="2650182"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21" name="Google Shape;4550;p7"/>
            <p:cNvSpPr>
              <a:spLocks noChangeArrowheads="1"/>
            </p:cNvSpPr>
            <p:nvPr/>
          </p:nvSpPr>
          <p:spPr bwMode="auto">
            <a:xfrm>
              <a:off x="2890675"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22" name="Google Shape;4551;p7"/>
            <p:cNvSpPr>
              <a:spLocks noChangeArrowheads="1"/>
            </p:cNvSpPr>
            <p:nvPr/>
          </p:nvSpPr>
          <p:spPr bwMode="auto">
            <a:xfrm>
              <a:off x="3131167" y="192774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23" name="Google Shape;4552;p7"/>
            <p:cNvSpPr>
              <a:spLocks noChangeArrowheads="1"/>
            </p:cNvSpPr>
            <p:nvPr/>
          </p:nvSpPr>
          <p:spPr bwMode="auto">
            <a:xfrm>
              <a:off x="3372851"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24" name="Google Shape;4553;p7"/>
            <p:cNvSpPr>
              <a:spLocks noChangeArrowheads="1"/>
            </p:cNvSpPr>
            <p:nvPr/>
          </p:nvSpPr>
          <p:spPr bwMode="auto">
            <a:xfrm>
              <a:off x="3613344"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25" name="Google Shape;4554;p7"/>
            <p:cNvSpPr>
              <a:spLocks noChangeArrowheads="1"/>
            </p:cNvSpPr>
            <p:nvPr/>
          </p:nvSpPr>
          <p:spPr bwMode="auto">
            <a:xfrm>
              <a:off x="3853836" y="1927741"/>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26" name="Google Shape;4555;p7"/>
            <p:cNvSpPr>
              <a:spLocks noChangeArrowheads="1"/>
            </p:cNvSpPr>
            <p:nvPr/>
          </p:nvSpPr>
          <p:spPr bwMode="auto">
            <a:xfrm>
              <a:off x="4095519"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27" name="Google Shape;4556;p7"/>
            <p:cNvSpPr>
              <a:spLocks noChangeArrowheads="1"/>
            </p:cNvSpPr>
            <p:nvPr/>
          </p:nvSpPr>
          <p:spPr bwMode="auto">
            <a:xfrm>
              <a:off x="4336012" y="192774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28" name="Google Shape;4557;p7"/>
            <p:cNvSpPr>
              <a:spLocks noChangeArrowheads="1"/>
            </p:cNvSpPr>
            <p:nvPr/>
          </p:nvSpPr>
          <p:spPr bwMode="auto">
            <a:xfrm>
              <a:off x="4577695"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29" name="Google Shape;4558;p7"/>
            <p:cNvSpPr>
              <a:spLocks noChangeArrowheads="1"/>
            </p:cNvSpPr>
            <p:nvPr/>
          </p:nvSpPr>
          <p:spPr bwMode="auto">
            <a:xfrm>
              <a:off x="4818188"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30" name="Google Shape;4559;p7"/>
            <p:cNvSpPr>
              <a:spLocks noChangeArrowheads="1"/>
            </p:cNvSpPr>
            <p:nvPr/>
          </p:nvSpPr>
          <p:spPr bwMode="auto">
            <a:xfrm>
              <a:off x="5058681" y="1927741"/>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31" name="Google Shape;4560;p7"/>
            <p:cNvSpPr>
              <a:spLocks noChangeArrowheads="1"/>
            </p:cNvSpPr>
            <p:nvPr/>
          </p:nvSpPr>
          <p:spPr bwMode="auto">
            <a:xfrm>
              <a:off x="5300364"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32" name="Google Shape;4561;p7"/>
            <p:cNvSpPr>
              <a:spLocks noChangeArrowheads="1"/>
            </p:cNvSpPr>
            <p:nvPr/>
          </p:nvSpPr>
          <p:spPr bwMode="auto">
            <a:xfrm>
              <a:off x="5540856"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33" name="Google Shape;4562;p7"/>
            <p:cNvSpPr>
              <a:spLocks noChangeArrowheads="1"/>
            </p:cNvSpPr>
            <p:nvPr/>
          </p:nvSpPr>
          <p:spPr bwMode="auto">
            <a:xfrm>
              <a:off x="5781349" y="192774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34" name="Google Shape;4563;p7"/>
            <p:cNvSpPr>
              <a:spLocks noChangeArrowheads="1"/>
            </p:cNvSpPr>
            <p:nvPr/>
          </p:nvSpPr>
          <p:spPr bwMode="auto">
            <a:xfrm>
              <a:off x="6023033"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35" name="Google Shape;4564;p7"/>
            <p:cNvSpPr>
              <a:spLocks noChangeArrowheads="1"/>
            </p:cNvSpPr>
            <p:nvPr/>
          </p:nvSpPr>
          <p:spPr bwMode="auto">
            <a:xfrm>
              <a:off x="6263525"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36" name="Google Shape;4565;p7"/>
            <p:cNvSpPr>
              <a:spLocks noChangeArrowheads="1"/>
            </p:cNvSpPr>
            <p:nvPr/>
          </p:nvSpPr>
          <p:spPr bwMode="auto">
            <a:xfrm>
              <a:off x="6504018" y="1927741"/>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37" name="Google Shape;4566;p7"/>
            <p:cNvSpPr>
              <a:spLocks noChangeArrowheads="1"/>
            </p:cNvSpPr>
            <p:nvPr/>
          </p:nvSpPr>
          <p:spPr bwMode="auto">
            <a:xfrm>
              <a:off x="6745701"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38" name="Google Shape;4567;p7"/>
            <p:cNvSpPr>
              <a:spLocks noChangeArrowheads="1"/>
            </p:cNvSpPr>
            <p:nvPr/>
          </p:nvSpPr>
          <p:spPr bwMode="auto">
            <a:xfrm>
              <a:off x="6986194"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39" name="Google Shape;4568;p7"/>
            <p:cNvSpPr>
              <a:spLocks noChangeArrowheads="1"/>
            </p:cNvSpPr>
            <p:nvPr/>
          </p:nvSpPr>
          <p:spPr bwMode="auto">
            <a:xfrm>
              <a:off x="7226686" y="192774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40" name="Google Shape;4569;p7"/>
            <p:cNvSpPr>
              <a:spLocks noChangeArrowheads="1"/>
            </p:cNvSpPr>
            <p:nvPr/>
          </p:nvSpPr>
          <p:spPr bwMode="auto">
            <a:xfrm>
              <a:off x="7468370"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41" name="Google Shape;4570;p7"/>
            <p:cNvSpPr>
              <a:spLocks noChangeArrowheads="1"/>
            </p:cNvSpPr>
            <p:nvPr/>
          </p:nvSpPr>
          <p:spPr bwMode="auto">
            <a:xfrm>
              <a:off x="7708863"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42" name="Google Shape;4571;p7"/>
            <p:cNvSpPr>
              <a:spLocks noChangeArrowheads="1"/>
            </p:cNvSpPr>
            <p:nvPr/>
          </p:nvSpPr>
          <p:spPr bwMode="auto">
            <a:xfrm>
              <a:off x="7949355" y="1927741"/>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43" name="Google Shape;4572;p7"/>
            <p:cNvSpPr>
              <a:spLocks noChangeArrowheads="1"/>
            </p:cNvSpPr>
            <p:nvPr/>
          </p:nvSpPr>
          <p:spPr bwMode="auto">
            <a:xfrm>
              <a:off x="8191038"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44" name="Google Shape;4573;p7"/>
            <p:cNvSpPr>
              <a:spLocks noChangeArrowheads="1"/>
            </p:cNvSpPr>
            <p:nvPr/>
          </p:nvSpPr>
          <p:spPr bwMode="auto">
            <a:xfrm>
              <a:off x="8431531"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45" name="Google Shape;4574;p7"/>
            <p:cNvSpPr>
              <a:spLocks noChangeArrowheads="1"/>
            </p:cNvSpPr>
            <p:nvPr/>
          </p:nvSpPr>
          <p:spPr bwMode="auto">
            <a:xfrm>
              <a:off x="8672024" y="192774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46" name="Google Shape;4575;p7"/>
            <p:cNvSpPr>
              <a:spLocks noChangeArrowheads="1"/>
            </p:cNvSpPr>
            <p:nvPr/>
          </p:nvSpPr>
          <p:spPr bwMode="auto">
            <a:xfrm>
              <a:off x="8913707" y="192774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47" name="Google Shape;4576;p7"/>
            <p:cNvSpPr>
              <a:spLocks noChangeArrowheads="1"/>
            </p:cNvSpPr>
            <p:nvPr/>
          </p:nvSpPr>
          <p:spPr bwMode="auto">
            <a:xfrm>
              <a:off x="0"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48" name="Google Shape;4577;p7"/>
            <p:cNvSpPr>
              <a:spLocks noChangeArrowheads="1"/>
            </p:cNvSpPr>
            <p:nvPr/>
          </p:nvSpPr>
          <p:spPr bwMode="auto">
            <a:xfrm>
              <a:off x="240493" y="216826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49" name="Google Shape;4578;p7"/>
            <p:cNvSpPr>
              <a:spLocks noChangeArrowheads="1"/>
            </p:cNvSpPr>
            <p:nvPr/>
          </p:nvSpPr>
          <p:spPr bwMode="auto">
            <a:xfrm>
              <a:off x="482176"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50" name="Google Shape;4579;p7"/>
            <p:cNvSpPr>
              <a:spLocks noChangeArrowheads="1"/>
            </p:cNvSpPr>
            <p:nvPr/>
          </p:nvSpPr>
          <p:spPr bwMode="auto">
            <a:xfrm>
              <a:off x="722669"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51" name="Google Shape;4580;p7"/>
            <p:cNvSpPr>
              <a:spLocks noChangeArrowheads="1"/>
            </p:cNvSpPr>
            <p:nvPr/>
          </p:nvSpPr>
          <p:spPr bwMode="auto">
            <a:xfrm>
              <a:off x="963162" y="2168263"/>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52" name="Google Shape;4581;p7"/>
            <p:cNvSpPr>
              <a:spLocks noChangeArrowheads="1"/>
            </p:cNvSpPr>
            <p:nvPr/>
          </p:nvSpPr>
          <p:spPr bwMode="auto">
            <a:xfrm>
              <a:off x="1204845"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53" name="Google Shape;4582;p7"/>
            <p:cNvSpPr>
              <a:spLocks noChangeArrowheads="1"/>
            </p:cNvSpPr>
            <p:nvPr/>
          </p:nvSpPr>
          <p:spPr bwMode="auto">
            <a:xfrm>
              <a:off x="1445337"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54" name="Google Shape;4583;p7"/>
            <p:cNvSpPr>
              <a:spLocks noChangeArrowheads="1"/>
            </p:cNvSpPr>
            <p:nvPr/>
          </p:nvSpPr>
          <p:spPr bwMode="auto">
            <a:xfrm>
              <a:off x="1685830" y="216826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55" name="Google Shape;4584;p7"/>
            <p:cNvSpPr>
              <a:spLocks noChangeArrowheads="1"/>
            </p:cNvSpPr>
            <p:nvPr/>
          </p:nvSpPr>
          <p:spPr bwMode="auto">
            <a:xfrm>
              <a:off x="1927514"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56" name="Google Shape;4585;p7"/>
            <p:cNvSpPr>
              <a:spLocks noChangeArrowheads="1"/>
            </p:cNvSpPr>
            <p:nvPr/>
          </p:nvSpPr>
          <p:spPr bwMode="auto">
            <a:xfrm>
              <a:off x="2168006"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57" name="Google Shape;4586;p7"/>
            <p:cNvSpPr>
              <a:spLocks noChangeArrowheads="1"/>
            </p:cNvSpPr>
            <p:nvPr/>
          </p:nvSpPr>
          <p:spPr bwMode="auto">
            <a:xfrm>
              <a:off x="2408499" y="2168263"/>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58" name="Google Shape;4587;p7"/>
            <p:cNvSpPr>
              <a:spLocks noChangeArrowheads="1"/>
            </p:cNvSpPr>
            <p:nvPr/>
          </p:nvSpPr>
          <p:spPr bwMode="auto">
            <a:xfrm>
              <a:off x="2650182"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59" name="Google Shape;4588;p7"/>
            <p:cNvSpPr>
              <a:spLocks noChangeArrowheads="1"/>
            </p:cNvSpPr>
            <p:nvPr/>
          </p:nvSpPr>
          <p:spPr bwMode="auto">
            <a:xfrm>
              <a:off x="2890675"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60" name="Google Shape;4589;p7"/>
            <p:cNvSpPr>
              <a:spLocks noChangeArrowheads="1"/>
            </p:cNvSpPr>
            <p:nvPr/>
          </p:nvSpPr>
          <p:spPr bwMode="auto">
            <a:xfrm>
              <a:off x="3131167" y="216826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61" name="Google Shape;4590;p7"/>
            <p:cNvSpPr>
              <a:spLocks noChangeArrowheads="1"/>
            </p:cNvSpPr>
            <p:nvPr/>
          </p:nvSpPr>
          <p:spPr bwMode="auto">
            <a:xfrm>
              <a:off x="3372851"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62" name="Google Shape;4591;p7"/>
            <p:cNvSpPr>
              <a:spLocks noChangeArrowheads="1"/>
            </p:cNvSpPr>
            <p:nvPr/>
          </p:nvSpPr>
          <p:spPr bwMode="auto">
            <a:xfrm>
              <a:off x="3613344"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63" name="Google Shape;4592;p7"/>
            <p:cNvSpPr>
              <a:spLocks noChangeArrowheads="1"/>
            </p:cNvSpPr>
            <p:nvPr/>
          </p:nvSpPr>
          <p:spPr bwMode="auto">
            <a:xfrm>
              <a:off x="3853836" y="2168263"/>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64" name="Google Shape;4593;p7"/>
            <p:cNvSpPr>
              <a:spLocks noChangeArrowheads="1"/>
            </p:cNvSpPr>
            <p:nvPr/>
          </p:nvSpPr>
          <p:spPr bwMode="auto">
            <a:xfrm>
              <a:off x="4095519"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65" name="Google Shape;4594;p7"/>
            <p:cNvSpPr>
              <a:spLocks noChangeArrowheads="1"/>
            </p:cNvSpPr>
            <p:nvPr/>
          </p:nvSpPr>
          <p:spPr bwMode="auto">
            <a:xfrm>
              <a:off x="4336012" y="216826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66" name="Google Shape;4595;p7"/>
            <p:cNvSpPr>
              <a:spLocks noChangeArrowheads="1"/>
            </p:cNvSpPr>
            <p:nvPr/>
          </p:nvSpPr>
          <p:spPr bwMode="auto">
            <a:xfrm>
              <a:off x="4577695"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67" name="Google Shape;4596;p7"/>
            <p:cNvSpPr>
              <a:spLocks noChangeArrowheads="1"/>
            </p:cNvSpPr>
            <p:nvPr/>
          </p:nvSpPr>
          <p:spPr bwMode="auto">
            <a:xfrm>
              <a:off x="4818188"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68" name="Google Shape;4597;p7"/>
            <p:cNvSpPr>
              <a:spLocks noChangeArrowheads="1"/>
            </p:cNvSpPr>
            <p:nvPr/>
          </p:nvSpPr>
          <p:spPr bwMode="auto">
            <a:xfrm>
              <a:off x="5058681" y="2168263"/>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69" name="Google Shape;4598;p7"/>
            <p:cNvSpPr>
              <a:spLocks noChangeArrowheads="1"/>
            </p:cNvSpPr>
            <p:nvPr/>
          </p:nvSpPr>
          <p:spPr bwMode="auto">
            <a:xfrm>
              <a:off x="5300364"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70" name="Google Shape;4599;p7"/>
            <p:cNvSpPr>
              <a:spLocks noChangeArrowheads="1"/>
            </p:cNvSpPr>
            <p:nvPr/>
          </p:nvSpPr>
          <p:spPr bwMode="auto">
            <a:xfrm>
              <a:off x="5540856"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71" name="Google Shape;4600;p7"/>
            <p:cNvSpPr>
              <a:spLocks noChangeArrowheads="1"/>
            </p:cNvSpPr>
            <p:nvPr/>
          </p:nvSpPr>
          <p:spPr bwMode="auto">
            <a:xfrm>
              <a:off x="5781349" y="216826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72" name="Google Shape;4601;p7"/>
            <p:cNvSpPr>
              <a:spLocks noChangeArrowheads="1"/>
            </p:cNvSpPr>
            <p:nvPr/>
          </p:nvSpPr>
          <p:spPr bwMode="auto">
            <a:xfrm>
              <a:off x="6023033"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73" name="Google Shape;4602;p7"/>
            <p:cNvSpPr>
              <a:spLocks noChangeArrowheads="1"/>
            </p:cNvSpPr>
            <p:nvPr/>
          </p:nvSpPr>
          <p:spPr bwMode="auto">
            <a:xfrm>
              <a:off x="6263525"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74" name="Google Shape;4603;p7"/>
            <p:cNvSpPr>
              <a:spLocks noChangeArrowheads="1"/>
            </p:cNvSpPr>
            <p:nvPr/>
          </p:nvSpPr>
          <p:spPr bwMode="auto">
            <a:xfrm>
              <a:off x="6504018" y="2168263"/>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75" name="Google Shape;4604;p7"/>
            <p:cNvSpPr>
              <a:spLocks noChangeArrowheads="1"/>
            </p:cNvSpPr>
            <p:nvPr/>
          </p:nvSpPr>
          <p:spPr bwMode="auto">
            <a:xfrm>
              <a:off x="6745701"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76" name="Google Shape;4605;p7"/>
            <p:cNvSpPr>
              <a:spLocks noChangeArrowheads="1"/>
            </p:cNvSpPr>
            <p:nvPr/>
          </p:nvSpPr>
          <p:spPr bwMode="auto">
            <a:xfrm>
              <a:off x="6986194"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77" name="Google Shape;4606;p7"/>
            <p:cNvSpPr>
              <a:spLocks noChangeArrowheads="1"/>
            </p:cNvSpPr>
            <p:nvPr/>
          </p:nvSpPr>
          <p:spPr bwMode="auto">
            <a:xfrm>
              <a:off x="7226686" y="216826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78" name="Google Shape;4607;p7"/>
            <p:cNvSpPr>
              <a:spLocks noChangeArrowheads="1"/>
            </p:cNvSpPr>
            <p:nvPr/>
          </p:nvSpPr>
          <p:spPr bwMode="auto">
            <a:xfrm>
              <a:off x="7468370"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79" name="Google Shape;4608;p7"/>
            <p:cNvSpPr>
              <a:spLocks noChangeArrowheads="1"/>
            </p:cNvSpPr>
            <p:nvPr/>
          </p:nvSpPr>
          <p:spPr bwMode="auto">
            <a:xfrm>
              <a:off x="7708863"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80" name="Google Shape;4609;p7"/>
            <p:cNvSpPr>
              <a:spLocks noChangeArrowheads="1"/>
            </p:cNvSpPr>
            <p:nvPr/>
          </p:nvSpPr>
          <p:spPr bwMode="auto">
            <a:xfrm>
              <a:off x="7949355" y="2168263"/>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81" name="Google Shape;4610;p7"/>
            <p:cNvSpPr>
              <a:spLocks noChangeArrowheads="1"/>
            </p:cNvSpPr>
            <p:nvPr/>
          </p:nvSpPr>
          <p:spPr bwMode="auto">
            <a:xfrm>
              <a:off x="8191038"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82" name="Google Shape;4611;p7"/>
            <p:cNvSpPr>
              <a:spLocks noChangeArrowheads="1"/>
            </p:cNvSpPr>
            <p:nvPr/>
          </p:nvSpPr>
          <p:spPr bwMode="auto">
            <a:xfrm>
              <a:off x="8431531"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83" name="Google Shape;4612;p7"/>
            <p:cNvSpPr>
              <a:spLocks noChangeArrowheads="1"/>
            </p:cNvSpPr>
            <p:nvPr/>
          </p:nvSpPr>
          <p:spPr bwMode="auto">
            <a:xfrm>
              <a:off x="8672024" y="2168263"/>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84" name="Google Shape;4613;p7"/>
            <p:cNvSpPr>
              <a:spLocks noChangeArrowheads="1"/>
            </p:cNvSpPr>
            <p:nvPr/>
          </p:nvSpPr>
          <p:spPr bwMode="auto">
            <a:xfrm>
              <a:off x="8913707" y="2168263"/>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85" name="Google Shape;4614;p7"/>
            <p:cNvSpPr>
              <a:spLocks noChangeArrowheads="1"/>
            </p:cNvSpPr>
            <p:nvPr/>
          </p:nvSpPr>
          <p:spPr bwMode="auto">
            <a:xfrm>
              <a:off x="0"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86" name="Google Shape;4615;p7"/>
            <p:cNvSpPr>
              <a:spLocks noChangeArrowheads="1"/>
            </p:cNvSpPr>
            <p:nvPr/>
          </p:nvSpPr>
          <p:spPr bwMode="auto">
            <a:xfrm>
              <a:off x="240493" y="2408784"/>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87" name="Google Shape;4616;p7"/>
            <p:cNvSpPr>
              <a:spLocks noChangeArrowheads="1"/>
            </p:cNvSpPr>
            <p:nvPr/>
          </p:nvSpPr>
          <p:spPr bwMode="auto">
            <a:xfrm>
              <a:off x="482176"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88" name="Google Shape;4617;p7"/>
            <p:cNvSpPr>
              <a:spLocks noChangeArrowheads="1"/>
            </p:cNvSpPr>
            <p:nvPr/>
          </p:nvSpPr>
          <p:spPr bwMode="auto">
            <a:xfrm>
              <a:off x="722669"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89" name="Google Shape;4618;p7"/>
            <p:cNvSpPr>
              <a:spLocks noChangeArrowheads="1"/>
            </p:cNvSpPr>
            <p:nvPr/>
          </p:nvSpPr>
          <p:spPr bwMode="auto">
            <a:xfrm>
              <a:off x="963162" y="2408784"/>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90" name="Google Shape;4619;p7"/>
            <p:cNvSpPr>
              <a:spLocks noChangeArrowheads="1"/>
            </p:cNvSpPr>
            <p:nvPr/>
          </p:nvSpPr>
          <p:spPr bwMode="auto">
            <a:xfrm>
              <a:off x="1204845"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91" name="Google Shape;4620;p7"/>
            <p:cNvSpPr>
              <a:spLocks noChangeArrowheads="1"/>
            </p:cNvSpPr>
            <p:nvPr/>
          </p:nvSpPr>
          <p:spPr bwMode="auto">
            <a:xfrm>
              <a:off x="1445337"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92" name="Google Shape;4621;p7"/>
            <p:cNvSpPr>
              <a:spLocks noChangeArrowheads="1"/>
            </p:cNvSpPr>
            <p:nvPr/>
          </p:nvSpPr>
          <p:spPr bwMode="auto">
            <a:xfrm>
              <a:off x="1685830" y="2408784"/>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93" name="Google Shape;4622;p7"/>
            <p:cNvSpPr>
              <a:spLocks noChangeArrowheads="1"/>
            </p:cNvSpPr>
            <p:nvPr/>
          </p:nvSpPr>
          <p:spPr bwMode="auto">
            <a:xfrm>
              <a:off x="1927514"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94" name="Google Shape;4623;p7"/>
            <p:cNvSpPr>
              <a:spLocks noChangeArrowheads="1"/>
            </p:cNvSpPr>
            <p:nvPr/>
          </p:nvSpPr>
          <p:spPr bwMode="auto">
            <a:xfrm>
              <a:off x="2168006"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95" name="Google Shape;4624;p7"/>
            <p:cNvSpPr>
              <a:spLocks noChangeArrowheads="1"/>
            </p:cNvSpPr>
            <p:nvPr/>
          </p:nvSpPr>
          <p:spPr bwMode="auto">
            <a:xfrm>
              <a:off x="2408499" y="2408784"/>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96" name="Google Shape;4625;p7"/>
            <p:cNvSpPr>
              <a:spLocks noChangeArrowheads="1"/>
            </p:cNvSpPr>
            <p:nvPr/>
          </p:nvSpPr>
          <p:spPr bwMode="auto">
            <a:xfrm>
              <a:off x="2650182"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97" name="Google Shape;4626;p7"/>
            <p:cNvSpPr>
              <a:spLocks noChangeArrowheads="1"/>
            </p:cNvSpPr>
            <p:nvPr/>
          </p:nvSpPr>
          <p:spPr bwMode="auto">
            <a:xfrm>
              <a:off x="2890675"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98" name="Google Shape;4627;p7"/>
            <p:cNvSpPr>
              <a:spLocks noChangeArrowheads="1"/>
            </p:cNvSpPr>
            <p:nvPr/>
          </p:nvSpPr>
          <p:spPr bwMode="auto">
            <a:xfrm>
              <a:off x="3131167" y="2408784"/>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399" name="Google Shape;4628;p7"/>
            <p:cNvSpPr>
              <a:spLocks noChangeArrowheads="1"/>
            </p:cNvSpPr>
            <p:nvPr/>
          </p:nvSpPr>
          <p:spPr bwMode="auto">
            <a:xfrm>
              <a:off x="3372851"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00" name="Google Shape;4629;p7"/>
            <p:cNvSpPr>
              <a:spLocks noChangeArrowheads="1"/>
            </p:cNvSpPr>
            <p:nvPr/>
          </p:nvSpPr>
          <p:spPr bwMode="auto">
            <a:xfrm>
              <a:off x="3613344"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01" name="Google Shape;4630;p7"/>
            <p:cNvSpPr>
              <a:spLocks noChangeArrowheads="1"/>
            </p:cNvSpPr>
            <p:nvPr/>
          </p:nvSpPr>
          <p:spPr bwMode="auto">
            <a:xfrm>
              <a:off x="3853836" y="2408784"/>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02" name="Google Shape;4631;p7"/>
            <p:cNvSpPr>
              <a:spLocks noChangeArrowheads="1"/>
            </p:cNvSpPr>
            <p:nvPr/>
          </p:nvSpPr>
          <p:spPr bwMode="auto">
            <a:xfrm>
              <a:off x="4095519"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03" name="Google Shape;4632;p7"/>
            <p:cNvSpPr>
              <a:spLocks noChangeArrowheads="1"/>
            </p:cNvSpPr>
            <p:nvPr/>
          </p:nvSpPr>
          <p:spPr bwMode="auto">
            <a:xfrm>
              <a:off x="4336012" y="2408784"/>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04" name="Google Shape;4633;p7"/>
            <p:cNvSpPr>
              <a:spLocks noChangeArrowheads="1"/>
            </p:cNvSpPr>
            <p:nvPr/>
          </p:nvSpPr>
          <p:spPr bwMode="auto">
            <a:xfrm>
              <a:off x="4577695"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05" name="Google Shape;4634;p7"/>
            <p:cNvSpPr>
              <a:spLocks noChangeArrowheads="1"/>
            </p:cNvSpPr>
            <p:nvPr/>
          </p:nvSpPr>
          <p:spPr bwMode="auto">
            <a:xfrm>
              <a:off x="4818188"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06" name="Google Shape;4635;p7"/>
            <p:cNvSpPr>
              <a:spLocks noChangeArrowheads="1"/>
            </p:cNvSpPr>
            <p:nvPr/>
          </p:nvSpPr>
          <p:spPr bwMode="auto">
            <a:xfrm>
              <a:off x="5058681" y="2408784"/>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07" name="Google Shape;4636;p7"/>
            <p:cNvSpPr>
              <a:spLocks noChangeArrowheads="1"/>
            </p:cNvSpPr>
            <p:nvPr/>
          </p:nvSpPr>
          <p:spPr bwMode="auto">
            <a:xfrm>
              <a:off x="5300364"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08" name="Google Shape;4637;p7"/>
            <p:cNvSpPr>
              <a:spLocks noChangeArrowheads="1"/>
            </p:cNvSpPr>
            <p:nvPr/>
          </p:nvSpPr>
          <p:spPr bwMode="auto">
            <a:xfrm>
              <a:off x="5540856"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09" name="Google Shape;4638;p7"/>
            <p:cNvSpPr>
              <a:spLocks noChangeArrowheads="1"/>
            </p:cNvSpPr>
            <p:nvPr/>
          </p:nvSpPr>
          <p:spPr bwMode="auto">
            <a:xfrm>
              <a:off x="5781349" y="2408784"/>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10" name="Google Shape;4639;p7"/>
            <p:cNvSpPr>
              <a:spLocks noChangeArrowheads="1"/>
            </p:cNvSpPr>
            <p:nvPr/>
          </p:nvSpPr>
          <p:spPr bwMode="auto">
            <a:xfrm>
              <a:off x="6023033"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11" name="Google Shape;4640;p7"/>
            <p:cNvSpPr>
              <a:spLocks noChangeArrowheads="1"/>
            </p:cNvSpPr>
            <p:nvPr/>
          </p:nvSpPr>
          <p:spPr bwMode="auto">
            <a:xfrm>
              <a:off x="6263525"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12" name="Google Shape;4641;p7"/>
            <p:cNvSpPr>
              <a:spLocks noChangeArrowheads="1"/>
            </p:cNvSpPr>
            <p:nvPr/>
          </p:nvSpPr>
          <p:spPr bwMode="auto">
            <a:xfrm>
              <a:off x="6504018" y="2408784"/>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13" name="Google Shape;4642;p7"/>
            <p:cNvSpPr>
              <a:spLocks noChangeArrowheads="1"/>
            </p:cNvSpPr>
            <p:nvPr/>
          </p:nvSpPr>
          <p:spPr bwMode="auto">
            <a:xfrm>
              <a:off x="6745701"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14" name="Google Shape;4643;p7"/>
            <p:cNvSpPr>
              <a:spLocks noChangeArrowheads="1"/>
            </p:cNvSpPr>
            <p:nvPr/>
          </p:nvSpPr>
          <p:spPr bwMode="auto">
            <a:xfrm>
              <a:off x="6986194"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15" name="Google Shape;4644;p7"/>
            <p:cNvSpPr>
              <a:spLocks noChangeArrowheads="1"/>
            </p:cNvSpPr>
            <p:nvPr/>
          </p:nvSpPr>
          <p:spPr bwMode="auto">
            <a:xfrm>
              <a:off x="7226686" y="2408784"/>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16" name="Google Shape;4645;p7"/>
            <p:cNvSpPr>
              <a:spLocks noChangeArrowheads="1"/>
            </p:cNvSpPr>
            <p:nvPr/>
          </p:nvSpPr>
          <p:spPr bwMode="auto">
            <a:xfrm>
              <a:off x="7468370"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17" name="Google Shape;4646;p7"/>
            <p:cNvSpPr>
              <a:spLocks noChangeArrowheads="1"/>
            </p:cNvSpPr>
            <p:nvPr/>
          </p:nvSpPr>
          <p:spPr bwMode="auto">
            <a:xfrm>
              <a:off x="7708863"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18" name="Google Shape;4647;p7"/>
            <p:cNvSpPr>
              <a:spLocks noChangeArrowheads="1"/>
            </p:cNvSpPr>
            <p:nvPr/>
          </p:nvSpPr>
          <p:spPr bwMode="auto">
            <a:xfrm>
              <a:off x="7949355" y="2408784"/>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19" name="Google Shape;4648;p7"/>
            <p:cNvSpPr>
              <a:spLocks noChangeArrowheads="1"/>
            </p:cNvSpPr>
            <p:nvPr/>
          </p:nvSpPr>
          <p:spPr bwMode="auto">
            <a:xfrm>
              <a:off x="8191038"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20" name="Google Shape;4649;p7"/>
            <p:cNvSpPr>
              <a:spLocks noChangeArrowheads="1"/>
            </p:cNvSpPr>
            <p:nvPr/>
          </p:nvSpPr>
          <p:spPr bwMode="auto">
            <a:xfrm>
              <a:off x="8431531"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21" name="Google Shape;4650;p7"/>
            <p:cNvSpPr>
              <a:spLocks noChangeArrowheads="1"/>
            </p:cNvSpPr>
            <p:nvPr/>
          </p:nvSpPr>
          <p:spPr bwMode="auto">
            <a:xfrm>
              <a:off x="8672024" y="2408784"/>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22" name="Google Shape;4651;p7"/>
            <p:cNvSpPr>
              <a:spLocks noChangeArrowheads="1"/>
            </p:cNvSpPr>
            <p:nvPr/>
          </p:nvSpPr>
          <p:spPr bwMode="auto">
            <a:xfrm>
              <a:off x="8913707" y="2408784"/>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23" name="Google Shape;4652;p7"/>
            <p:cNvSpPr>
              <a:spLocks noChangeArrowheads="1"/>
            </p:cNvSpPr>
            <p:nvPr/>
          </p:nvSpPr>
          <p:spPr bwMode="auto">
            <a:xfrm>
              <a:off x="0"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24" name="Google Shape;4653;p7"/>
            <p:cNvSpPr>
              <a:spLocks noChangeArrowheads="1"/>
            </p:cNvSpPr>
            <p:nvPr/>
          </p:nvSpPr>
          <p:spPr bwMode="auto">
            <a:xfrm>
              <a:off x="240493" y="2650495"/>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25" name="Google Shape;4654;p7"/>
            <p:cNvSpPr>
              <a:spLocks noChangeArrowheads="1"/>
            </p:cNvSpPr>
            <p:nvPr/>
          </p:nvSpPr>
          <p:spPr bwMode="auto">
            <a:xfrm>
              <a:off x="482176"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26" name="Google Shape;4655;p7"/>
            <p:cNvSpPr>
              <a:spLocks noChangeArrowheads="1"/>
            </p:cNvSpPr>
            <p:nvPr/>
          </p:nvSpPr>
          <p:spPr bwMode="auto">
            <a:xfrm>
              <a:off x="722669"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27" name="Google Shape;4656;p7"/>
            <p:cNvSpPr>
              <a:spLocks noChangeArrowheads="1"/>
            </p:cNvSpPr>
            <p:nvPr/>
          </p:nvSpPr>
          <p:spPr bwMode="auto">
            <a:xfrm>
              <a:off x="963162" y="2650495"/>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28" name="Google Shape;4657;p7"/>
            <p:cNvSpPr>
              <a:spLocks noChangeArrowheads="1"/>
            </p:cNvSpPr>
            <p:nvPr/>
          </p:nvSpPr>
          <p:spPr bwMode="auto">
            <a:xfrm>
              <a:off x="1204845"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29" name="Google Shape;4658;p7"/>
            <p:cNvSpPr>
              <a:spLocks noChangeArrowheads="1"/>
            </p:cNvSpPr>
            <p:nvPr/>
          </p:nvSpPr>
          <p:spPr bwMode="auto">
            <a:xfrm>
              <a:off x="1445337"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30" name="Google Shape;4659;p7"/>
            <p:cNvSpPr>
              <a:spLocks noChangeArrowheads="1"/>
            </p:cNvSpPr>
            <p:nvPr/>
          </p:nvSpPr>
          <p:spPr bwMode="auto">
            <a:xfrm>
              <a:off x="1685830" y="2650495"/>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31" name="Google Shape;4660;p7"/>
            <p:cNvSpPr>
              <a:spLocks noChangeArrowheads="1"/>
            </p:cNvSpPr>
            <p:nvPr/>
          </p:nvSpPr>
          <p:spPr bwMode="auto">
            <a:xfrm>
              <a:off x="1927514"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32" name="Google Shape;4661;p7"/>
            <p:cNvSpPr>
              <a:spLocks noChangeArrowheads="1"/>
            </p:cNvSpPr>
            <p:nvPr/>
          </p:nvSpPr>
          <p:spPr bwMode="auto">
            <a:xfrm>
              <a:off x="2168006"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33" name="Google Shape;4662;p7"/>
            <p:cNvSpPr>
              <a:spLocks noChangeArrowheads="1"/>
            </p:cNvSpPr>
            <p:nvPr/>
          </p:nvSpPr>
          <p:spPr bwMode="auto">
            <a:xfrm>
              <a:off x="2408499" y="2650495"/>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34" name="Google Shape;4663;p7"/>
            <p:cNvSpPr>
              <a:spLocks noChangeArrowheads="1"/>
            </p:cNvSpPr>
            <p:nvPr/>
          </p:nvSpPr>
          <p:spPr bwMode="auto">
            <a:xfrm>
              <a:off x="2650182"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35" name="Google Shape;4664;p7"/>
            <p:cNvSpPr>
              <a:spLocks noChangeArrowheads="1"/>
            </p:cNvSpPr>
            <p:nvPr/>
          </p:nvSpPr>
          <p:spPr bwMode="auto">
            <a:xfrm>
              <a:off x="2890675"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36" name="Google Shape;4665;p7"/>
            <p:cNvSpPr>
              <a:spLocks noChangeArrowheads="1"/>
            </p:cNvSpPr>
            <p:nvPr/>
          </p:nvSpPr>
          <p:spPr bwMode="auto">
            <a:xfrm>
              <a:off x="3131167" y="2650495"/>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37" name="Google Shape;4666;p7"/>
            <p:cNvSpPr>
              <a:spLocks noChangeArrowheads="1"/>
            </p:cNvSpPr>
            <p:nvPr/>
          </p:nvSpPr>
          <p:spPr bwMode="auto">
            <a:xfrm>
              <a:off x="3372851"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38" name="Google Shape;4667;p7"/>
            <p:cNvSpPr>
              <a:spLocks noChangeArrowheads="1"/>
            </p:cNvSpPr>
            <p:nvPr/>
          </p:nvSpPr>
          <p:spPr bwMode="auto">
            <a:xfrm>
              <a:off x="3613344"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39" name="Google Shape;4668;p7"/>
            <p:cNvSpPr>
              <a:spLocks noChangeArrowheads="1"/>
            </p:cNvSpPr>
            <p:nvPr/>
          </p:nvSpPr>
          <p:spPr bwMode="auto">
            <a:xfrm>
              <a:off x="3853836" y="2650495"/>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40" name="Google Shape;4669;p7"/>
            <p:cNvSpPr>
              <a:spLocks noChangeArrowheads="1"/>
            </p:cNvSpPr>
            <p:nvPr/>
          </p:nvSpPr>
          <p:spPr bwMode="auto">
            <a:xfrm>
              <a:off x="4095519"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41" name="Google Shape;4670;p7"/>
            <p:cNvSpPr>
              <a:spLocks noChangeArrowheads="1"/>
            </p:cNvSpPr>
            <p:nvPr/>
          </p:nvSpPr>
          <p:spPr bwMode="auto">
            <a:xfrm>
              <a:off x="4336012" y="2650495"/>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42" name="Google Shape;4671;p7"/>
            <p:cNvSpPr>
              <a:spLocks noChangeArrowheads="1"/>
            </p:cNvSpPr>
            <p:nvPr/>
          </p:nvSpPr>
          <p:spPr bwMode="auto">
            <a:xfrm>
              <a:off x="4577695"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43" name="Google Shape;4672;p7"/>
            <p:cNvSpPr>
              <a:spLocks noChangeArrowheads="1"/>
            </p:cNvSpPr>
            <p:nvPr/>
          </p:nvSpPr>
          <p:spPr bwMode="auto">
            <a:xfrm>
              <a:off x="4818188"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44" name="Google Shape;4673;p7"/>
            <p:cNvSpPr>
              <a:spLocks noChangeArrowheads="1"/>
            </p:cNvSpPr>
            <p:nvPr/>
          </p:nvSpPr>
          <p:spPr bwMode="auto">
            <a:xfrm>
              <a:off x="5058681" y="2650495"/>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45" name="Google Shape;4674;p7"/>
            <p:cNvSpPr>
              <a:spLocks noChangeArrowheads="1"/>
            </p:cNvSpPr>
            <p:nvPr/>
          </p:nvSpPr>
          <p:spPr bwMode="auto">
            <a:xfrm>
              <a:off x="5300364"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46" name="Google Shape;4675;p7"/>
            <p:cNvSpPr>
              <a:spLocks noChangeArrowheads="1"/>
            </p:cNvSpPr>
            <p:nvPr/>
          </p:nvSpPr>
          <p:spPr bwMode="auto">
            <a:xfrm>
              <a:off x="5540856"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47" name="Google Shape;4676;p7"/>
            <p:cNvSpPr>
              <a:spLocks noChangeArrowheads="1"/>
            </p:cNvSpPr>
            <p:nvPr/>
          </p:nvSpPr>
          <p:spPr bwMode="auto">
            <a:xfrm>
              <a:off x="5781349" y="2650495"/>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48" name="Google Shape;4677;p7"/>
            <p:cNvSpPr>
              <a:spLocks noChangeArrowheads="1"/>
            </p:cNvSpPr>
            <p:nvPr/>
          </p:nvSpPr>
          <p:spPr bwMode="auto">
            <a:xfrm>
              <a:off x="6023033"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49" name="Google Shape;4678;p7"/>
            <p:cNvSpPr>
              <a:spLocks noChangeArrowheads="1"/>
            </p:cNvSpPr>
            <p:nvPr/>
          </p:nvSpPr>
          <p:spPr bwMode="auto">
            <a:xfrm>
              <a:off x="6263525"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50" name="Google Shape;4679;p7"/>
            <p:cNvSpPr>
              <a:spLocks noChangeArrowheads="1"/>
            </p:cNvSpPr>
            <p:nvPr/>
          </p:nvSpPr>
          <p:spPr bwMode="auto">
            <a:xfrm>
              <a:off x="6504018" y="2650495"/>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51" name="Google Shape;4680;p7"/>
            <p:cNvSpPr>
              <a:spLocks noChangeArrowheads="1"/>
            </p:cNvSpPr>
            <p:nvPr/>
          </p:nvSpPr>
          <p:spPr bwMode="auto">
            <a:xfrm>
              <a:off x="6745701"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52" name="Google Shape;4681;p7"/>
            <p:cNvSpPr>
              <a:spLocks noChangeArrowheads="1"/>
            </p:cNvSpPr>
            <p:nvPr/>
          </p:nvSpPr>
          <p:spPr bwMode="auto">
            <a:xfrm>
              <a:off x="6986194"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53" name="Google Shape;4682;p7"/>
            <p:cNvSpPr>
              <a:spLocks noChangeArrowheads="1"/>
            </p:cNvSpPr>
            <p:nvPr/>
          </p:nvSpPr>
          <p:spPr bwMode="auto">
            <a:xfrm>
              <a:off x="7226686" y="2650495"/>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54" name="Google Shape;4683;p7"/>
            <p:cNvSpPr>
              <a:spLocks noChangeArrowheads="1"/>
            </p:cNvSpPr>
            <p:nvPr/>
          </p:nvSpPr>
          <p:spPr bwMode="auto">
            <a:xfrm>
              <a:off x="7468370"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55" name="Google Shape;4684;p7"/>
            <p:cNvSpPr>
              <a:spLocks noChangeArrowheads="1"/>
            </p:cNvSpPr>
            <p:nvPr/>
          </p:nvSpPr>
          <p:spPr bwMode="auto">
            <a:xfrm>
              <a:off x="7708863"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56" name="Google Shape;4685;p7"/>
            <p:cNvSpPr>
              <a:spLocks noChangeArrowheads="1"/>
            </p:cNvSpPr>
            <p:nvPr/>
          </p:nvSpPr>
          <p:spPr bwMode="auto">
            <a:xfrm>
              <a:off x="7949355" y="2650495"/>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57" name="Google Shape;4686;p7"/>
            <p:cNvSpPr>
              <a:spLocks noChangeArrowheads="1"/>
            </p:cNvSpPr>
            <p:nvPr/>
          </p:nvSpPr>
          <p:spPr bwMode="auto">
            <a:xfrm>
              <a:off x="8191038"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58" name="Google Shape;4687;p7"/>
            <p:cNvSpPr>
              <a:spLocks noChangeArrowheads="1"/>
            </p:cNvSpPr>
            <p:nvPr/>
          </p:nvSpPr>
          <p:spPr bwMode="auto">
            <a:xfrm>
              <a:off x="8431531"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59" name="Google Shape;4688;p7"/>
            <p:cNvSpPr>
              <a:spLocks noChangeArrowheads="1"/>
            </p:cNvSpPr>
            <p:nvPr/>
          </p:nvSpPr>
          <p:spPr bwMode="auto">
            <a:xfrm>
              <a:off x="8672024" y="2650495"/>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60" name="Google Shape;4689;p7"/>
            <p:cNvSpPr>
              <a:spLocks noChangeArrowheads="1"/>
            </p:cNvSpPr>
            <p:nvPr/>
          </p:nvSpPr>
          <p:spPr bwMode="auto">
            <a:xfrm>
              <a:off x="8913707" y="2650495"/>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61" name="Google Shape;4690;p7"/>
            <p:cNvSpPr>
              <a:spLocks noChangeArrowheads="1"/>
            </p:cNvSpPr>
            <p:nvPr/>
          </p:nvSpPr>
          <p:spPr bwMode="auto">
            <a:xfrm>
              <a:off x="0"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62" name="Google Shape;4691;p7"/>
            <p:cNvSpPr>
              <a:spLocks noChangeArrowheads="1"/>
            </p:cNvSpPr>
            <p:nvPr/>
          </p:nvSpPr>
          <p:spPr bwMode="auto">
            <a:xfrm>
              <a:off x="240493" y="289101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63" name="Google Shape;4692;p7"/>
            <p:cNvSpPr>
              <a:spLocks noChangeArrowheads="1"/>
            </p:cNvSpPr>
            <p:nvPr/>
          </p:nvSpPr>
          <p:spPr bwMode="auto">
            <a:xfrm>
              <a:off x="482176"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64" name="Google Shape;4693;p7"/>
            <p:cNvSpPr>
              <a:spLocks noChangeArrowheads="1"/>
            </p:cNvSpPr>
            <p:nvPr/>
          </p:nvSpPr>
          <p:spPr bwMode="auto">
            <a:xfrm>
              <a:off x="722669"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65" name="Google Shape;4694;p7"/>
            <p:cNvSpPr>
              <a:spLocks noChangeArrowheads="1"/>
            </p:cNvSpPr>
            <p:nvPr/>
          </p:nvSpPr>
          <p:spPr bwMode="auto">
            <a:xfrm>
              <a:off x="963162" y="2891016"/>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66" name="Google Shape;4695;p7"/>
            <p:cNvSpPr>
              <a:spLocks noChangeArrowheads="1"/>
            </p:cNvSpPr>
            <p:nvPr/>
          </p:nvSpPr>
          <p:spPr bwMode="auto">
            <a:xfrm>
              <a:off x="1204845"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67" name="Google Shape;4696;p7"/>
            <p:cNvSpPr>
              <a:spLocks noChangeArrowheads="1"/>
            </p:cNvSpPr>
            <p:nvPr/>
          </p:nvSpPr>
          <p:spPr bwMode="auto">
            <a:xfrm>
              <a:off x="1445337"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68" name="Google Shape;4697;p7"/>
            <p:cNvSpPr>
              <a:spLocks noChangeArrowheads="1"/>
            </p:cNvSpPr>
            <p:nvPr/>
          </p:nvSpPr>
          <p:spPr bwMode="auto">
            <a:xfrm>
              <a:off x="1685830" y="289101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69" name="Google Shape;4698;p7"/>
            <p:cNvSpPr>
              <a:spLocks noChangeArrowheads="1"/>
            </p:cNvSpPr>
            <p:nvPr/>
          </p:nvSpPr>
          <p:spPr bwMode="auto">
            <a:xfrm>
              <a:off x="1927514"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70" name="Google Shape;4699;p7"/>
            <p:cNvSpPr>
              <a:spLocks noChangeArrowheads="1"/>
            </p:cNvSpPr>
            <p:nvPr/>
          </p:nvSpPr>
          <p:spPr bwMode="auto">
            <a:xfrm>
              <a:off x="2168006"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71" name="Google Shape;4700;p7"/>
            <p:cNvSpPr>
              <a:spLocks noChangeArrowheads="1"/>
            </p:cNvSpPr>
            <p:nvPr/>
          </p:nvSpPr>
          <p:spPr bwMode="auto">
            <a:xfrm>
              <a:off x="2408499" y="2891016"/>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72" name="Google Shape;4701;p7"/>
            <p:cNvSpPr>
              <a:spLocks noChangeArrowheads="1"/>
            </p:cNvSpPr>
            <p:nvPr/>
          </p:nvSpPr>
          <p:spPr bwMode="auto">
            <a:xfrm>
              <a:off x="2650182"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73" name="Google Shape;4702;p7"/>
            <p:cNvSpPr>
              <a:spLocks noChangeArrowheads="1"/>
            </p:cNvSpPr>
            <p:nvPr/>
          </p:nvSpPr>
          <p:spPr bwMode="auto">
            <a:xfrm>
              <a:off x="2890675"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74" name="Google Shape;4703;p7"/>
            <p:cNvSpPr>
              <a:spLocks noChangeArrowheads="1"/>
            </p:cNvSpPr>
            <p:nvPr/>
          </p:nvSpPr>
          <p:spPr bwMode="auto">
            <a:xfrm>
              <a:off x="3131167" y="289101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75" name="Google Shape;4704;p7"/>
            <p:cNvSpPr>
              <a:spLocks noChangeArrowheads="1"/>
            </p:cNvSpPr>
            <p:nvPr/>
          </p:nvSpPr>
          <p:spPr bwMode="auto">
            <a:xfrm>
              <a:off x="3372851"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76" name="Google Shape;4705;p7"/>
            <p:cNvSpPr>
              <a:spLocks noChangeArrowheads="1"/>
            </p:cNvSpPr>
            <p:nvPr/>
          </p:nvSpPr>
          <p:spPr bwMode="auto">
            <a:xfrm>
              <a:off x="3613344"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77" name="Google Shape;4706;p7"/>
            <p:cNvSpPr>
              <a:spLocks noChangeArrowheads="1"/>
            </p:cNvSpPr>
            <p:nvPr/>
          </p:nvSpPr>
          <p:spPr bwMode="auto">
            <a:xfrm>
              <a:off x="3853836" y="2891016"/>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78" name="Google Shape;4707;p7"/>
            <p:cNvSpPr>
              <a:spLocks noChangeArrowheads="1"/>
            </p:cNvSpPr>
            <p:nvPr/>
          </p:nvSpPr>
          <p:spPr bwMode="auto">
            <a:xfrm>
              <a:off x="4095519"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79" name="Google Shape;4708;p7"/>
            <p:cNvSpPr>
              <a:spLocks noChangeArrowheads="1"/>
            </p:cNvSpPr>
            <p:nvPr/>
          </p:nvSpPr>
          <p:spPr bwMode="auto">
            <a:xfrm>
              <a:off x="4336012" y="289101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80" name="Google Shape;4709;p7"/>
            <p:cNvSpPr>
              <a:spLocks noChangeArrowheads="1"/>
            </p:cNvSpPr>
            <p:nvPr/>
          </p:nvSpPr>
          <p:spPr bwMode="auto">
            <a:xfrm>
              <a:off x="4577695"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81" name="Google Shape;4710;p7"/>
            <p:cNvSpPr>
              <a:spLocks noChangeArrowheads="1"/>
            </p:cNvSpPr>
            <p:nvPr/>
          </p:nvSpPr>
          <p:spPr bwMode="auto">
            <a:xfrm>
              <a:off x="4818188"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82" name="Google Shape;4711;p7"/>
            <p:cNvSpPr>
              <a:spLocks noChangeArrowheads="1"/>
            </p:cNvSpPr>
            <p:nvPr/>
          </p:nvSpPr>
          <p:spPr bwMode="auto">
            <a:xfrm>
              <a:off x="5058681" y="2891016"/>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83" name="Google Shape;4712;p7"/>
            <p:cNvSpPr>
              <a:spLocks noChangeArrowheads="1"/>
            </p:cNvSpPr>
            <p:nvPr/>
          </p:nvSpPr>
          <p:spPr bwMode="auto">
            <a:xfrm>
              <a:off x="5300364"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84" name="Google Shape;4713;p7"/>
            <p:cNvSpPr>
              <a:spLocks noChangeArrowheads="1"/>
            </p:cNvSpPr>
            <p:nvPr/>
          </p:nvSpPr>
          <p:spPr bwMode="auto">
            <a:xfrm>
              <a:off x="5540856"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85" name="Google Shape;4714;p7"/>
            <p:cNvSpPr>
              <a:spLocks noChangeArrowheads="1"/>
            </p:cNvSpPr>
            <p:nvPr/>
          </p:nvSpPr>
          <p:spPr bwMode="auto">
            <a:xfrm>
              <a:off x="5781349" y="289101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86" name="Google Shape;4715;p7"/>
            <p:cNvSpPr>
              <a:spLocks noChangeArrowheads="1"/>
            </p:cNvSpPr>
            <p:nvPr/>
          </p:nvSpPr>
          <p:spPr bwMode="auto">
            <a:xfrm>
              <a:off x="6023033"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87" name="Google Shape;4716;p7"/>
            <p:cNvSpPr>
              <a:spLocks noChangeArrowheads="1"/>
            </p:cNvSpPr>
            <p:nvPr/>
          </p:nvSpPr>
          <p:spPr bwMode="auto">
            <a:xfrm>
              <a:off x="6263525"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88" name="Google Shape;4717;p7"/>
            <p:cNvSpPr>
              <a:spLocks noChangeArrowheads="1"/>
            </p:cNvSpPr>
            <p:nvPr/>
          </p:nvSpPr>
          <p:spPr bwMode="auto">
            <a:xfrm>
              <a:off x="6504018" y="2891016"/>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89" name="Google Shape;4718;p7"/>
            <p:cNvSpPr>
              <a:spLocks noChangeArrowheads="1"/>
            </p:cNvSpPr>
            <p:nvPr/>
          </p:nvSpPr>
          <p:spPr bwMode="auto">
            <a:xfrm>
              <a:off x="6745701"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90" name="Google Shape;4719;p7"/>
            <p:cNvSpPr>
              <a:spLocks noChangeArrowheads="1"/>
            </p:cNvSpPr>
            <p:nvPr/>
          </p:nvSpPr>
          <p:spPr bwMode="auto">
            <a:xfrm>
              <a:off x="6986194"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91" name="Google Shape;4720;p7"/>
            <p:cNvSpPr>
              <a:spLocks noChangeArrowheads="1"/>
            </p:cNvSpPr>
            <p:nvPr/>
          </p:nvSpPr>
          <p:spPr bwMode="auto">
            <a:xfrm>
              <a:off x="7226686" y="289101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92" name="Google Shape;4721;p7"/>
            <p:cNvSpPr>
              <a:spLocks noChangeArrowheads="1"/>
            </p:cNvSpPr>
            <p:nvPr/>
          </p:nvSpPr>
          <p:spPr bwMode="auto">
            <a:xfrm>
              <a:off x="7468370"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93" name="Google Shape;4722;p7"/>
            <p:cNvSpPr>
              <a:spLocks noChangeArrowheads="1"/>
            </p:cNvSpPr>
            <p:nvPr/>
          </p:nvSpPr>
          <p:spPr bwMode="auto">
            <a:xfrm>
              <a:off x="7708863"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94" name="Google Shape;4723;p7"/>
            <p:cNvSpPr>
              <a:spLocks noChangeArrowheads="1"/>
            </p:cNvSpPr>
            <p:nvPr/>
          </p:nvSpPr>
          <p:spPr bwMode="auto">
            <a:xfrm>
              <a:off x="7949355" y="2891016"/>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95" name="Google Shape;4724;p7"/>
            <p:cNvSpPr>
              <a:spLocks noChangeArrowheads="1"/>
            </p:cNvSpPr>
            <p:nvPr/>
          </p:nvSpPr>
          <p:spPr bwMode="auto">
            <a:xfrm>
              <a:off x="8191038"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96" name="Google Shape;4725;p7"/>
            <p:cNvSpPr>
              <a:spLocks noChangeArrowheads="1"/>
            </p:cNvSpPr>
            <p:nvPr/>
          </p:nvSpPr>
          <p:spPr bwMode="auto">
            <a:xfrm>
              <a:off x="8431531"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97" name="Google Shape;4726;p7"/>
            <p:cNvSpPr>
              <a:spLocks noChangeArrowheads="1"/>
            </p:cNvSpPr>
            <p:nvPr/>
          </p:nvSpPr>
          <p:spPr bwMode="auto">
            <a:xfrm>
              <a:off x="8672024" y="289101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98" name="Google Shape;4727;p7"/>
            <p:cNvSpPr>
              <a:spLocks noChangeArrowheads="1"/>
            </p:cNvSpPr>
            <p:nvPr/>
          </p:nvSpPr>
          <p:spPr bwMode="auto">
            <a:xfrm>
              <a:off x="8913707" y="289101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499" name="Google Shape;4728;p7"/>
            <p:cNvSpPr>
              <a:spLocks noChangeArrowheads="1"/>
            </p:cNvSpPr>
            <p:nvPr/>
          </p:nvSpPr>
          <p:spPr bwMode="auto">
            <a:xfrm>
              <a:off x="0"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00" name="Google Shape;4729;p7"/>
            <p:cNvSpPr>
              <a:spLocks noChangeArrowheads="1"/>
            </p:cNvSpPr>
            <p:nvPr/>
          </p:nvSpPr>
          <p:spPr bwMode="auto">
            <a:xfrm>
              <a:off x="240493" y="313153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01" name="Google Shape;4730;p7"/>
            <p:cNvSpPr>
              <a:spLocks noChangeArrowheads="1"/>
            </p:cNvSpPr>
            <p:nvPr/>
          </p:nvSpPr>
          <p:spPr bwMode="auto">
            <a:xfrm>
              <a:off x="482176"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02" name="Google Shape;4731;p7"/>
            <p:cNvSpPr>
              <a:spLocks noChangeArrowheads="1"/>
            </p:cNvSpPr>
            <p:nvPr/>
          </p:nvSpPr>
          <p:spPr bwMode="auto">
            <a:xfrm>
              <a:off x="722669"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03" name="Google Shape;4732;p7"/>
            <p:cNvSpPr>
              <a:spLocks noChangeArrowheads="1"/>
            </p:cNvSpPr>
            <p:nvPr/>
          </p:nvSpPr>
          <p:spPr bwMode="auto">
            <a:xfrm>
              <a:off x="963162" y="3131537"/>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04" name="Google Shape;4733;p7"/>
            <p:cNvSpPr>
              <a:spLocks noChangeArrowheads="1"/>
            </p:cNvSpPr>
            <p:nvPr/>
          </p:nvSpPr>
          <p:spPr bwMode="auto">
            <a:xfrm>
              <a:off x="1204845"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05" name="Google Shape;4734;p7"/>
            <p:cNvSpPr>
              <a:spLocks noChangeArrowheads="1"/>
            </p:cNvSpPr>
            <p:nvPr/>
          </p:nvSpPr>
          <p:spPr bwMode="auto">
            <a:xfrm>
              <a:off x="1445337"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06" name="Google Shape;4735;p7"/>
            <p:cNvSpPr>
              <a:spLocks noChangeArrowheads="1"/>
            </p:cNvSpPr>
            <p:nvPr/>
          </p:nvSpPr>
          <p:spPr bwMode="auto">
            <a:xfrm>
              <a:off x="1685830" y="313153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07" name="Google Shape;4736;p7"/>
            <p:cNvSpPr>
              <a:spLocks noChangeArrowheads="1"/>
            </p:cNvSpPr>
            <p:nvPr/>
          </p:nvSpPr>
          <p:spPr bwMode="auto">
            <a:xfrm>
              <a:off x="1927514"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08" name="Google Shape;4737;p7"/>
            <p:cNvSpPr>
              <a:spLocks noChangeArrowheads="1"/>
            </p:cNvSpPr>
            <p:nvPr/>
          </p:nvSpPr>
          <p:spPr bwMode="auto">
            <a:xfrm>
              <a:off x="2168006"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09" name="Google Shape;4738;p7"/>
            <p:cNvSpPr>
              <a:spLocks noChangeArrowheads="1"/>
            </p:cNvSpPr>
            <p:nvPr/>
          </p:nvSpPr>
          <p:spPr bwMode="auto">
            <a:xfrm>
              <a:off x="2408499" y="3131537"/>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10" name="Google Shape;4739;p7"/>
            <p:cNvSpPr>
              <a:spLocks noChangeArrowheads="1"/>
            </p:cNvSpPr>
            <p:nvPr/>
          </p:nvSpPr>
          <p:spPr bwMode="auto">
            <a:xfrm>
              <a:off x="2650182"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11" name="Google Shape;4740;p7"/>
            <p:cNvSpPr>
              <a:spLocks noChangeArrowheads="1"/>
            </p:cNvSpPr>
            <p:nvPr/>
          </p:nvSpPr>
          <p:spPr bwMode="auto">
            <a:xfrm>
              <a:off x="2890675"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12" name="Google Shape;4741;p7"/>
            <p:cNvSpPr>
              <a:spLocks noChangeArrowheads="1"/>
            </p:cNvSpPr>
            <p:nvPr/>
          </p:nvSpPr>
          <p:spPr bwMode="auto">
            <a:xfrm>
              <a:off x="3131167" y="313153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13" name="Google Shape;4742;p7"/>
            <p:cNvSpPr>
              <a:spLocks noChangeArrowheads="1"/>
            </p:cNvSpPr>
            <p:nvPr/>
          </p:nvSpPr>
          <p:spPr bwMode="auto">
            <a:xfrm>
              <a:off x="3372851"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14" name="Google Shape;4743;p7"/>
            <p:cNvSpPr>
              <a:spLocks noChangeArrowheads="1"/>
            </p:cNvSpPr>
            <p:nvPr/>
          </p:nvSpPr>
          <p:spPr bwMode="auto">
            <a:xfrm>
              <a:off x="3613344"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15" name="Google Shape;4744;p7"/>
            <p:cNvSpPr>
              <a:spLocks noChangeArrowheads="1"/>
            </p:cNvSpPr>
            <p:nvPr/>
          </p:nvSpPr>
          <p:spPr bwMode="auto">
            <a:xfrm>
              <a:off x="3853836" y="3131537"/>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16" name="Google Shape;4745;p7"/>
            <p:cNvSpPr>
              <a:spLocks noChangeArrowheads="1"/>
            </p:cNvSpPr>
            <p:nvPr/>
          </p:nvSpPr>
          <p:spPr bwMode="auto">
            <a:xfrm>
              <a:off x="4095519"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17" name="Google Shape;4746;p7"/>
            <p:cNvSpPr>
              <a:spLocks noChangeArrowheads="1"/>
            </p:cNvSpPr>
            <p:nvPr/>
          </p:nvSpPr>
          <p:spPr bwMode="auto">
            <a:xfrm>
              <a:off x="4336012" y="313153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18" name="Google Shape;4747;p7"/>
            <p:cNvSpPr>
              <a:spLocks noChangeArrowheads="1"/>
            </p:cNvSpPr>
            <p:nvPr/>
          </p:nvSpPr>
          <p:spPr bwMode="auto">
            <a:xfrm>
              <a:off x="4577695"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19" name="Google Shape;4748;p7"/>
            <p:cNvSpPr>
              <a:spLocks noChangeArrowheads="1"/>
            </p:cNvSpPr>
            <p:nvPr/>
          </p:nvSpPr>
          <p:spPr bwMode="auto">
            <a:xfrm>
              <a:off x="4818188"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20" name="Google Shape;4749;p7"/>
            <p:cNvSpPr>
              <a:spLocks noChangeArrowheads="1"/>
            </p:cNvSpPr>
            <p:nvPr/>
          </p:nvSpPr>
          <p:spPr bwMode="auto">
            <a:xfrm>
              <a:off x="5058681" y="3131537"/>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21" name="Google Shape;4750;p7"/>
            <p:cNvSpPr>
              <a:spLocks noChangeArrowheads="1"/>
            </p:cNvSpPr>
            <p:nvPr/>
          </p:nvSpPr>
          <p:spPr bwMode="auto">
            <a:xfrm>
              <a:off x="5300364"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22" name="Google Shape;4751;p7"/>
            <p:cNvSpPr>
              <a:spLocks noChangeArrowheads="1"/>
            </p:cNvSpPr>
            <p:nvPr/>
          </p:nvSpPr>
          <p:spPr bwMode="auto">
            <a:xfrm>
              <a:off x="5540856"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23" name="Google Shape;4752;p7"/>
            <p:cNvSpPr>
              <a:spLocks noChangeArrowheads="1"/>
            </p:cNvSpPr>
            <p:nvPr/>
          </p:nvSpPr>
          <p:spPr bwMode="auto">
            <a:xfrm>
              <a:off x="5781349" y="313153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24" name="Google Shape;4753;p7"/>
            <p:cNvSpPr>
              <a:spLocks noChangeArrowheads="1"/>
            </p:cNvSpPr>
            <p:nvPr/>
          </p:nvSpPr>
          <p:spPr bwMode="auto">
            <a:xfrm>
              <a:off x="6023033"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25" name="Google Shape;4754;p7"/>
            <p:cNvSpPr>
              <a:spLocks noChangeArrowheads="1"/>
            </p:cNvSpPr>
            <p:nvPr/>
          </p:nvSpPr>
          <p:spPr bwMode="auto">
            <a:xfrm>
              <a:off x="6263525"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26" name="Google Shape;4755;p7"/>
            <p:cNvSpPr>
              <a:spLocks noChangeArrowheads="1"/>
            </p:cNvSpPr>
            <p:nvPr/>
          </p:nvSpPr>
          <p:spPr bwMode="auto">
            <a:xfrm>
              <a:off x="6504018" y="3131537"/>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27" name="Google Shape;4756;p7"/>
            <p:cNvSpPr>
              <a:spLocks noChangeArrowheads="1"/>
            </p:cNvSpPr>
            <p:nvPr/>
          </p:nvSpPr>
          <p:spPr bwMode="auto">
            <a:xfrm>
              <a:off x="6745701"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28" name="Google Shape;4757;p7"/>
            <p:cNvSpPr>
              <a:spLocks noChangeArrowheads="1"/>
            </p:cNvSpPr>
            <p:nvPr/>
          </p:nvSpPr>
          <p:spPr bwMode="auto">
            <a:xfrm>
              <a:off x="6986194"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29" name="Google Shape;4758;p7"/>
            <p:cNvSpPr>
              <a:spLocks noChangeArrowheads="1"/>
            </p:cNvSpPr>
            <p:nvPr/>
          </p:nvSpPr>
          <p:spPr bwMode="auto">
            <a:xfrm>
              <a:off x="7226686" y="313153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30" name="Google Shape;4759;p7"/>
            <p:cNvSpPr>
              <a:spLocks noChangeArrowheads="1"/>
            </p:cNvSpPr>
            <p:nvPr/>
          </p:nvSpPr>
          <p:spPr bwMode="auto">
            <a:xfrm>
              <a:off x="7468370"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31" name="Google Shape;4760;p7"/>
            <p:cNvSpPr>
              <a:spLocks noChangeArrowheads="1"/>
            </p:cNvSpPr>
            <p:nvPr/>
          </p:nvSpPr>
          <p:spPr bwMode="auto">
            <a:xfrm>
              <a:off x="7708863"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32" name="Google Shape;4761;p7"/>
            <p:cNvSpPr>
              <a:spLocks noChangeArrowheads="1"/>
            </p:cNvSpPr>
            <p:nvPr/>
          </p:nvSpPr>
          <p:spPr bwMode="auto">
            <a:xfrm>
              <a:off x="7949355" y="3131537"/>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33" name="Google Shape;4762;p7"/>
            <p:cNvSpPr>
              <a:spLocks noChangeArrowheads="1"/>
            </p:cNvSpPr>
            <p:nvPr/>
          </p:nvSpPr>
          <p:spPr bwMode="auto">
            <a:xfrm>
              <a:off x="8191038"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34" name="Google Shape;4763;p7"/>
            <p:cNvSpPr>
              <a:spLocks noChangeArrowheads="1"/>
            </p:cNvSpPr>
            <p:nvPr/>
          </p:nvSpPr>
          <p:spPr bwMode="auto">
            <a:xfrm>
              <a:off x="8431531"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35" name="Google Shape;4764;p7"/>
            <p:cNvSpPr>
              <a:spLocks noChangeArrowheads="1"/>
            </p:cNvSpPr>
            <p:nvPr/>
          </p:nvSpPr>
          <p:spPr bwMode="auto">
            <a:xfrm>
              <a:off x="8672024" y="3131537"/>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36" name="Google Shape;4765;p7"/>
            <p:cNvSpPr>
              <a:spLocks noChangeArrowheads="1"/>
            </p:cNvSpPr>
            <p:nvPr/>
          </p:nvSpPr>
          <p:spPr bwMode="auto">
            <a:xfrm>
              <a:off x="8913707" y="3131537"/>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37" name="Google Shape;4766;p7"/>
            <p:cNvSpPr>
              <a:spLocks noChangeArrowheads="1"/>
            </p:cNvSpPr>
            <p:nvPr/>
          </p:nvSpPr>
          <p:spPr bwMode="auto">
            <a:xfrm>
              <a:off x="0"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38" name="Google Shape;4767;p7"/>
            <p:cNvSpPr>
              <a:spLocks noChangeArrowheads="1"/>
            </p:cNvSpPr>
            <p:nvPr/>
          </p:nvSpPr>
          <p:spPr bwMode="auto">
            <a:xfrm>
              <a:off x="240493" y="337205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39" name="Google Shape;4768;p7"/>
            <p:cNvSpPr>
              <a:spLocks noChangeArrowheads="1"/>
            </p:cNvSpPr>
            <p:nvPr/>
          </p:nvSpPr>
          <p:spPr bwMode="auto">
            <a:xfrm>
              <a:off x="482176"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40" name="Google Shape;4769;p7"/>
            <p:cNvSpPr>
              <a:spLocks noChangeArrowheads="1"/>
            </p:cNvSpPr>
            <p:nvPr/>
          </p:nvSpPr>
          <p:spPr bwMode="auto">
            <a:xfrm>
              <a:off x="722669"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41" name="Google Shape;4770;p7"/>
            <p:cNvSpPr>
              <a:spLocks noChangeArrowheads="1"/>
            </p:cNvSpPr>
            <p:nvPr/>
          </p:nvSpPr>
          <p:spPr bwMode="auto">
            <a:xfrm>
              <a:off x="963162" y="3372059"/>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42" name="Google Shape;4771;p7"/>
            <p:cNvSpPr>
              <a:spLocks noChangeArrowheads="1"/>
            </p:cNvSpPr>
            <p:nvPr/>
          </p:nvSpPr>
          <p:spPr bwMode="auto">
            <a:xfrm>
              <a:off x="1204845"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43" name="Google Shape;4772;p7"/>
            <p:cNvSpPr>
              <a:spLocks noChangeArrowheads="1"/>
            </p:cNvSpPr>
            <p:nvPr/>
          </p:nvSpPr>
          <p:spPr bwMode="auto">
            <a:xfrm>
              <a:off x="1445337"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44" name="Google Shape;4773;p7"/>
            <p:cNvSpPr>
              <a:spLocks noChangeArrowheads="1"/>
            </p:cNvSpPr>
            <p:nvPr/>
          </p:nvSpPr>
          <p:spPr bwMode="auto">
            <a:xfrm>
              <a:off x="1685830" y="337205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45" name="Google Shape;4774;p7"/>
            <p:cNvSpPr>
              <a:spLocks noChangeArrowheads="1"/>
            </p:cNvSpPr>
            <p:nvPr/>
          </p:nvSpPr>
          <p:spPr bwMode="auto">
            <a:xfrm>
              <a:off x="1927514"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46" name="Google Shape;4775;p7"/>
            <p:cNvSpPr>
              <a:spLocks noChangeArrowheads="1"/>
            </p:cNvSpPr>
            <p:nvPr/>
          </p:nvSpPr>
          <p:spPr bwMode="auto">
            <a:xfrm>
              <a:off x="2168006"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47" name="Google Shape;4776;p7"/>
            <p:cNvSpPr>
              <a:spLocks noChangeArrowheads="1"/>
            </p:cNvSpPr>
            <p:nvPr/>
          </p:nvSpPr>
          <p:spPr bwMode="auto">
            <a:xfrm>
              <a:off x="2408499" y="3372059"/>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48" name="Google Shape;4777;p7"/>
            <p:cNvSpPr>
              <a:spLocks noChangeArrowheads="1"/>
            </p:cNvSpPr>
            <p:nvPr/>
          </p:nvSpPr>
          <p:spPr bwMode="auto">
            <a:xfrm>
              <a:off x="2650182"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49" name="Google Shape;4778;p7"/>
            <p:cNvSpPr>
              <a:spLocks noChangeArrowheads="1"/>
            </p:cNvSpPr>
            <p:nvPr/>
          </p:nvSpPr>
          <p:spPr bwMode="auto">
            <a:xfrm>
              <a:off x="2890675"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50" name="Google Shape;4779;p7"/>
            <p:cNvSpPr>
              <a:spLocks noChangeArrowheads="1"/>
            </p:cNvSpPr>
            <p:nvPr/>
          </p:nvSpPr>
          <p:spPr bwMode="auto">
            <a:xfrm>
              <a:off x="3131167" y="337205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51" name="Google Shape;4780;p7"/>
            <p:cNvSpPr>
              <a:spLocks noChangeArrowheads="1"/>
            </p:cNvSpPr>
            <p:nvPr/>
          </p:nvSpPr>
          <p:spPr bwMode="auto">
            <a:xfrm>
              <a:off x="3372851"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52" name="Google Shape;4781;p7"/>
            <p:cNvSpPr>
              <a:spLocks noChangeArrowheads="1"/>
            </p:cNvSpPr>
            <p:nvPr/>
          </p:nvSpPr>
          <p:spPr bwMode="auto">
            <a:xfrm>
              <a:off x="3613344"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53" name="Google Shape;4782;p7"/>
            <p:cNvSpPr>
              <a:spLocks noChangeArrowheads="1"/>
            </p:cNvSpPr>
            <p:nvPr/>
          </p:nvSpPr>
          <p:spPr bwMode="auto">
            <a:xfrm>
              <a:off x="3853836" y="3372059"/>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54" name="Google Shape;4783;p7"/>
            <p:cNvSpPr>
              <a:spLocks noChangeArrowheads="1"/>
            </p:cNvSpPr>
            <p:nvPr/>
          </p:nvSpPr>
          <p:spPr bwMode="auto">
            <a:xfrm>
              <a:off x="4095519"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55" name="Google Shape;4784;p7"/>
            <p:cNvSpPr>
              <a:spLocks noChangeArrowheads="1"/>
            </p:cNvSpPr>
            <p:nvPr/>
          </p:nvSpPr>
          <p:spPr bwMode="auto">
            <a:xfrm>
              <a:off x="4336012" y="337205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56" name="Google Shape;4785;p7"/>
            <p:cNvSpPr>
              <a:spLocks noChangeArrowheads="1"/>
            </p:cNvSpPr>
            <p:nvPr/>
          </p:nvSpPr>
          <p:spPr bwMode="auto">
            <a:xfrm>
              <a:off x="4577695"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57" name="Google Shape;4786;p7"/>
            <p:cNvSpPr>
              <a:spLocks noChangeArrowheads="1"/>
            </p:cNvSpPr>
            <p:nvPr/>
          </p:nvSpPr>
          <p:spPr bwMode="auto">
            <a:xfrm>
              <a:off x="4818188"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58" name="Google Shape;4787;p7"/>
            <p:cNvSpPr>
              <a:spLocks noChangeArrowheads="1"/>
            </p:cNvSpPr>
            <p:nvPr/>
          </p:nvSpPr>
          <p:spPr bwMode="auto">
            <a:xfrm>
              <a:off x="5058681" y="3372059"/>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59" name="Google Shape;4788;p7"/>
            <p:cNvSpPr>
              <a:spLocks noChangeArrowheads="1"/>
            </p:cNvSpPr>
            <p:nvPr/>
          </p:nvSpPr>
          <p:spPr bwMode="auto">
            <a:xfrm>
              <a:off x="5300364"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60" name="Google Shape;4789;p7"/>
            <p:cNvSpPr>
              <a:spLocks noChangeArrowheads="1"/>
            </p:cNvSpPr>
            <p:nvPr/>
          </p:nvSpPr>
          <p:spPr bwMode="auto">
            <a:xfrm>
              <a:off x="5540856"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61" name="Google Shape;4790;p7"/>
            <p:cNvSpPr>
              <a:spLocks noChangeArrowheads="1"/>
            </p:cNvSpPr>
            <p:nvPr/>
          </p:nvSpPr>
          <p:spPr bwMode="auto">
            <a:xfrm>
              <a:off x="5781349" y="337205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62" name="Google Shape;4791;p7"/>
            <p:cNvSpPr>
              <a:spLocks noChangeArrowheads="1"/>
            </p:cNvSpPr>
            <p:nvPr/>
          </p:nvSpPr>
          <p:spPr bwMode="auto">
            <a:xfrm>
              <a:off x="6023033"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63" name="Google Shape;4792;p7"/>
            <p:cNvSpPr>
              <a:spLocks noChangeArrowheads="1"/>
            </p:cNvSpPr>
            <p:nvPr/>
          </p:nvSpPr>
          <p:spPr bwMode="auto">
            <a:xfrm>
              <a:off x="6263525"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64" name="Google Shape;4793;p7"/>
            <p:cNvSpPr>
              <a:spLocks noChangeArrowheads="1"/>
            </p:cNvSpPr>
            <p:nvPr/>
          </p:nvSpPr>
          <p:spPr bwMode="auto">
            <a:xfrm>
              <a:off x="6504018" y="3372059"/>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65" name="Google Shape;4794;p7"/>
            <p:cNvSpPr>
              <a:spLocks noChangeArrowheads="1"/>
            </p:cNvSpPr>
            <p:nvPr/>
          </p:nvSpPr>
          <p:spPr bwMode="auto">
            <a:xfrm>
              <a:off x="6745701"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66" name="Google Shape;4795;p7"/>
            <p:cNvSpPr>
              <a:spLocks noChangeArrowheads="1"/>
            </p:cNvSpPr>
            <p:nvPr/>
          </p:nvSpPr>
          <p:spPr bwMode="auto">
            <a:xfrm>
              <a:off x="6986194"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67" name="Google Shape;4796;p7"/>
            <p:cNvSpPr>
              <a:spLocks noChangeArrowheads="1"/>
            </p:cNvSpPr>
            <p:nvPr/>
          </p:nvSpPr>
          <p:spPr bwMode="auto">
            <a:xfrm>
              <a:off x="7226686" y="337205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68" name="Google Shape;4797;p7"/>
            <p:cNvSpPr>
              <a:spLocks noChangeArrowheads="1"/>
            </p:cNvSpPr>
            <p:nvPr/>
          </p:nvSpPr>
          <p:spPr bwMode="auto">
            <a:xfrm>
              <a:off x="7468370"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69" name="Google Shape;4798;p7"/>
            <p:cNvSpPr>
              <a:spLocks noChangeArrowheads="1"/>
            </p:cNvSpPr>
            <p:nvPr/>
          </p:nvSpPr>
          <p:spPr bwMode="auto">
            <a:xfrm>
              <a:off x="7708863"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70" name="Google Shape;4799;p7"/>
            <p:cNvSpPr>
              <a:spLocks noChangeArrowheads="1"/>
            </p:cNvSpPr>
            <p:nvPr/>
          </p:nvSpPr>
          <p:spPr bwMode="auto">
            <a:xfrm>
              <a:off x="7949355" y="3372059"/>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71" name="Google Shape;4800;p7"/>
            <p:cNvSpPr>
              <a:spLocks noChangeArrowheads="1"/>
            </p:cNvSpPr>
            <p:nvPr/>
          </p:nvSpPr>
          <p:spPr bwMode="auto">
            <a:xfrm>
              <a:off x="8191038"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72" name="Google Shape;4801;p7"/>
            <p:cNvSpPr>
              <a:spLocks noChangeArrowheads="1"/>
            </p:cNvSpPr>
            <p:nvPr/>
          </p:nvSpPr>
          <p:spPr bwMode="auto">
            <a:xfrm>
              <a:off x="8431531"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73" name="Google Shape;4802;p7"/>
            <p:cNvSpPr>
              <a:spLocks noChangeArrowheads="1"/>
            </p:cNvSpPr>
            <p:nvPr/>
          </p:nvSpPr>
          <p:spPr bwMode="auto">
            <a:xfrm>
              <a:off x="8672024" y="3372059"/>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74" name="Google Shape;4803;p7"/>
            <p:cNvSpPr>
              <a:spLocks noChangeArrowheads="1"/>
            </p:cNvSpPr>
            <p:nvPr/>
          </p:nvSpPr>
          <p:spPr bwMode="auto">
            <a:xfrm>
              <a:off x="8913707" y="3372059"/>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75" name="Google Shape;4804;p7"/>
            <p:cNvSpPr>
              <a:spLocks noChangeArrowheads="1"/>
            </p:cNvSpPr>
            <p:nvPr/>
          </p:nvSpPr>
          <p:spPr bwMode="auto">
            <a:xfrm>
              <a:off x="0"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76" name="Google Shape;4805;p7"/>
            <p:cNvSpPr>
              <a:spLocks noChangeArrowheads="1"/>
            </p:cNvSpPr>
            <p:nvPr/>
          </p:nvSpPr>
          <p:spPr bwMode="auto">
            <a:xfrm>
              <a:off x="240493" y="361377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77" name="Google Shape;4806;p7"/>
            <p:cNvSpPr>
              <a:spLocks noChangeArrowheads="1"/>
            </p:cNvSpPr>
            <p:nvPr/>
          </p:nvSpPr>
          <p:spPr bwMode="auto">
            <a:xfrm>
              <a:off x="482176"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78" name="Google Shape;4807;p7"/>
            <p:cNvSpPr>
              <a:spLocks noChangeArrowheads="1"/>
            </p:cNvSpPr>
            <p:nvPr/>
          </p:nvSpPr>
          <p:spPr bwMode="auto">
            <a:xfrm>
              <a:off x="722669"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79" name="Google Shape;4808;p7"/>
            <p:cNvSpPr>
              <a:spLocks noChangeArrowheads="1"/>
            </p:cNvSpPr>
            <p:nvPr/>
          </p:nvSpPr>
          <p:spPr bwMode="auto">
            <a:xfrm>
              <a:off x="963162" y="3613771"/>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80" name="Google Shape;4809;p7"/>
            <p:cNvSpPr>
              <a:spLocks noChangeArrowheads="1"/>
            </p:cNvSpPr>
            <p:nvPr/>
          </p:nvSpPr>
          <p:spPr bwMode="auto">
            <a:xfrm>
              <a:off x="1204845"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81" name="Google Shape;4810;p7"/>
            <p:cNvSpPr>
              <a:spLocks noChangeArrowheads="1"/>
            </p:cNvSpPr>
            <p:nvPr/>
          </p:nvSpPr>
          <p:spPr bwMode="auto">
            <a:xfrm>
              <a:off x="1445337"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82" name="Google Shape;4811;p7"/>
            <p:cNvSpPr>
              <a:spLocks noChangeArrowheads="1"/>
            </p:cNvSpPr>
            <p:nvPr/>
          </p:nvSpPr>
          <p:spPr bwMode="auto">
            <a:xfrm>
              <a:off x="1685830" y="361377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83" name="Google Shape;4812;p7"/>
            <p:cNvSpPr>
              <a:spLocks noChangeArrowheads="1"/>
            </p:cNvSpPr>
            <p:nvPr/>
          </p:nvSpPr>
          <p:spPr bwMode="auto">
            <a:xfrm>
              <a:off x="1927514"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84" name="Google Shape;4813;p7"/>
            <p:cNvSpPr>
              <a:spLocks noChangeArrowheads="1"/>
            </p:cNvSpPr>
            <p:nvPr/>
          </p:nvSpPr>
          <p:spPr bwMode="auto">
            <a:xfrm>
              <a:off x="2168006"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85" name="Google Shape;4814;p7"/>
            <p:cNvSpPr>
              <a:spLocks noChangeArrowheads="1"/>
            </p:cNvSpPr>
            <p:nvPr/>
          </p:nvSpPr>
          <p:spPr bwMode="auto">
            <a:xfrm>
              <a:off x="2408499" y="3613771"/>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86" name="Google Shape;4815;p7"/>
            <p:cNvSpPr>
              <a:spLocks noChangeArrowheads="1"/>
            </p:cNvSpPr>
            <p:nvPr/>
          </p:nvSpPr>
          <p:spPr bwMode="auto">
            <a:xfrm>
              <a:off x="2650182"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87" name="Google Shape;4816;p7"/>
            <p:cNvSpPr>
              <a:spLocks noChangeArrowheads="1"/>
            </p:cNvSpPr>
            <p:nvPr/>
          </p:nvSpPr>
          <p:spPr bwMode="auto">
            <a:xfrm>
              <a:off x="2890675"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88" name="Google Shape;4817;p7"/>
            <p:cNvSpPr>
              <a:spLocks noChangeArrowheads="1"/>
            </p:cNvSpPr>
            <p:nvPr/>
          </p:nvSpPr>
          <p:spPr bwMode="auto">
            <a:xfrm>
              <a:off x="3131167" y="361377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89" name="Google Shape;4818;p7"/>
            <p:cNvSpPr>
              <a:spLocks noChangeArrowheads="1"/>
            </p:cNvSpPr>
            <p:nvPr/>
          </p:nvSpPr>
          <p:spPr bwMode="auto">
            <a:xfrm>
              <a:off x="3372851"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90" name="Google Shape;4819;p7"/>
            <p:cNvSpPr>
              <a:spLocks noChangeArrowheads="1"/>
            </p:cNvSpPr>
            <p:nvPr/>
          </p:nvSpPr>
          <p:spPr bwMode="auto">
            <a:xfrm>
              <a:off x="3613344"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91" name="Google Shape;4820;p7"/>
            <p:cNvSpPr>
              <a:spLocks noChangeArrowheads="1"/>
            </p:cNvSpPr>
            <p:nvPr/>
          </p:nvSpPr>
          <p:spPr bwMode="auto">
            <a:xfrm>
              <a:off x="3853836" y="3613771"/>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92" name="Google Shape;4821;p7"/>
            <p:cNvSpPr>
              <a:spLocks noChangeArrowheads="1"/>
            </p:cNvSpPr>
            <p:nvPr/>
          </p:nvSpPr>
          <p:spPr bwMode="auto">
            <a:xfrm>
              <a:off x="4095519"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93" name="Google Shape;4822;p7"/>
            <p:cNvSpPr>
              <a:spLocks noChangeArrowheads="1"/>
            </p:cNvSpPr>
            <p:nvPr/>
          </p:nvSpPr>
          <p:spPr bwMode="auto">
            <a:xfrm>
              <a:off x="4336012" y="361377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94" name="Google Shape;4823;p7"/>
            <p:cNvSpPr>
              <a:spLocks noChangeArrowheads="1"/>
            </p:cNvSpPr>
            <p:nvPr/>
          </p:nvSpPr>
          <p:spPr bwMode="auto">
            <a:xfrm>
              <a:off x="4577695"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95" name="Google Shape;4824;p7"/>
            <p:cNvSpPr>
              <a:spLocks noChangeArrowheads="1"/>
            </p:cNvSpPr>
            <p:nvPr/>
          </p:nvSpPr>
          <p:spPr bwMode="auto">
            <a:xfrm>
              <a:off x="4818188"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96" name="Google Shape;4825;p7"/>
            <p:cNvSpPr>
              <a:spLocks noChangeArrowheads="1"/>
            </p:cNvSpPr>
            <p:nvPr/>
          </p:nvSpPr>
          <p:spPr bwMode="auto">
            <a:xfrm>
              <a:off x="5058681" y="3613771"/>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97" name="Google Shape;4826;p7"/>
            <p:cNvSpPr>
              <a:spLocks noChangeArrowheads="1"/>
            </p:cNvSpPr>
            <p:nvPr/>
          </p:nvSpPr>
          <p:spPr bwMode="auto">
            <a:xfrm>
              <a:off x="5300364"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98" name="Google Shape;4827;p7"/>
            <p:cNvSpPr>
              <a:spLocks noChangeArrowheads="1"/>
            </p:cNvSpPr>
            <p:nvPr/>
          </p:nvSpPr>
          <p:spPr bwMode="auto">
            <a:xfrm>
              <a:off x="5540856"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599" name="Google Shape;4828;p7"/>
            <p:cNvSpPr>
              <a:spLocks noChangeArrowheads="1"/>
            </p:cNvSpPr>
            <p:nvPr/>
          </p:nvSpPr>
          <p:spPr bwMode="auto">
            <a:xfrm>
              <a:off x="5781349" y="361377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00" name="Google Shape;4829;p7"/>
            <p:cNvSpPr>
              <a:spLocks noChangeArrowheads="1"/>
            </p:cNvSpPr>
            <p:nvPr/>
          </p:nvSpPr>
          <p:spPr bwMode="auto">
            <a:xfrm>
              <a:off x="6023033"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01" name="Google Shape;4830;p7"/>
            <p:cNvSpPr>
              <a:spLocks noChangeArrowheads="1"/>
            </p:cNvSpPr>
            <p:nvPr/>
          </p:nvSpPr>
          <p:spPr bwMode="auto">
            <a:xfrm>
              <a:off x="6263525"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02" name="Google Shape;4831;p7"/>
            <p:cNvSpPr>
              <a:spLocks noChangeArrowheads="1"/>
            </p:cNvSpPr>
            <p:nvPr/>
          </p:nvSpPr>
          <p:spPr bwMode="auto">
            <a:xfrm>
              <a:off x="6504018" y="3613771"/>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03" name="Google Shape;4832;p7"/>
            <p:cNvSpPr>
              <a:spLocks noChangeArrowheads="1"/>
            </p:cNvSpPr>
            <p:nvPr/>
          </p:nvSpPr>
          <p:spPr bwMode="auto">
            <a:xfrm>
              <a:off x="6745701"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04" name="Google Shape;4833;p7"/>
            <p:cNvSpPr>
              <a:spLocks noChangeArrowheads="1"/>
            </p:cNvSpPr>
            <p:nvPr/>
          </p:nvSpPr>
          <p:spPr bwMode="auto">
            <a:xfrm>
              <a:off x="6986194"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05" name="Google Shape;4834;p7"/>
            <p:cNvSpPr>
              <a:spLocks noChangeArrowheads="1"/>
            </p:cNvSpPr>
            <p:nvPr/>
          </p:nvSpPr>
          <p:spPr bwMode="auto">
            <a:xfrm>
              <a:off x="7226686" y="361377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06" name="Google Shape;4835;p7"/>
            <p:cNvSpPr>
              <a:spLocks noChangeArrowheads="1"/>
            </p:cNvSpPr>
            <p:nvPr/>
          </p:nvSpPr>
          <p:spPr bwMode="auto">
            <a:xfrm>
              <a:off x="7468370"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07" name="Google Shape;4836;p7"/>
            <p:cNvSpPr>
              <a:spLocks noChangeArrowheads="1"/>
            </p:cNvSpPr>
            <p:nvPr/>
          </p:nvSpPr>
          <p:spPr bwMode="auto">
            <a:xfrm>
              <a:off x="7708863"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08" name="Google Shape;4837;p7"/>
            <p:cNvSpPr>
              <a:spLocks noChangeArrowheads="1"/>
            </p:cNvSpPr>
            <p:nvPr/>
          </p:nvSpPr>
          <p:spPr bwMode="auto">
            <a:xfrm>
              <a:off x="7949355" y="3613771"/>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09" name="Google Shape;4838;p7"/>
            <p:cNvSpPr>
              <a:spLocks noChangeArrowheads="1"/>
            </p:cNvSpPr>
            <p:nvPr/>
          </p:nvSpPr>
          <p:spPr bwMode="auto">
            <a:xfrm>
              <a:off x="8191038"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10" name="Google Shape;4839;p7"/>
            <p:cNvSpPr>
              <a:spLocks noChangeArrowheads="1"/>
            </p:cNvSpPr>
            <p:nvPr/>
          </p:nvSpPr>
          <p:spPr bwMode="auto">
            <a:xfrm>
              <a:off x="8431531"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11" name="Google Shape;4840;p7"/>
            <p:cNvSpPr>
              <a:spLocks noChangeArrowheads="1"/>
            </p:cNvSpPr>
            <p:nvPr/>
          </p:nvSpPr>
          <p:spPr bwMode="auto">
            <a:xfrm>
              <a:off x="8672024" y="3613771"/>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12" name="Google Shape;4841;p7"/>
            <p:cNvSpPr>
              <a:spLocks noChangeArrowheads="1"/>
            </p:cNvSpPr>
            <p:nvPr/>
          </p:nvSpPr>
          <p:spPr bwMode="auto">
            <a:xfrm>
              <a:off x="8913707" y="3613771"/>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13" name="Google Shape;4842;p7"/>
            <p:cNvSpPr>
              <a:spLocks noChangeArrowheads="1"/>
            </p:cNvSpPr>
            <p:nvPr/>
          </p:nvSpPr>
          <p:spPr bwMode="auto">
            <a:xfrm>
              <a:off x="0"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14" name="Google Shape;4843;p7"/>
            <p:cNvSpPr>
              <a:spLocks noChangeArrowheads="1"/>
            </p:cNvSpPr>
            <p:nvPr/>
          </p:nvSpPr>
          <p:spPr bwMode="auto">
            <a:xfrm>
              <a:off x="240493" y="3854292"/>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15" name="Google Shape;4844;p7"/>
            <p:cNvSpPr>
              <a:spLocks noChangeArrowheads="1"/>
            </p:cNvSpPr>
            <p:nvPr/>
          </p:nvSpPr>
          <p:spPr bwMode="auto">
            <a:xfrm>
              <a:off x="482176"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16" name="Google Shape;4845;p7"/>
            <p:cNvSpPr>
              <a:spLocks noChangeArrowheads="1"/>
            </p:cNvSpPr>
            <p:nvPr/>
          </p:nvSpPr>
          <p:spPr bwMode="auto">
            <a:xfrm>
              <a:off x="722669"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17" name="Google Shape;4846;p7"/>
            <p:cNvSpPr>
              <a:spLocks noChangeArrowheads="1"/>
            </p:cNvSpPr>
            <p:nvPr/>
          </p:nvSpPr>
          <p:spPr bwMode="auto">
            <a:xfrm>
              <a:off x="963162" y="3854292"/>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18" name="Google Shape;4847;p7"/>
            <p:cNvSpPr>
              <a:spLocks noChangeArrowheads="1"/>
            </p:cNvSpPr>
            <p:nvPr/>
          </p:nvSpPr>
          <p:spPr bwMode="auto">
            <a:xfrm>
              <a:off x="1204845"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19" name="Google Shape;4848;p7"/>
            <p:cNvSpPr>
              <a:spLocks noChangeArrowheads="1"/>
            </p:cNvSpPr>
            <p:nvPr/>
          </p:nvSpPr>
          <p:spPr bwMode="auto">
            <a:xfrm>
              <a:off x="1445337"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20" name="Google Shape;4849;p7"/>
            <p:cNvSpPr>
              <a:spLocks noChangeArrowheads="1"/>
            </p:cNvSpPr>
            <p:nvPr/>
          </p:nvSpPr>
          <p:spPr bwMode="auto">
            <a:xfrm>
              <a:off x="1685830" y="3854292"/>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21" name="Google Shape;4850;p7"/>
            <p:cNvSpPr>
              <a:spLocks noChangeArrowheads="1"/>
            </p:cNvSpPr>
            <p:nvPr/>
          </p:nvSpPr>
          <p:spPr bwMode="auto">
            <a:xfrm>
              <a:off x="1927514"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22" name="Google Shape;4851;p7"/>
            <p:cNvSpPr>
              <a:spLocks noChangeArrowheads="1"/>
            </p:cNvSpPr>
            <p:nvPr/>
          </p:nvSpPr>
          <p:spPr bwMode="auto">
            <a:xfrm>
              <a:off x="2168006"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23" name="Google Shape;4852;p7"/>
            <p:cNvSpPr>
              <a:spLocks noChangeArrowheads="1"/>
            </p:cNvSpPr>
            <p:nvPr/>
          </p:nvSpPr>
          <p:spPr bwMode="auto">
            <a:xfrm>
              <a:off x="2408499" y="3854292"/>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24" name="Google Shape;4853;p7"/>
            <p:cNvSpPr>
              <a:spLocks noChangeArrowheads="1"/>
            </p:cNvSpPr>
            <p:nvPr/>
          </p:nvSpPr>
          <p:spPr bwMode="auto">
            <a:xfrm>
              <a:off x="2650182"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25" name="Google Shape;4854;p7"/>
            <p:cNvSpPr>
              <a:spLocks noChangeArrowheads="1"/>
            </p:cNvSpPr>
            <p:nvPr/>
          </p:nvSpPr>
          <p:spPr bwMode="auto">
            <a:xfrm>
              <a:off x="2890675"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26" name="Google Shape;4855;p7"/>
            <p:cNvSpPr>
              <a:spLocks noChangeArrowheads="1"/>
            </p:cNvSpPr>
            <p:nvPr/>
          </p:nvSpPr>
          <p:spPr bwMode="auto">
            <a:xfrm>
              <a:off x="3131167" y="3854292"/>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27" name="Google Shape;4856;p7"/>
            <p:cNvSpPr>
              <a:spLocks noChangeArrowheads="1"/>
            </p:cNvSpPr>
            <p:nvPr/>
          </p:nvSpPr>
          <p:spPr bwMode="auto">
            <a:xfrm>
              <a:off x="3372851"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28" name="Google Shape;4857;p7"/>
            <p:cNvSpPr>
              <a:spLocks noChangeArrowheads="1"/>
            </p:cNvSpPr>
            <p:nvPr/>
          </p:nvSpPr>
          <p:spPr bwMode="auto">
            <a:xfrm>
              <a:off x="3613344"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29" name="Google Shape;4858;p7"/>
            <p:cNvSpPr>
              <a:spLocks noChangeArrowheads="1"/>
            </p:cNvSpPr>
            <p:nvPr/>
          </p:nvSpPr>
          <p:spPr bwMode="auto">
            <a:xfrm>
              <a:off x="3853836" y="3854292"/>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30" name="Google Shape;4859;p7"/>
            <p:cNvSpPr>
              <a:spLocks noChangeArrowheads="1"/>
            </p:cNvSpPr>
            <p:nvPr/>
          </p:nvSpPr>
          <p:spPr bwMode="auto">
            <a:xfrm>
              <a:off x="4095519"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31" name="Google Shape;4860;p7"/>
            <p:cNvSpPr>
              <a:spLocks noChangeArrowheads="1"/>
            </p:cNvSpPr>
            <p:nvPr/>
          </p:nvSpPr>
          <p:spPr bwMode="auto">
            <a:xfrm>
              <a:off x="4336012" y="3854292"/>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32" name="Google Shape;4861;p7"/>
            <p:cNvSpPr>
              <a:spLocks noChangeArrowheads="1"/>
            </p:cNvSpPr>
            <p:nvPr/>
          </p:nvSpPr>
          <p:spPr bwMode="auto">
            <a:xfrm>
              <a:off x="4577695"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33" name="Google Shape;4862;p7"/>
            <p:cNvSpPr>
              <a:spLocks noChangeArrowheads="1"/>
            </p:cNvSpPr>
            <p:nvPr/>
          </p:nvSpPr>
          <p:spPr bwMode="auto">
            <a:xfrm>
              <a:off x="4818188"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34" name="Google Shape;4863;p7"/>
            <p:cNvSpPr>
              <a:spLocks noChangeArrowheads="1"/>
            </p:cNvSpPr>
            <p:nvPr/>
          </p:nvSpPr>
          <p:spPr bwMode="auto">
            <a:xfrm>
              <a:off x="5058681" y="3854292"/>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35" name="Google Shape;4864;p7"/>
            <p:cNvSpPr>
              <a:spLocks noChangeArrowheads="1"/>
            </p:cNvSpPr>
            <p:nvPr/>
          </p:nvSpPr>
          <p:spPr bwMode="auto">
            <a:xfrm>
              <a:off x="5300364"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36" name="Google Shape;4865;p7"/>
            <p:cNvSpPr>
              <a:spLocks noChangeArrowheads="1"/>
            </p:cNvSpPr>
            <p:nvPr/>
          </p:nvSpPr>
          <p:spPr bwMode="auto">
            <a:xfrm>
              <a:off x="5540856"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37" name="Google Shape;4866;p7"/>
            <p:cNvSpPr>
              <a:spLocks noChangeArrowheads="1"/>
            </p:cNvSpPr>
            <p:nvPr/>
          </p:nvSpPr>
          <p:spPr bwMode="auto">
            <a:xfrm>
              <a:off x="5781349" y="3854292"/>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38" name="Google Shape;4867;p7"/>
            <p:cNvSpPr>
              <a:spLocks noChangeArrowheads="1"/>
            </p:cNvSpPr>
            <p:nvPr/>
          </p:nvSpPr>
          <p:spPr bwMode="auto">
            <a:xfrm>
              <a:off x="6023033"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39" name="Google Shape;4868;p7"/>
            <p:cNvSpPr>
              <a:spLocks noChangeArrowheads="1"/>
            </p:cNvSpPr>
            <p:nvPr/>
          </p:nvSpPr>
          <p:spPr bwMode="auto">
            <a:xfrm>
              <a:off x="6263525"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40" name="Google Shape;4869;p7"/>
            <p:cNvSpPr>
              <a:spLocks noChangeArrowheads="1"/>
            </p:cNvSpPr>
            <p:nvPr/>
          </p:nvSpPr>
          <p:spPr bwMode="auto">
            <a:xfrm>
              <a:off x="6504018" y="3854292"/>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41" name="Google Shape;4870;p7"/>
            <p:cNvSpPr>
              <a:spLocks noChangeArrowheads="1"/>
            </p:cNvSpPr>
            <p:nvPr/>
          </p:nvSpPr>
          <p:spPr bwMode="auto">
            <a:xfrm>
              <a:off x="6745701"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42" name="Google Shape;4871;p7"/>
            <p:cNvSpPr>
              <a:spLocks noChangeArrowheads="1"/>
            </p:cNvSpPr>
            <p:nvPr/>
          </p:nvSpPr>
          <p:spPr bwMode="auto">
            <a:xfrm>
              <a:off x="6986194"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43" name="Google Shape;4872;p7"/>
            <p:cNvSpPr>
              <a:spLocks noChangeArrowheads="1"/>
            </p:cNvSpPr>
            <p:nvPr/>
          </p:nvSpPr>
          <p:spPr bwMode="auto">
            <a:xfrm>
              <a:off x="7226686" y="3854292"/>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44" name="Google Shape;4873;p7"/>
            <p:cNvSpPr>
              <a:spLocks noChangeArrowheads="1"/>
            </p:cNvSpPr>
            <p:nvPr/>
          </p:nvSpPr>
          <p:spPr bwMode="auto">
            <a:xfrm>
              <a:off x="7468370"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45" name="Google Shape;4874;p7"/>
            <p:cNvSpPr>
              <a:spLocks noChangeArrowheads="1"/>
            </p:cNvSpPr>
            <p:nvPr/>
          </p:nvSpPr>
          <p:spPr bwMode="auto">
            <a:xfrm>
              <a:off x="7708863"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46" name="Google Shape;4875;p7"/>
            <p:cNvSpPr>
              <a:spLocks noChangeArrowheads="1"/>
            </p:cNvSpPr>
            <p:nvPr/>
          </p:nvSpPr>
          <p:spPr bwMode="auto">
            <a:xfrm>
              <a:off x="7949355" y="3854292"/>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47" name="Google Shape;4876;p7"/>
            <p:cNvSpPr>
              <a:spLocks noChangeArrowheads="1"/>
            </p:cNvSpPr>
            <p:nvPr/>
          </p:nvSpPr>
          <p:spPr bwMode="auto">
            <a:xfrm>
              <a:off x="8191038"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48" name="Google Shape;4877;p7"/>
            <p:cNvSpPr>
              <a:spLocks noChangeArrowheads="1"/>
            </p:cNvSpPr>
            <p:nvPr/>
          </p:nvSpPr>
          <p:spPr bwMode="auto">
            <a:xfrm>
              <a:off x="8431531"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49" name="Google Shape;4878;p7"/>
            <p:cNvSpPr>
              <a:spLocks noChangeArrowheads="1"/>
            </p:cNvSpPr>
            <p:nvPr/>
          </p:nvSpPr>
          <p:spPr bwMode="auto">
            <a:xfrm>
              <a:off x="8672024" y="3854292"/>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50" name="Google Shape;4879;p7"/>
            <p:cNvSpPr>
              <a:spLocks noChangeArrowheads="1"/>
            </p:cNvSpPr>
            <p:nvPr/>
          </p:nvSpPr>
          <p:spPr bwMode="auto">
            <a:xfrm>
              <a:off x="8913707" y="3854292"/>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51" name="Google Shape;4880;p7"/>
            <p:cNvSpPr>
              <a:spLocks noChangeArrowheads="1"/>
            </p:cNvSpPr>
            <p:nvPr/>
          </p:nvSpPr>
          <p:spPr bwMode="auto">
            <a:xfrm>
              <a:off x="0"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52" name="Google Shape;4881;p7"/>
            <p:cNvSpPr>
              <a:spLocks noChangeArrowheads="1"/>
            </p:cNvSpPr>
            <p:nvPr/>
          </p:nvSpPr>
          <p:spPr bwMode="auto">
            <a:xfrm>
              <a:off x="240493" y="4094813"/>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53" name="Google Shape;4882;p7"/>
            <p:cNvSpPr>
              <a:spLocks noChangeArrowheads="1"/>
            </p:cNvSpPr>
            <p:nvPr/>
          </p:nvSpPr>
          <p:spPr bwMode="auto">
            <a:xfrm>
              <a:off x="482176"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54" name="Google Shape;4883;p7"/>
            <p:cNvSpPr>
              <a:spLocks noChangeArrowheads="1"/>
            </p:cNvSpPr>
            <p:nvPr/>
          </p:nvSpPr>
          <p:spPr bwMode="auto">
            <a:xfrm>
              <a:off x="722669"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55" name="Google Shape;4884;p7"/>
            <p:cNvSpPr>
              <a:spLocks noChangeArrowheads="1"/>
            </p:cNvSpPr>
            <p:nvPr/>
          </p:nvSpPr>
          <p:spPr bwMode="auto">
            <a:xfrm>
              <a:off x="963162" y="4094813"/>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56" name="Google Shape;4885;p7"/>
            <p:cNvSpPr>
              <a:spLocks noChangeArrowheads="1"/>
            </p:cNvSpPr>
            <p:nvPr/>
          </p:nvSpPr>
          <p:spPr bwMode="auto">
            <a:xfrm>
              <a:off x="1204845"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57" name="Google Shape;4886;p7"/>
            <p:cNvSpPr>
              <a:spLocks noChangeArrowheads="1"/>
            </p:cNvSpPr>
            <p:nvPr/>
          </p:nvSpPr>
          <p:spPr bwMode="auto">
            <a:xfrm>
              <a:off x="1445337"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58" name="Google Shape;4887;p7"/>
            <p:cNvSpPr>
              <a:spLocks noChangeArrowheads="1"/>
            </p:cNvSpPr>
            <p:nvPr/>
          </p:nvSpPr>
          <p:spPr bwMode="auto">
            <a:xfrm>
              <a:off x="1685830" y="4094813"/>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59" name="Google Shape;4888;p7"/>
            <p:cNvSpPr>
              <a:spLocks noChangeArrowheads="1"/>
            </p:cNvSpPr>
            <p:nvPr/>
          </p:nvSpPr>
          <p:spPr bwMode="auto">
            <a:xfrm>
              <a:off x="1927514"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60" name="Google Shape;4889;p7"/>
            <p:cNvSpPr>
              <a:spLocks noChangeArrowheads="1"/>
            </p:cNvSpPr>
            <p:nvPr/>
          </p:nvSpPr>
          <p:spPr bwMode="auto">
            <a:xfrm>
              <a:off x="2168006"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61" name="Google Shape;4890;p7"/>
            <p:cNvSpPr>
              <a:spLocks noChangeArrowheads="1"/>
            </p:cNvSpPr>
            <p:nvPr/>
          </p:nvSpPr>
          <p:spPr bwMode="auto">
            <a:xfrm>
              <a:off x="2408499" y="4094813"/>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62" name="Google Shape;4891;p7"/>
            <p:cNvSpPr>
              <a:spLocks noChangeArrowheads="1"/>
            </p:cNvSpPr>
            <p:nvPr/>
          </p:nvSpPr>
          <p:spPr bwMode="auto">
            <a:xfrm>
              <a:off x="2650182"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63" name="Google Shape;4892;p7"/>
            <p:cNvSpPr>
              <a:spLocks noChangeArrowheads="1"/>
            </p:cNvSpPr>
            <p:nvPr/>
          </p:nvSpPr>
          <p:spPr bwMode="auto">
            <a:xfrm>
              <a:off x="2890675"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64" name="Google Shape;4893;p7"/>
            <p:cNvSpPr>
              <a:spLocks noChangeArrowheads="1"/>
            </p:cNvSpPr>
            <p:nvPr/>
          </p:nvSpPr>
          <p:spPr bwMode="auto">
            <a:xfrm>
              <a:off x="3131167" y="4094813"/>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65" name="Google Shape;4894;p7"/>
            <p:cNvSpPr>
              <a:spLocks noChangeArrowheads="1"/>
            </p:cNvSpPr>
            <p:nvPr/>
          </p:nvSpPr>
          <p:spPr bwMode="auto">
            <a:xfrm>
              <a:off x="3372851"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66" name="Google Shape;4895;p7"/>
            <p:cNvSpPr>
              <a:spLocks noChangeArrowheads="1"/>
            </p:cNvSpPr>
            <p:nvPr/>
          </p:nvSpPr>
          <p:spPr bwMode="auto">
            <a:xfrm>
              <a:off x="3613344"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67" name="Google Shape;4896;p7"/>
            <p:cNvSpPr>
              <a:spLocks noChangeArrowheads="1"/>
            </p:cNvSpPr>
            <p:nvPr/>
          </p:nvSpPr>
          <p:spPr bwMode="auto">
            <a:xfrm>
              <a:off x="3853836" y="4094813"/>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68" name="Google Shape;4897;p7"/>
            <p:cNvSpPr>
              <a:spLocks noChangeArrowheads="1"/>
            </p:cNvSpPr>
            <p:nvPr/>
          </p:nvSpPr>
          <p:spPr bwMode="auto">
            <a:xfrm>
              <a:off x="4095519"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69" name="Google Shape;4898;p7"/>
            <p:cNvSpPr>
              <a:spLocks noChangeArrowheads="1"/>
            </p:cNvSpPr>
            <p:nvPr/>
          </p:nvSpPr>
          <p:spPr bwMode="auto">
            <a:xfrm>
              <a:off x="4336012" y="4094813"/>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70" name="Google Shape;4899;p7"/>
            <p:cNvSpPr>
              <a:spLocks noChangeArrowheads="1"/>
            </p:cNvSpPr>
            <p:nvPr/>
          </p:nvSpPr>
          <p:spPr bwMode="auto">
            <a:xfrm>
              <a:off x="4577695"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71" name="Google Shape;4900;p7"/>
            <p:cNvSpPr>
              <a:spLocks noChangeArrowheads="1"/>
            </p:cNvSpPr>
            <p:nvPr/>
          </p:nvSpPr>
          <p:spPr bwMode="auto">
            <a:xfrm>
              <a:off x="4818188"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72" name="Google Shape;4901;p7"/>
            <p:cNvSpPr>
              <a:spLocks noChangeArrowheads="1"/>
            </p:cNvSpPr>
            <p:nvPr/>
          </p:nvSpPr>
          <p:spPr bwMode="auto">
            <a:xfrm>
              <a:off x="5058681" y="4094813"/>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73" name="Google Shape;4902;p7"/>
            <p:cNvSpPr>
              <a:spLocks noChangeArrowheads="1"/>
            </p:cNvSpPr>
            <p:nvPr/>
          </p:nvSpPr>
          <p:spPr bwMode="auto">
            <a:xfrm>
              <a:off x="5300364"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74" name="Google Shape;4903;p7"/>
            <p:cNvSpPr>
              <a:spLocks noChangeArrowheads="1"/>
            </p:cNvSpPr>
            <p:nvPr/>
          </p:nvSpPr>
          <p:spPr bwMode="auto">
            <a:xfrm>
              <a:off x="5540856"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75" name="Google Shape;4904;p7"/>
            <p:cNvSpPr>
              <a:spLocks noChangeArrowheads="1"/>
            </p:cNvSpPr>
            <p:nvPr/>
          </p:nvSpPr>
          <p:spPr bwMode="auto">
            <a:xfrm>
              <a:off x="5781349" y="4094813"/>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76" name="Google Shape;4905;p7"/>
            <p:cNvSpPr>
              <a:spLocks noChangeArrowheads="1"/>
            </p:cNvSpPr>
            <p:nvPr/>
          </p:nvSpPr>
          <p:spPr bwMode="auto">
            <a:xfrm>
              <a:off x="6023033"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77" name="Google Shape;4906;p7"/>
            <p:cNvSpPr>
              <a:spLocks noChangeArrowheads="1"/>
            </p:cNvSpPr>
            <p:nvPr/>
          </p:nvSpPr>
          <p:spPr bwMode="auto">
            <a:xfrm>
              <a:off x="6263525"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78" name="Google Shape;4907;p7"/>
            <p:cNvSpPr>
              <a:spLocks noChangeArrowheads="1"/>
            </p:cNvSpPr>
            <p:nvPr/>
          </p:nvSpPr>
          <p:spPr bwMode="auto">
            <a:xfrm>
              <a:off x="6504018" y="4094813"/>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79" name="Google Shape;4908;p7"/>
            <p:cNvSpPr>
              <a:spLocks noChangeArrowheads="1"/>
            </p:cNvSpPr>
            <p:nvPr/>
          </p:nvSpPr>
          <p:spPr bwMode="auto">
            <a:xfrm>
              <a:off x="6745701"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80" name="Google Shape;4909;p7"/>
            <p:cNvSpPr>
              <a:spLocks noChangeArrowheads="1"/>
            </p:cNvSpPr>
            <p:nvPr/>
          </p:nvSpPr>
          <p:spPr bwMode="auto">
            <a:xfrm>
              <a:off x="6986194"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81" name="Google Shape;4910;p7"/>
            <p:cNvSpPr>
              <a:spLocks noChangeArrowheads="1"/>
            </p:cNvSpPr>
            <p:nvPr/>
          </p:nvSpPr>
          <p:spPr bwMode="auto">
            <a:xfrm>
              <a:off x="7226686" y="4094813"/>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82" name="Google Shape;4911;p7"/>
            <p:cNvSpPr>
              <a:spLocks noChangeArrowheads="1"/>
            </p:cNvSpPr>
            <p:nvPr/>
          </p:nvSpPr>
          <p:spPr bwMode="auto">
            <a:xfrm>
              <a:off x="7468370"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83" name="Google Shape;4912;p7"/>
            <p:cNvSpPr>
              <a:spLocks noChangeArrowheads="1"/>
            </p:cNvSpPr>
            <p:nvPr/>
          </p:nvSpPr>
          <p:spPr bwMode="auto">
            <a:xfrm>
              <a:off x="7708863"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84" name="Google Shape;4913;p7"/>
            <p:cNvSpPr>
              <a:spLocks noChangeArrowheads="1"/>
            </p:cNvSpPr>
            <p:nvPr/>
          </p:nvSpPr>
          <p:spPr bwMode="auto">
            <a:xfrm>
              <a:off x="7949355" y="4094813"/>
              <a:ext cx="24168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85" name="Google Shape;4914;p7"/>
            <p:cNvSpPr>
              <a:spLocks noChangeArrowheads="1"/>
            </p:cNvSpPr>
            <p:nvPr/>
          </p:nvSpPr>
          <p:spPr bwMode="auto">
            <a:xfrm>
              <a:off x="8191038"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86" name="Google Shape;4915;p7"/>
            <p:cNvSpPr>
              <a:spLocks noChangeArrowheads="1"/>
            </p:cNvSpPr>
            <p:nvPr/>
          </p:nvSpPr>
          <p:spPr bwMode="auto">
            <a:xfrm>
              <a:off x="8431531"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87" name="Google Shape;4916;p7"/>
            <p:cNvSpPr>
              <a:spLocks noChangeArrowheads="1"/>
            </p:cNvSpPr>
            <p:nvPr/>
          </p:nvSpPr>
          <p:spPr bwMode="auto">
            <a:xfrm>
              <a:off x="8672024" y="4094813"/>
              <a:ext cx="241684"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88" name="Google Shape;4917;p7"/>
            <p:cNvSpPr>
              <a:spLocks noChangeArrowheads="1"/>
            </p:cNvSpPr>
            <p:nvPr/>
          </p:nvSpPr>
          <p:spPr bwMode="auto">
            <a:xfrm>
              <a:off x="8913707" y="4094813"/>
              <a:ext cx="240493" cy="24171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89" name="Google Shape;4918;p7"/>
            <p:cNvSpPr>
              <a:spLocks noChangeArrowheads="1"/>
            </p:cNvSpPr>
            <p:nvPr/>
          </p:nvSpPr>
          <p:spPr bwMode="auto">
            <a:xfrm>
              <a:off x="0"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90" name="Google Shape;4919;p7"/>
            <p:cNvSpPr>
              <a:spLocks noChangeArrowheads="1"/>
            </p:cNvSpPr>
            <p:nvPr/>
          </p:nvSpPr>
          <p:spPr bwMode="auto">
            <a:xfrm>
              <a:off x="240493" y="433652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91" name="Google Shape;4920;p7"/>
            <p:cNvSpPr>
              <a:spLocks noChangeArrowheads="1"/>
            </p:cNvSpPr>
            <p:nvPr/>
          </p:nvSpPr>
          <p:spPr bwMode="auto">
            <a:xfrm>
              <a:off x="482176"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92" name="Google Shape;4921;p7"/>
            <p:cNvSpPr>
              <a:spLocks noChangeArrowheads="1"/>
            </p:cNvSpPr>
            <p:nvPr/>
          </p:nvSpPr>
          <p:spPr bwMode="auto">
            <a:xfrm>
              <a:off x="722669"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93" name="Google Shape;4922;p7"/>
            <p:cNvSpPr>
              <a:spLocks noChangeArrowheads="1"/>
            </p:cNvSpPr>
            <p:nvPr/>
          </p:nvSpPr>
          <p:spPr bwMode="auto">
            <a:xfrm>
              <a:off x="963162" y="4336524"/>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94" name="Google Shape;4923;p7"/>
            <p:cNvSpPr>
              <a:spLocks noChangeArrowheads="1"/>
            </p:cNvSpPr>
            <p:nvPr/>
          </p:nvSpPr>
          <p:spPr bwMode="auto">
            <a:xfrm>
              <a:off x="1204845"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95" name="Google Shape;4924;p7"/>
            <p:cNvSpPr>
              <a:spLocks noChangeArrowheads="1"/>
            </p:cNvSpPr>
            <p:nvPr/>
          </p:nvSpPr>
          <p:spPr bwMode="auto">
            <a:xfrm>
              <a:off x="1445337"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96" name="Google Shape;4925;p7"/>
            <p:cNvSpPr>
              <a:spLocks noChangeArrowheads="1"/>
            </p:cNvSpPr>
            <p:nvPr/>
          </p:nvSpPr>
          <p:spPr bwMode="auto">
            <a:xfrm>
              <a:off x="1685830" y="433652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97" name="Google Shape;4926;p7"/>
            <p:cNvSpPr>
              <a:spLocks noChangeArrowheads="1"/>
            </p:cNvSpPr>
            <p:nvPr/>
          </p:nvSpPr>
          <p:spPr bwMode="auto">
            <a:xfrm>
              <a:off x="1927514"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98" name="Google Shape;4927;p7"/>
            <p:cNvSpPr>
              <a:spLocks noChangeArrowheads="1"/>
            </p:cNvSpPr>
            <p:nvPr/>
          </p:nvSpPr>
          <p:spPr bwMode="auto">
            <a:xfrm>
              <a:off x="2168006"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699" name="Google Shape;4928;p7"/>
            <p:cNvSpPr>
              <a:spLocks noChangeArrowheads="1"/>
            </p:cNvSpPr>
            <p:nvPr/>
          </p:nvSpPr>
          <p:spPr bwMode="auto">
            <a:xfrm>
              <a:off x="2408499" y="4336524"/>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00" name="Google Shape;4929;p7"/>
            <p:cNvSpPr>
              <a:spLocks noChangeArrowheads="1"/>
            </p:cNvSpPr>
            <p:nvPr/>
          </p:nvSpPr>
          <p:spPr bwMode="auto">
            <a:xfrm>
              <a:off x="2650182"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01" name="Google Shape;4930;p7"/>
            <p:cNvSpPr>
              <a:spLocks noChangeArrowheads="1"/>
            </p:cNvSpPr>
            <p:nvPr/>
          </p:nvSpPr>
          <p:spPr bwMode="auto">
            <a:xfrm>
              <a:off x="2890675"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02" name="Google Shape;4931;p7"/>
            <p:cNvSpPr>
              <a:spLocks noChangeArrowheads="1"/>
            </p:cNvSpPr>
            <p:nvPr/>
          </p:nvSpPr>
          <p:spPr bwMode="auto">
            <a:xfrm>
              <a:off x="3131167" y="433652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03" name="Google Shape;4932;p7"/>
            <p:cNvSpPr>
              <a:spLocks noChangeArrowheads="1"/>
            </p:cNvSpPr>
            <p:nvPr/>
          </p:nvSpPr>
          <p:spPr bwMode="auto">
            <a:xfrm>
              <a:off x="3372851"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04" name="Google Shape;4933;p7"/>
            <p:cNvSpPr>
              <a:spLocks noChangeArrowheads="1"/>
            </p:cNvSpPr>
            <p:nvPr/>
          </p:nvSpPr>
          <p:spPr bwMode="auto">
            <a:xfrm>
              <a:off x="3613344"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05" name="Google Shape;4934;p7"/>
            <p:cNvSpPr>
              <a:spLocks noChangeArrowheads="1"/>
            </p:cNvSpPr>
            <p:nvPr/>
          </p:nvSpPr>
          <p:spPr bwMode="auto">
            <a:xfrm>
              <a:off x="3853836" y="4336524"/>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06" name="Google Shape;4935;p7"/>
            <p:cNvSpPr>
              <a:spLocks noChangeArrowheads="1"/>
            </p:cNvSpPr>
            <p:nvPr/>
          </p:nvSpPr>
          <p:spPr bwMode="auto">
            <a:xfrm>
              <a:off x="4095519"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07" name="Google Shape;4936;p7"/>
            <p:cNvSpPr>
              <a:spLocks noChangeArrowheads="1"/>
            </p:cNvSpPr>
            <p:nvPr/>
          </p:nvSpPr>
          <p:spPr bwMode="auto">
            <a:xfrm>
              <a:off x="4336012" y="433652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08" name="Google Shape;4937;p7"/>
            <p:cNvSpPr>
              <a:spLocks noChangeArrowheads="1"/>
            </p:cNvSpPr>
            <p:nvPr/>
          </p:nvSpPr>
          <p:spPr bwMode="auto">
            <a:xfrm>
              <a:off x="4577695"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09" name="Google Shape;4938;p7"/>
            <p:cNvSpPr>
              <a:spLocks noChangeArrowheads="1"/>
            </p:cNvSpPr>
            <p:nvPr/>
          </p:nvSpPr>
          <p:spPr bwMode="auto">
            <a:xfrm>
              <a:off x="4818188"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10" name="Google Shape;4939;p7"/>
            <p:cNvSpPr>
              <a:spLocks noChangeArrowheads="1"/>
            </p:cNvSpPr>
            <p:nvPr/>
          </p:nvSpPr>
          <p:spPr bwMode="auto">
            <a:xfrm>
              <a:off x="5058681" y="4336524"/>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11" name="Google Shape;4940;p7"/>
            <p:cNvSpPr>
              <a:spLocks noChangeArrowheads="1"/>
            </p:cNvSpPr>
            <p:nvPr/>
          </p:nvSpPr>
          <p:spPr bwMode="auto">
            <a:xfrm>
              <a:off x="5300364"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12" name="Google Shape;4941;p7"/>
            <p:cNvSpPr>
              <a:spLocks noChangeArrowheads="1"/>
            </p:cNvSpPr>
            <p:nvPr/>
          </p:nvSpPr>
          <p:spPr bwMode="auto">
            <a:xfrm>
              <a:off x="5540856"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13" name="Google Shape;4942;p7"/>
            <p:cNvSpPr>
              <a:spLocks noChangeArrowheads="1"/>
            </p:cNvSpPr>
            <p:nvPr/>
          </p:nvSpPr>
          <p:spPr bwMode="auto">
            <a:xfrm>
              <a:off x="5781349" y="433652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14" name="Google Shape;4943;p7"/>
            <p:cNvSpPr>
              <a:spLocks noChangeArrowheads="1"/>
            </p:cNvSpPr>
            <p:nvPr/>
          </p:nvSpPr>
          <p:spPr bwMode="auto">
            <a:xfrm>
              <a:off x="6023033"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15" name="Google Shape;4944;p7"/>
            <p:cNvSpPr>
              <a:spLocks noChangeArrowheads="1"/>
            </p:cNvSpPr>
            <p:nvPr/>
          </p:nvSpPr>
          <p:spPr bwMode="auto">
            <a:xfrm>
              <a:off x="6263525"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16" name="Google Shape;4945;p7"/>
            <p:cNvSpPr>
              <a:spLocks noChangeArrowheads="1"/>
            </p:cNvSpPr>
            <p:nvPr/>
          </p:nvSpPr>
          <p:spPr bwMode="auto">
            <a:xfrm>
              <a:off x="6504018" y="4336524"/>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17" name="Google Shape;4946;p7"/>
            <p:cNvSpPr>
              <a:spLocks noChangeArrowheads="1"/>
            </p:cNvSpPr>
            <p:nvPr/>
          </p:nvSpPr>
          <p:spPr bwMode="auto">
            <a:xfrm>
              <a:off x="6745701"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18" name="Google Shape;4947;p7"/>
            <p:cNvSpPr>
              <a:spLocks noChangeArrowheads="1"/>
            </p:cNvSpPr>
            <p:nvPr/>
          </p:nvSpPr>
          <p:spPr bwMode="auto">
            <a:xfrm>
              <a:off x="6986194"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19" name="Google Shape;4948;p7"/>
            <p:cNvSpPr>
              <a:spLocks noChangeArrowheads="1"/>
            </p:cNvSpPr>
            <p:nvPr/>
          </p:nvSpPr>
          <p:spPr bwMode="auto">
            <a:xfrm>
              <a:off x="7226686" y="433652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20" name="Google Shape;4949;p7"/>
            <p:cNvSpPr>
              <a:spLocks noChangeArrowheads="1"/>
            </p:cNvSpPr>
            <p:nvPr/>
          </p:nvSpPr>
          <p:spPr bwMode="auto">
            <a:xfrm>
              <a:off x="7468370"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21" name="Google Shape;4950;p7"/>
            <p:cNvSpPr>
              <a:spLocks noChangeArrowheads="1"/>
            </p:cNvSpPr>
            <p:nvPr/>
          </p:nvSpPr>
          <p:spPr bwMode="auto">
            <a:xfrm>
              <a:off x="7708863"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22" name="Google Shape;4951;p7"/>
            <p:cNvSpPr>
              <a:spLocks noChangeArrowheads="1"/>
            </p:cNvSpPr>
            <p:nvPr/>
          </p:nvSpPr>
          <p:spPr bwMode="auto">
            <a:xfrm>
              <a:off x="7949355" y="4336524"/>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23" name="Google Shape;4952;p7"/>
            <p:cNvSpPr>
              <a:spLocks noChangeArrowheads="1"/>
            </p:cNvSpPr>
            <p:nvPr/>
          </p:nvSpPr>
          <p:spPr bwMode="auto">
            <a:xfrm>
              <a:off x="8191038"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24" name="Google Shape;4953;p7"/>
            <p:cNvSpPr>
              <a:spLocks noChangeArrowheads="1"/>
            </p:cNvSpPr>
            <p:nvPr/>
          </p:nvSpPr>
          <p:spPr bwMode="auto">
            <a:xfrm>
              <a:off x="8431531"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25" name="Google Shape;4954;p7"/>
            <p:cNvSpPr>
              <a:spLocks noChangeArrowheads="1"/>
            </p:cNvSpPr>
            <p:nvPr/>
          </p:nvSpPr>
          <p:spPr bwMode="auto">
            <a:xfrm>
              <a:off x="8672024" y="4336524"/>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26" name="Google Shape;4955;p7"/>
            <p:cNvSpPr>
              <a:spLocks noChangeArrowheads="1"/>
            </p:cNvSpPr>
            <p:nvPr/>
          </p:nvSpPr>
          <p:spPr bwMode="auto">
            <a:xfrm>
              <a:off x="8913707" y="4336524"/>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27" name="Google Shape;4956;p7"/>
            <p:cNvSpPr>
              <a:spLocks noChangeArrowheads="1"/>
            </p:cNvSpPr>
            <p:nvPr/>
          </p:nvSpPr>
          <p:spPr bwMode="auto">
            <a:xfrm>
              <a:off x="0"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28" name="Google Shape;4957;p7"/>
            <p:cNvSpPr>
              <a:spLocks noChangeArrowheads="1"/>
            </p:cNvSpPr>
            <p:nvPr/>
          </p:nvSpPr>
          <p:spPr bwMode="auto">
            <a:xfrm>
              <a:off x="240493" y="457704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29" name="Google Shape;4958;p7"/>
            <p:cNvSpPr>
              <a:spLocks noChangeArrowheads="1"/>
            </p:cNvSpPr>
            <p:nvPr/>
          </p:nvSpPr>
          <p:spPr bwMode="auto">
            <a:xfrm>
              <a:off x="482176"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30" name="Google Shape;4959;p7"/>
            <p:cNvSpPr>
              <a:spLocks noChangeArrowheads="1"/>
            </p:cNvSpPr>
            <p:nvPr/>
          </p:nvSpPr>
          <p:spPr bwMode="auto">
            <a:xfrm>
              <a:off x="722669"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31" name="Google Shape;4960;p7"/>
            <p:cNvSpPr>
              <a:spLocks noChangeArrowheads="1"/>
            </p:cNvSpPr>
            <p:nvPr/>
          </p:nvSpPr>
          <p:spPr bwMode="auto">
            <a:xfrm>
              <a:off x="963162" y="4577046"/>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32" name="Google Shape;4961;p7"/>
            <p:cNvSpPr>
              <a:spLocks noChangeArrowheads="1"/>
            </p:cNvSpPr>
            <p:nvPr/>
          </p:nvSpPr>
          <p:spPr bwMode="auto">
            <a:xfrm>
              <a:off x="1204845"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33" name="Google Shape;4962;p7"/>
            <p:cNvSpPr>
              <a:spLocks noChangeArrowheads="1"/>
            </p:cNvSpPr>
            <p:nvPr/>
          </p:nvSpPr>
          <p:spPr bwMode="auto">
            <a:xfrm>
              <a:off x="1445337"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34" name="Google Shape;4963;p7"/>
            <p:cNvSpPr>
              <a:spLocks noChangeArrowheads="1"/>
            </p:cNvSpPr>
            <p:nvPr/>
          </p:nvSpPr>
          <p:spPr bwMode="auto">
            <a:xfrm>
              <a:off x="1685830" y="457704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35" name="Google Shape;4964;p7"/>
            <p:cNvSpPr>
              <a:spLocks noChangeArrowheads="1"/>
            </p:cNvSpPr>
            <p:nvPr/>
          </p:nvSpPr>
          <p:spPr bwMode="auto">
            <a:xfrm>
              <a:off x="1927514"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36" name="Google Shape;4965;p7"/>
            <p:cNvSpPr>
              <a:spLocks noChangeArrowheads="1"/>
            </p:cNvSpPr>
            <p:nvPr/>
          </p:nvSpPr>
          <p:spPr bwMode="auto">
            <a:xfrm>
              <a:off x="2168006"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37" name="Google Shape;4966;p7"/>
            <p:cNvSpPr>
              <a:spLocks noChangeArrowheads="1"/>
            </p:cNvSpPr>
            <p:nvPr/>
          </p:nvSpPr>
          <p:spPr bwMode="auto">
            <a:xfrm>
              <a:off x="2408499" y="4577046"/>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38" name="Google Shape;4967;p7"/>
            <p:cNvSpPr>
              <a:spLocks noChangeArrowheads="1"/>
            </p:cNvSpPr>
            <p:nvPr/>
          </p:nvSpPr>
          <p:spPr bwMode="auto">
            <a:xfrm>
              <a:off x="2650182"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39" name="Google Shape;4968;p7"/>
            <p:cNvSpPr>
              <a:spLocks noChangeArrowheads="1"/>
            </p:cNvSpPr>
            <p:nvPr/>
          </p:nvSpPr>
          <p:spPr bwMode="auto">
            <a:xfrm>
              <a:off x="2890675"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40" name="Google Shape;4969;p7"/>
            <p:cNvSpPr>
              <a:spLocks noChangeArrowheads="1"/>
            </p:cNvSpPr>
            <p:nvPr/>
          </p:nvSpPr>
          <p:spPr bwMode="auto">
            <a:xfrm>
              <a:off x="3131167" y="457704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41" name="Google Shape;4970;p7"/>
            <p:cNvSpPr>
              <a:spLocks noChangeArrowheads="1"/>
            </p:cNvSpPr>
            <p:nvPr/>
          </p:nvSpPr>
          <p:spPr bwMode="auto">
            <a:xfrm>
              <a:off x="3372851"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42" name="Google Shape;4971;p7"/>
            <p:cNvSpPr>
              <a:spLocks noChangeArrowheads="1"/>
            </p:cNvSpPr>
            <p:nvPr/>
          </p:nvSpPr>
          <p:spPr bwMode="auto">
            <a:xfrm>
              <a:off x="3613344"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43" name="Google Shape;4972;p7"/>
            <p:cNvSpPr>
              <a:spLocks noChangeArrowheads="1"/>
            </p:cNvSpPr>
            <p:nvPr/>
          </p:nvSpPr>
          <p:spPr bwMode="auto">
            <a:xfrm>
              <a:off x="3853836" y="4577046"/>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44" name="Google Shape;4973;p7"/>
            <p:cNvSpPr>
              <a:spLocks noChangeArrowheads="1"/>
            </p:cNvSpPr>
            <p:nvPr/>
          </p:nvSpPr>
          <p:spPr bwMode="auto">
            <a:xfrm>
              <a:off x="4095519"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45" name="Google Shape;4974;p7"/>
            <p:cNvSpPr>
              <a:spLocks noChangeArrowheads="1"/>
            </p:cNvSpPr>
            <p:nvPr/>
          </p:nvSpPr>
          <p:spPr bwMode="auto">
            <a:xfrm>
              <a:off x="4336012" y="457704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46" name="Google Shape;4975;p7"/>
            <p:cNvSpPr>
              <a:spLocks noChangeArrowheads="1"/>
            </p:cNvSpPr>
            <p:nvPr/>
          </p:nvSpPr>
          <p:spPr bwMode="auto">
            <a:xfrm>
              <a:off x="4577695"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47" name="Google Shape;4976;p7"/>
            <p:cNvSpPr>
              <a:spLocks noChangeArrowheads="1"/>
            </p:cNvSpPr>
            <p:nvPr/>
          </p:nvSpPr>
          <p:spPr bwMode="auto">
            <a:xfrm>
              <a:off x="4818188"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48" name="Google Shape;4977;p7"/>
            <p:cNvSpPr>
              <a:spLocks noChangeArrowheads="1"/>
            </p:cNvSpPr>
            <p:nvPr/>
          </p:nvSpPr>
          <p:spPr bwMode="auto">
            <a:xfrm>
              <a:off x="5058681" y="4577046"/>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49" name="Google Shape;4978;p7"/>
            <p:cNvSpPr>
              <a:spLocks noChangeArrowheads="1"/>
            </p:cNvSpPr>
            <p:nvPr/>
          </p:nvSpPr>
          <p:spPr bwMode="auto">
            <a:xfrm>
              <a:off x="5300364"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50" name="Google Shape;4979;p7"/>
            <p:cNvSpPr>
              <a:spLocks noChangeArrowheads="1"/>
            </p:cNvSpPr>
            <p:nvPr/>
          </p:nvSpPr>
          <p:spPr bwMode="auto">
            <a:xfrm>
              <a:off x="5540856"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51" name="Google Shape;4980;p7"/>
            <p:cNvSpPr>
              <a:spLocks noChangeArrowheads="1"/>
            </p:cNvSpPr>
            <p:nvPr/>
          </p:nvSpPr>
          <p:spPr bwMode="auto">
            <a:xfrm>
              <a:off x="5781349" y="457704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52" name="Google Shape;4981;p7"/>
            <p:cNvSpPr>
              <a:spLocks noChangeArrowheads="1"/>
            </p:cNvSpPr>
            <p:nvPr/>
          </p:nvSpPr>
          <p:spPr bwMode="auto">
            <a:xfrm>
              <a:off x="6023033"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53" name="Google Shape;4982;p7"/>
            <p:cNvSpPr>
              <a:spLocks noChangeArrowheads="1"/>
            </p:cNvSpPr>
            <p:nvPr/>
          </p:nvSpPr>
          <p:spPr bwMode="auto">
            <a:xfrm>
              <a:off x="6263525"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54" name="Google Shape;4983;p7"/>
            <p:cNvSpPr>
              <a:spLocks noChangeArrowheads="1"/>
            </p:cNvSpPr>
            <p:nvPr/>
          </p:nvSpPr>
          <p:spPr bwMode="auto">
            <a:xfrm>
              <a:off x="6504018" y="4577046"/>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55" name="Google Shape;4984;p7"/>
            <p:cNvSpPr>
              <a:spLocks noChangeArrowheads="1"/>
            </p:cNvSpPr>
            <p:nvPr/>
          </p:nvSpPr>
          <p:spPr bwMode="auto">
            <a:xfrm>
              <a:off x="6745701"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56" name="Google Shape;4985;p7"/>
            <p:cNvSpPr>
              <a:spLocks noChangeArrowheads="1"/>
            </p:cNvSpPr>
            <p:nvPr/>
          </p:nvSpPr>
          <p:spPr bwMode="auto">
            <a:xfrm>
              <a:off x="6986194"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57" name="Google Shape;4986;p7"/>
            <p:cNvSpPr>
              <a:spLocks noChangeArrowheads="1"/>
            </p:cNvSpPr>
            <p:nvPr/>
          </p:nvSpPr>
          <p:spPr bwMode="auto">
            <a:xfrm>
              <a:off x="7226686" y="457704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58" name="Google Shape;4987;p7"/>
            <p:cNvSpPr>
              <a:spLocks noChangeArrowheads="1"/>
            </p:cNvSpPr>
            <p:nvPr/>
          </p:nvSpPr>
          <p:spPr bwMode="auto">
            <a:xfrm>
              <a:off x="7468370"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59" name="Google Shape;4988;p7"/>
            <p:cNvSpPr>
              <a:spLocks noChangeArrowheads="1"/>
            </p:cNvSpPr>
            <p:nvPr/>
          </p:nvSpPr>
          <p:spPr bwMode="auto">
            <a:xfrm>
              <a:off x="7708863"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60" name="Google Shape;4989;p7"/>
            <p:cNvSpPr>
              <a:spLocks noChangeArrowheads="1"/>
            </p:cNvSpPr>
            <p:nvPr/>
          </p:nvSpPr>
          <p:spPr bwMode="auto">
            <a:xfrm>
              <a:off x="7949355" y="4577046"/>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61" name="Google Shape;4990;p7"/>
            <p:cNvSpPr>
              <a:spLocks noChangeArrowheads="1"/>
            </p:cNvSpPr>
            <p:nvPr/>
          </p:nvSpPr>
          <p:spPr bwMode="auto">
            <a:xfrm>
              <a:off x="8191038"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62" name="Google Shape;4991;p7"/>
            <p:cNvSpPr>
              <a:spLocks noChangeArrowheads="1"/>
            </p:cNvSpPr>
            <p:nvPr/>
          </p:nvSpPr>
          <p:spPr bwMode="auto">
            <a:xfrm>
              <a:off x="8431531"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63" name="Google Shape;4992;p7"/>
            <p:cNvSpPr>
              <a:spLocks noChangeArrowheads="1"/>
            </p:cNvSpPr>
            <p:nvPr/>
          </p:nvSpPr>
          <p:spPr bwMode="auto">
            <a:xfrm>
              <a:off x="8672024" y="4577046"/>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64" name="Google Shape;4993;p7"/>
            <p:cNvSpPr>
              <a:spLocks noChangeArrowheads="1"/>
            </p:cNvSpPr>
            <p:nvPr/>
          </p:nvSpPr>
          <p:spPr bwMode="auto">
            <a:xfrm>
              <a:off x="8913707" y="4577046"/>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65" name="Google Shape;4994;p7"/>
            <p:cNvSpPr>
              <a:spLocks noChangeArrowheads="1"/>
            </p:cNvSpPr>
            <p:nvPr/>
          </p:nvSpPr>
          <p:spPr bwMode="auto">
            <a:xfrm>
              <a:off x="0"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66" name="Google Shape;4995;p7"/>
            <p:cNvSpPr>
              <a:spLocks noChangeArrowheads="1"/>
            </p:cNvSpPr>
            <p:nvPr/>
          </p:nvSpPr>
          <p:spPr bwMode="auto">
            <a:xfrm>
              <a:off x="240493" y="4817567"/>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67" name="Google Shape;4996;p7"/>
            <p:cNvSpPr>
              <a:spLocks noChangeArrowheads="1"/>
            </p:cNvSpPr>
            <p:nvPr/>
          </p:nvSpPr>
          <p:spPr bwMode="auto">
            <a:xfrm>
              <a:off x="482176"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68" name="Google Shape;4997;p7"/>
            <p:cNvSpPr>
              <a:spLocks noChangeArrowheads="1"/>
            </p:cNvSpPr>
            <p:nvPr/>
          </p:nvSpPr>
          <p:spPr bwMode="auto">
            <a:xfrm>
              <a:off x="722669"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69" name="Google Shape;4998;p7"/>
            <p:cNvSpPr>
              <a:spLocks noChangeArrowheads="1"/>
            </p:cNvSpPr>
            <p:nvPr/>
          </p:nvSpPr>
          <p:spPr bwMode="auto">
            <a:xfrm>
              <a:off x="963162" y="4817567"/>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70" name="Google Shape;4999;p7"/>
            <p:cNvSpPr>
              <a:spLocks noChangeArrowheads="1"/>
            </p:cNvSpPr>
            <p:nvPr/>
          </p:nvSpPr>
          <p:spPr bwMode="auto">
            <a:xfrm>
              <a:off x="1204845"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71" name="Google Shape;5000;p7"/>
            <p:cNvSpPr>
              <a:spLocks noChangeArrowheads="1"/>
            </p:cNvSpPr>
            <p:nvPr/>
          </p:nvSpPr>
          <p:spPr bwMode="auto">
            <a:xfrm>
              <a:off x="1445337"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72" name="Google Shape;5001;p7"/>
            <p:cNvSpPr>
              <a:spLocks noChangeArrowheads="1"/>
            </p:cNvSpPr>
            <p:nvPr/>
          </p:nvSpPr>
          <p:spPr bwMode="auto">
            <a:xfrm>
              <a:off x="1685830" y="4817567"/>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73" name="Google Shape;5002;p7"/>
            <p:cNvSpPr>
              <a:spLocks noChangeArrowheads="1"/>
            </p:cNvSpPr>
            <p:nvPr/>
          </p:nvSpPr>
          <p:spPr bwMode="auto">
            <a:xfrm>
              <a:off x="1927514"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74" name="Google Shape;5003;p7"/>
            <p:cNvSpPr>
              <a:spLocks noChangeArrowheads="1"/>
            </p:cNvSpPr>
            <p:nvPr/>
          </p:nvSpPr>
          <p:spPr bwMode="auto">
            <a:xfrm>
              <a:off x="2168006"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75" name="Google Shape;5004;p7"/>
            <p:cNvSpPr>
              <a:spLocks noChangeArrowheads="1"/>
            </p:cNvSpPr>
            <p:nvPr/>
          </p:nvSpPr>
          <p:spPr bwMode="auto">
            <a:xfrm>
              <a:off x="2408499" y="4817567"/>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76" name="Google Shape;5005;p7"/>
            <p:cNvSpPr>
              <a:spLocks noChangeArrowheads="1"/>
            </p:cNvSpPr>
            <p:nvPr/>
          </p:nvSpPr>
          <p:spPr bwMode="auto">
            <a:xfrm>
              <a:off x="2650182"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77" name="Google Shape;5006;p7"/>
            <p:cNvSpPr>
              <a:spLocks noChangeArrowheads="1"/>
            </p:cNvSpPr>
            <p:nvPr/>
          </p:nvSpPr>
          <p:spPr bwMode="auto">
            <a:xfrm>
              <a:off x="2890675"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78" name="Google Shape;5007;p7"/>
            <p:cNvSpPr>
              <a:spLocks noChangeArrowheads="1"/>
            </p:cNvSpPr>
            <p:nvPr/>
          </p:nvSpPr>
          <p:spPr bwMode="auto">
            <a:xfrm>
              <a:off x="3131167" y="4817567"/>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79" name="Google Shape;5008;p7"/>
            <p:cNvSpPr>
              <a:spLocks noChangeArrowheads="1"/>
            </p:cNvSpPr>
            <p:nvPr/>
          </p:nvSpPr>
          <p:spPr bwMode="auto">
            <a:xfrm>
              <a:off x="3372851"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80" name="Google Shape;5009;p7"/>
            <p:cNvSpPr>
              <a:spLocks noChangeArrowheads="1"/>
            </p:cNvSpPr>
            <p:nvPr/>
          </p:nvSpPr>
          <p:spPr bwMode="auto">
            <a:xfrm>
              <a:off x="3613344"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81" name="Google Shape;5010;p7"/>
            <p:cNvSpPr>
              <a:spLocks noChangeArrowheads="1"/>
            </p:cNvSpPr>
            <p:nvPr/>
          </p:nvSpPr>
          <p:spPr bwMode="auto">
            <a:xfrm>
              <a:off x="3853836" y="4817567"/>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82" name="Google Shape;5011;p7"/>
            <p:cNvSpPr>
              <a:spLocks noChangeArrowheads="1"/>
            </p:cNvSpPr>
            <p:nvPr/>
          </p:nvSpPr>
          <p:spPr bwMode="auto">
            <a:xfrm>
              <a:off x="4095519"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83" name="Google Shape;5012;p7"/>
            <p:cNvSpPr>
              <a:spLocks noChangeArrowheads="1"/>
            </p:cNvSpPr>
            <p:nvPr/>
          </p:nvSpPr>
          <p:spPr bwMode="auto">
            <a:xfrm>
              <a:off x="4336012" y="4817567"/>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84" name="Google Shape;5013;p7"/>
            <p:cNvSpPr>
              <a:spLocks noChangeArrowheads="1"/>
            </p:cNvSpPr>
            <p:nvPr/>
          </p:nvSpPr>
          <p:spPr bwMode="auto">
            <a:xfrm>
              <a:off x="4577695"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85" name="Google Shape;5014;p7"/>
            <p:cNvSpPr>
              <a:spLocks noChangeArrowheads="1"/>
            </p:cNvSpPr>
            <p:nvPr/>
          </p:nvSpPr>
          <p:spPr bwMode="auto">
            <a:xfrm>
              <a:off x="4818188"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86" name="Google Shape;5015;p7"/>
            <p:cNvSpPr>
              <a:spLocks noChangeArrowheads="1"/>
            </p:cNvSpPr>
            <p:nvPr/>
          </p:nvSpPr>
          <p:spPr bwMode="auto">
            <a:xfrm>
              <a:off x="5058681" y="4817567"/>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87" name="Google Shape;5016;p7"/>
            <p:cNvSpPr>
              <a:spLocks noChangeArrowheads="1"/>
            </p:cNvSpPr>
            <p:nvPr/>
          </p:nvSpPr>
          <p:spPr bwMode="auto">
            <a:xfrm>
              <a:off x="5300364"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88" name="Google Shape;5017;p7"/>
            <p:cNvSpPr>
              <a:spLocks noChangeArrowheads="1"/>
            </p:cNvSpPr>
            <p:nvPr/>
          </p:nvSpPr>
          <p:spPr bwMode="auto">
            <a:xfrm>
              <a:off x="5540856"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89" name="Google Shape;5018;p7"/>
            <p:cNvSpPr>
              <a:spLocks noChangeArrowheads="1"/>
            </p:cNvSpPr>
            <p:nvPr/>
          </p:nvSpPr>
          <p:spPr bwMode="auto">
            <a:xfrm>
              <a:off x="5781349" y="4817567"/>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90" name="Google Shape;5019;p7"/>
            <p:cNvSpPr>
              <a:spLocks noChangeArrowheads="1"/>
            </p:cNvSpPr>
            <p:nvPr/>
          </p:nvSpPr>
          <p:spPr bwMode="auto">
            <a:xfrm>
              <a:off x="6023033"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91" name="Google Shape;5020;p7"/>
            <p:cNvSpPr>
              <a:spLocks noChangeArrowheads="1"/>
            </p:cNvSpPr>
            <p:nvPr/>
          </p:nvSpPr>
          <p:spPr bwMode="auto">
            <a:xfrm>
              <a:off x="6263525"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92" name="Google Shape;5021;p7"/>
            <p:cNvSpPr>
              <a:spLocks noChangeArrowheads="1"/>
            </p:cNvSpPr>
            <p:nvPr/>
          </p:nvSpPr>
          <p:spPr bwMode="auto">
            <a:xfrm>
              <a:off x="6504018" y="4817567"/>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93" name="Google Shape;5022;p7"/>
            <p:cNvSpPr>
              <a:spLocks noChangeArrowheads="1"/>
            </p:cNvSpPr>
            <p:nvPr/>
          </p:nvSpPr>
          <p:spPr bwMode="auto">
            <a:xfrm>
              <a:off x="6745701"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94" name="Google Shape;5023;p7"/>
            <p:cNvSpPr>
              <a:spLocks noChangeArrowheads="1"/>
            </p:cNvSpPr>
            <p:nvPr/>
          </p:nvSpPr>
          <p:spPr bwMode="auto">
            <a:xfrm>
              <a:off x="6986194"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95" name="Google Shape;5024;p7"/>
            <p:cNvSpPr>
              <a:spLocks noChangeArrowheads="1"/>
            </p:cNvSpPr>
            <p:nvPr/>
          </p:nvSpPr>
          <p:spPr bwMode="auto">
            <a:xfrm>
              <a:off x="7226686" y="4817567"/>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96" name="Google Shape;5025;p7"/>
            <p:cNvSpPr>
              <a:spLocks noChangeArrowheads="1"/>
            </p:cNvSpPr>
            <p:nvPr/>
          </p:nvSpPr>
          <p:spPr bwMode="auto">
            <a:xfrm>
              <a:off x="7468370"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97" name="Google Shape;5026;p7"/>
            <p:cNvSpPr>
              <a:spLocks noChangeArrowheads="1"/>
            </p:cNvSpPr>
            <p:nvPr/>
          </p:nvSpPr>
          <p:spPr bwMode="auto">
            <a:xfrm>
              <a:off x="7708863"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98" name="Google Shape;5027;p7"/>
            <p:cNvSpPr>
              <a:spLocks noChangeArrowheads="1"/>
            </p:cNvSpPr>
            <p:nvPr/>
          </p:nvSpPr>
          <p:spPr bwMode="auto">
            <a:xfrm>
              <a:off x="7949355" y="4817567"/>
              <a:ext cx="24168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799" name="Google Shape;5028;p7"/>
            <p:cNvSpPr>
              <a:spLocks noChangeArrowheads="1"/>
            </p:cNvSpPr>
            <p:nvPr/>
          </p:nvSpPr>
          <p:spPr bwMode="auto">
            <a:xfrm>
              <a:off x="8191038"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00" name="Google Shape;5029;p7"/>
            <p:cNvSpPr>
              <a:spLocks noChangeArrowheads="1"/>
            </p:cNvSpPr>
            <p:nvPr/>
          </p:nvSpPr>
          <p:spPr bwMode="auto">
            <a:xfrm>
              <a:off x="8431531"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01" name="Google Shape;5030;p7"/>
            <p:cNvSpPr>
              <a:spLocks noChangeArrowheads="1"/>
            </p:cNvSpPr>
            <p:nvPr/>
          </p:nvSpPr>
          <p:spPr bwMode="auto">
            <a:xfrm>
              <a:off x="8672024" y="4817567"/>
              <a:ext cx="241684"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02" name="Google Shape;5031;p7"/>
            <p:cNvSpPr>
              <a:spLocks noChangeArrowheads="1"/>
            </p:cNvSpPr>
            <p:nvPr/>
          </p:nvSpPr>
          <p:spPr bwMode="auto">
            <a:xfrm>
              <a:off x="8913707" y="4817567"/>
              <a:ext cx="240493" cy="241712"/>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03" name="Google Shape;5032;p7"/>
            <p:cNvSpPr>
              <a:spLocks noChangeArrowheads="1"/>
            </p:cNvSpPr>
            <p:nvPr/>
          </p:nvSpPr>
          <p:spPr bwMode="auto">
            <a:xfrm>
              <a:off x="0"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04" name="Google Shape;5033;p7"/>
            <p:cNvSpPr>
              <a:spLocks noChangeArrowheads="1"/>
            </p:cNvSpPr>
            <p:nvPr/>
          </p:nvSpPr>
          <p:spPr bwMode="auto">
            <a:xfrm>
              <a:off x="240493" y="5059279"/>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05" name="Google Shape;5034;p7"/>
            <p:cNvSpPr>
              <a:spLocks noChangeArrowheads="1"/>
            </p:cNvSpPr>
            <p:nvPr/>
          </p:nvSpPr>
          <p:spPr bwMode="auto">
            <a:xfrm>
              <a:off x="482176"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06" name="Google Shape;5035;p7"/>
            <p:cNvSpPr>
              <a:spLocks noChangeArrowheads="1"/>
            </p:cNvSpPr>
            <p:nvPr/>
          </p:nvSpPr>
          <p:spPr bwMode="auto">
            <a:xfrm>
              <a:off x="722669"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07" name="Google Shape;5036;p7"/>
            <p:cNvSpPr>
              <a:spLocks noChangeArrowheads="1"/>
            </p:cNvSpPr>
            <p:nvPr/>
          </p:nvSpPr>
          <p:spPr bwMode="auto">
            <a:xfrm>
              <a:off x="963162" y="5059279"/>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08" name="Google Shape;5037;p7"/>
            <p:cNvSpPr>
              <a:spLocks noChangeArrowheads="1"/>
            </p:cNvSpPr>
            <p:nvPr/>
          </p:nvSpPr>
          <p:spPr bwMode="auto">
            <a:xfrm>
              <a:off x="1204845"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09" name="Google Shape;5038;p7"/>
            <p:cNvSpPr>
              <a:spLocks noChangeArrowheads="1"/>
            </p:cNvSpPr>
            <p:nvPr/>
          </p:nvSpPr>
          <p:spPr bwMode="auto">
            <a:xfrm>
              <a:off x="1445337"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10" name="Google Shape;5039;p7"/>
            <p:cNvSpPr>
              <a:spLocks noChangeArrowheads="1"/>
            </p:cNvSpPr>
            <p:nvPr/>
          </p:nvSpPr>
          <p:spPr bwMode="auto">
            <a:xfrm>
              <a:off x="1685830" y="5059279"/>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11" name="Google Shape;5040;p7"/>
            <p:cNvSpPr>
              <a:spLocks noChangeArrowheads="1"/>
            </p:cNvSpPr>
            <p:nvPr/>
          </p:nvSpPr>
          <p:spPr bwMode="auto">
            <a:xfrm>
              <a:off x="1927514"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12" name="Google Shape;5041;p7"/>
            <p:cNvSpPr>
              <a:spLocks noChangeArrowheads="1"/>
            </p:cNvSpPr>
            <p:nvPr/>
          </p:nvSpPr>
          <p:spPr bwMode="auto">
            <a:xfrm>
              <a:off x="2168006"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13" name="Google Shape;5042;p7"/>
            <p:cNvSpPr>
              <a:spLocks noChangeArrowheads="1"/>
            </p:cNvSpPr>
            <p:nvPr/>
          </p:nvSpPr>
          <p:spPr bwMode="auto">
            <a:xfrm>
              <a:off x="2408499" y="5059279"/>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14" name="Google Shape;5043;p7"/>
            <p:cNvSpPr>
              <a:spLocks noChangeArrowheads="1"/>
            </p:cNvSpPr>
            <p:nvPr/>
          </p:nvSpPr>
          <p:spPr bwMode="auto">
            <a:xfrm>
              <a:off x="2650182"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15" name="Google Shape;5044;p7"/>
            <p:cNvSpPr>
              <a:spLocks noChangeArrowheads="1"/>
            </p:cNvSpPr>
            <p:nvPr/>
          </p:nvSpPr>
          <p:spPr bwMode="auto">
            <a:xfrm>
              <a:off x="2890675"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16" name="Google Shape;5045;p7"/>
            <p:cNvSpPr>
              <a:spLocks noChangeArrowheads="1"/>
            </p:cNvSpPr>
            <p:nvPr/>
          </p:nvSpPr>
          <p:spPr bwMode="auto">
            <a:xfrm>
              <a:off x="3131167" y="5059279"/>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17" name="Google Shape;5046;p7"/>
            <p:cNvSpPr>
              <a:spLocks noChangeArrowheads="1"/>
            </p:cNvSpPr>
            <p:nvPr/>
          </p:nvSpPr>
          <p:spPr bwMode="auto">
            <a:xfrm>
              <a:off x="3372851"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18" name="Google Shape;5047;p7"/>
            <p:cNvSpPr>
              <a:spLocks noChangeArrowheads="1"/>
            </p:cNvSpPr>
            <p:nvPr/>
          </p:nvSpPr>
          <p:spPr bwMode="auto">
            <a:xfrm>
              <a:off x="3613344"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19" name="Google Shape;5048;p7"/>
            <p:cNvSpPr>
              <a:spLocks noChangeArrowheads="1"/>
            </p:cNvSpPr>
            <p:nvPr/>
          </p:nvSpPr>
          <p:spPr bwMode="auto">
            <a:xfrm>
              <a:off x="3853836" y="5059279"/>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20" name="Google Shape;5049;p7"/>
            <p:cNvSpPr>
              <a:spLocks noChangeArrowheads="1"/>
            </p:cNvSpPr>
            <p:nvPr/>
          </p:nvSpPr>
          <p:spPr bwMode="auto">
            <a:xfrm>
              <a:off x="4095519"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21" name="Google Shape;5050;p7"/>
            <p:cNvSpPr>
              <a:spLocks noChangeArrowheads="1"/>
            </p:cNvSpPr>
            <p:nvPr/>
          </p:nvSpPr>
          <p:spPr bwMode="auto">
            <a:xfrm>
              <a:off x="4336012" y="5059279"/>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22" name="Google Shape;5051;p7"/>
            <p:cNvSpPr>
              <a:spLocks noChangeArrowheads="1"/>
            </p:cNvSpPr>
            <p:nvPr/>
          </p:nvSpPr>
          <p:spPr bwMode="auto">
            <a:xfrm>
              <a:off x="4577695"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23" name="Google Shape;5052;p7"/>
            <p:cNvSpPr>
              <a:spLocks noChangeArrowheads="1"/>
            </p:cNvSpPr>
            <p:nvPr/>
          </p:nvSpPr>
          <p:spPr bwMode="auto">
            <a:xfrm>
              <a:off x="4818188"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24" name="Google Shape;5053;p7"/>
            <p:cNvSpPr>
              <a:spLocks noChangeArrowheads="1"/>
            </p:cNvSpPr>
            <p:nvPr/>
          </p:nvSpPr>
          <p:spPr bwMode="auto">
            <a:xfrm>
              <a:off x="5058681" y="5059279"/>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25" name="Google Shape;5054;p7"/>
            <p:cNvSpPr>
              <a:spLocks noChangeArrowheads="1"/>
            </p:cNvSpPr>
            <p:nvPr/>
          </p:nvSpPr>
          <p:spPr bwMode="auto">
            <a:xfrm>
              <a:off x="5300364"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26" name="Google Shape;5055;p7"/>
            <p:cNvSpPr>
              <a:spLocks noChangeArrowheads="1"/>
            </p:cNvSpPr>
            <p:nvPr/>
          </p:nvSpPr>
          <p:spPr bwMode="auto">
            <a:xfrm>
              <a:off x="5540856"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27" name="Google Shape;5056;p7"/>
            <p:cNvSpPr>
              <a:spLocks noChangeArrowheads="1"/>
            </p:cNvSpPr>
            <p:nvPr/>
          </p:nvSpPr>
          <p:spPr bwMode="auto">
            <a:xfrm>
              <a:off x="5781349" y="5059279"/>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28" name="Google Shape;5057;p7"/>
            <p:cNvSpPr>
              <a:spLocks noChangeArrowheads="1"/>
            </p:cNvSpPr>
            <p:nvPr/>
          </p:nvSpPr>
          <p:spPr bwMode="auto">
            <a:xfrm>
              <a:off x="6023033"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29" name="Google Shape;5058;p7"/>
            <p:cNvSpPr>
              <a:spLocks noChangeArrowheads="1"/>
            </p:cNvSpPr>
            <p:nvPr/>
          </p:nvSpPr>
          <p:spPr bwMode="auto">
            <a:xfrm>
              <a:off x="6263525"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30" name="Google Shape;5059;p7"/>
            <p:cNvSpPr>
              <a:spLocks noChangeArrowheads="1"/>
            </p:cNvSpPr>
            <p:nvPr/>
          </p:nvSpPr>
          <p:spPr bwMode="auto">
            <a:xfrm>
              <a:off x="6504018" y="5059279"/>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31" name="Google Shape;5060;p7"/>
            <p:cNvSpPr>
              <a:spLocks noChangeArrowheads="1"/>
            </p:cNvSpPr>
            <p:nvPr/>
          </p:nvSpPr>
          <p:spPr bwMode="auto">
            <a:xfrm>
              <a:off x="6745701"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32" name="Google Shape;5061;p7"/>
            <p:cNvSpPr>
              <a:spLocks noChangeArrowheads="1"/>
            </p:cNvSpPr>
            <p:nvPr/>
          </p:nvSpPr>
          <p:spPr bwMode="auto">
            <a:xfrm>
              <a:off x="6986194"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33" name="Google Shape;5062;p7"/>
            <p:cNvSpPr>
              <a:spLocks noChangeArrowheads="1"/>
            </p:cNvSpPr>
            <p:nvPr/>
          </p:nvSpPr>
          <p:spPr bwMode="auto">
            <a:xfrm>
              <a:off x="7226686" y="5059279"/>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34" name="Google Shape;5063;p7"/>
            <p:cNvSpPr>
              <a:spLocks noChangeArrowheads="1"/>
            </p:cNvSpPr>
            <p:nvPr/>
          </p:nvSpPr>
          <p:spPr bwMode="auto">
            <a:xfrm>
              <a:off x="7468370"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35" name="Google Shape;5064;p7"/>
            <p:cNvSpPr>
              <a:spLocks noChangeArrowheads="1"/>
            </p:cNvSpPr>
            <p:nvPr/>
          </p:nvSpPr>
          <p:spPr bwMode="auto">
            <a:xfrm>
              <a:off x="7708863"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36" name="Google Shape;5065;p7"/>
            <p:cNvSpPr>
              <a:spLocks noChangeArrowheads="1"/>
            </p:cNvSpPr>
            <p:nvPr/>
          </p:nvSpPr>
          <p:spPr bwMode="auto">
            <a:xfrm>
              <a:off x="7949355" y="5059279"/>
              <a:ext cx="24168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37" name="Google Shape;5066;p7"/>
            <p:cNvSpPr>
              <a:spLocks noChangeArrowheads="1"/>
            </p:cNvSpPr>
            <p:nvPr/>
          </p:nvSpPr>
          <p:spPr bwMode="auto">
            <a:xfrm>
              <a:off x="8191038"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38" name="Google Shape;5067;p7"/>
            <p:cNvSpPr>
              <a:spLocks noChangeArrowheads="1"/>
            </p:cNvSpPr>
            <p:nvPr/>
          </p:nvSpPr>
          <p:spPr bwMode="auto">
            <a:xfrm>
              <a:off x="8431531"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39" name="Google Shape;5068;p7"/>
            <p:cNvSpPr>
              <a:spLocks noChangeArrowheads="1"/>
            </p:cNvSpPr>
            <p:nvPr/>
          </p:nvSpPr>
          <p:spPr bwMode="auto">
            <a:xfrm>
              <a:off x="8672024" y="5059279"/>
              <a:ext cx="241684"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40" name="Google Shape;5069;p7"/>
            <p:cNvSpPr>
              <a:spLocks noChangeArrowheads="1"/>
            </p:cNvSpPr>
            <p:nvPr/>
          </p:nvSpPr>
          <p:spPr bwMode="auto">
            <a:xfrm>
              <a:off x="8913707" y="5059279"/>
              <a:ext cx="240493" cy="240521"/>
            </a:xfrm>
            <a:prstGeom prst="rect">
              <a:avLst/>
            </a:prstGeom>
            <a:noFill/>
            <a:ln w="9525">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grpSp>
      <p:sp>
        <p:nvSpPr>
          <p:cNvPr id="841" name="Google Shape;5072;p7"/>
          <p:cNvSpPr>
            <a:spLocks noChangeArrowheads="1"/>
          </p:cNvSpPr>
          <p:nvPr/>
        </p:nvSpPr>
        <p:spPr bwMode="auto">
          <a:xfrm rot="17145070">
            <a:off x="513557" y="505619"/>
            <a:ext cx="96837" cy="193675"/>
          </a:xfrm>
          <a:prstGeom prst="roundRect">
            <a:avLst>
              <a:gd name="adj" fmla="val 50000"/>
            </a:avLst>
          </a:prstGeom>
          <a:solidFill>
            <a:schemeClr val="accent1"/>
          </a:solidFill>
          <a:ln>
            <a:noFill/>
          </a:ln>
          <a:effectLst>
            <a:outerShdw dist="28575" dir="2580026" algn="bl" rotWithShape="0">
              <a:schemeClr val="tx1">
                <a:alpha val="20999"/>
              </a:schemeClr>
            </a:outerShdw>
          </a:effectLst>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42" name="Google Shape;5073;p7"/>
          <p:cNvSpPr>
            <a:spLocks noChangeArrowheads="1"/>
          </p:cNvSpPr>
          <p:nvPr/>
        </p:nvSpPr>
        <p:spPr bwMode="auto">
          <a:xfrm rot="4509604">
            <a:off x="1073944" y="1046956"/>
            <a:ext cx="96838" cy="193675"/>
          </a:xfrm>
          <a:prstGeom prst="roundRect">
            <a:avLst>
              <a:gd name="adj" fmla="val 50000"/>
            </a:avLst>
          </a:prstGeom>
          <a:solidFill>
            <a:schemeClr val="accent2"/>
          </a:solidFill>
          <a:ln>
            <a:noFill/>
          </a:ln>
          <a:effectLst>
            <a:outerShdw dist="28575" dir="2580026" algn="bl" rotWithShape="0">
              <a:schemeClr val="tx1">
                <a:alpha val="20999"/>
              </a:schemeClr>
            </a:outerShdw>
          </a:effectLst>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smtClean="0">
              <a:latin typeface="Arial" panose="020B0604020202020204" pitchFamily="34" charset="0"/>
            </a:endParaRPr>
          </a:p>
        </p:txBody>
      </p:sp>
      <p:sp>
        <p:nvSpPr>
          <p:cNvPr id="843" name="Google Shape;5074;p7"/>
          <p:cNvSpPr/>
          <p:nvPr/>
        </p:nvSpPr>
        <p:spPr>
          <a:xfrm rot="14257159">
            <a:off x="11666538" y="504825"/>
            <a:ext cx="96837" cy="195263"/>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844" name="Google Shape;5075;p7"/>
          <p:cNvSpPr/>
          <p:nvPr/>
        </p:nvSpPr>
        <p:spPr>
          <a:xfrm rot="17145070">
            <a:off x="11665744" y="1332706"/>
            <a:ext cx="98425" cy="195263"/>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845" name="Google Shape;5076;p7"/>
          <p:cNvSpPr/>
          <p:nvPr/>
        </p:nvSpPr>
        <p:spPr>
          <a:xfrm rot="4509604">
            <a:off x="10758488" y="669925"/>
            <a:ext cx="96837" cy="195263"/>
          </a:xfrm>
          <a:prstGeom prst="roundRect">
            <a:avLst>
              <a:gd name="adj" fmla="val 50000"/>
            </a:avLst>
          </a:prstGeom>
          <a:solidFill>
            <a:schemeClr val="accent4"/>
          </a:solidFill>
          <a:ln>
            <a:noFill/>
          </a:ln>
          <a:effectLst>
            <a:outerShdw dist="28575" dir="2580000" algn="bl" rotWithShape="0">
              <a:schemeClr val="dk1">
                <a:alpha val="21000"/>
              </a:scheme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846" name="Google Shape;5077;p7"/>
          <p:cNvSpPr/>
          <p:nvPr/>
        </p:nvSpPr>
        <p:spPr>
          <a:xfrm rot="11269745">
            <a:off x="417513" y="1592263"/>
            <a:ext cx="96837" cy="195262"/>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070" name="Google Shape;5070;p7"/>
          <p:cNvSpPr txBox="1">
            <a:spLocks noGrp="1"/>
          </p:cNvSpPr>
          <p:nvPr>
            <p:ph type="subTitle" idx="1"/>
          </p:nvPr>
        </p:nvSpPr>
        <p:spPr>
          <a:xfrm rot="786">
            <a:off x="1080968" y="1612467"/>
            <a:ext cx="6997200" cy="1661200"/>
          </a:xfrm>
          <a:prstGeom prst="rect">
            <a:avLst/>
          </a:prstGeom>
          <a:solidFill>
            <a:schemeClr val="lt2"/>
          </a:solidFill>
          <a:effectLst>
            <a:outerShdw dist="76200" dir="2760000" algn="bl" rotWithShape="0">
              <a:schemeClr val="dk1">
                <a:alpha val="19000"/>
              </a:schemeClr>
            </a:outerShdw>
          </a:effectLst>
        </p:spPr>
        <p:txBody>
          <a:bodyPr anchor="ctr"/>
          <a:lstStyle>
            <a:lvl1pPr lvl="0" algn="ctr" rtl="0">
              <a:lnSpc>
                <a:spcPct val="100000"/>
              </a:lnSpc>
              <a:spcBef>
                <a:spcPts val="0"/>
              </a:spcBef>
              <a:spcAft>
                <a:spcPts val="0"/>
              </a:spcAft>
              <a:buClr>
                <a:srgbClr val="999999"/>
              </a:buClr>
              <a:buSzPts val="800"/>
              <a:buFont typeface="Open Sans"/>
              <a:buChar char="●"/>
              <a:defRPr sz="1867"/>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5071" name="Google Shape;5071;p7"/>
          <p:cNvSpPr txBox="1">
            <a:spLocks noGrp="1"/>
          </p:cNvSpPr>
          <p:nvPr>
            <p:ph type="title"/>
          </p:nvPr>
        </p:nvSpPr>
        <p:spPr>
          <a:xfrm>
            <a:off x="960000" y="593400"/>
            <a:ext cx="10272000" cy="763600"/>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38453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7" name="Group 6"/>
          <p:cNvGrpSpPr/>
          <p:nvPr userDrawn="1"/>
        </p:nvGrpSpPr>
        <p:grpSpPr>
          <a:xfrm>
            <a:off x="-38100" y="26988"/>
            <a:ext cx="12231688" cy="6831012"/>
            <a:chOff x="-38100" y="26988"/>
            <a:chExt cx="12231688" cy="6831012"/>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12193588" cy="680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8100" y="26988"/>
              <a:ext cx="12192000" cy="6831012"/>
            </a:xfrm>
            <a:prstGeom prst="rect">
              <a:avLst/>
            </a:prstGeom>
            <a:solidFill>
              <a:srgbClr val="B2B2B2">
                <a:alpha val="50196"/>
              </a:srgb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624646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7" name="Group 6"/>
          <p:cNvGrpSpPr/>
          <p:nvPr userDrawn="1"/>
        </p:nvGrpSpPr>
        <p:grpSpPr>
          <a:xfrm>
            <a:off x="-38100" y="26988"/>
            <a:ext cx="12231688" cy="6831012"/>
            <a:chOff x="-38100" y="26988"/>
            <a:chExt cx="12231688" cy="6831012"/>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12193588" cy="680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8100" y="26988"/>
              <a:ext cx="12192000" cy="6831012"/>
            </a:xfrm>
            <a:prstGeom prst="rect">
              <a:avLst/>
            </a:prstGeom>
            <a:solidFill>
              <a:srgbClr val="B2B2B2">
                <a:alpha val="50196"/>
              </a:srgb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812881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grpSp>
        <p:nvGrpSpPr>
          <p:cNvPr id="7" name="Group 6"/>
          <p:cNvGrpSpPr/>
          <p:nvPr userDrawn="1"/>
        </p:nvGrpSpPr>
        <p:grpSpPr>
          <a:xfrm>
            <a:off x="-38100" y="26988"/>
            <a:ext cx="12231688" cy="6831012"/>
            <a:chOff x="-38100" y="26988"/>
            <a:chExt cx="12231688" cy="6831012"/>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12193588" cy="680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8100" y="26988"/>
              <a:ext cx="12192000" cy="6831012"/>
            </a:xfrm>
            <a:prstGeom prst="rect">
              <a:avLst/>
            </a:prstGeom>
            <a:solidFill>
              <a:srgbClr val="B2B2B2">
                <a:alpha val="50196"/>
              </a:srgb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336493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grpSp>
        <p:nvGrpSpPr>
          <p:cNvPr id="7" name="Group 6"/>
          <p:cNvGrpSpPr/>
          <p:nvPr userDrawn="1"/>
        </p:nvGrpSpPr>
        <p:grpSpPr>
          <a:xfrm>
            <a:off x="-38100" y="26988"/>
            <a:ext cx="12231688" cy="6831012"/>
            <a:chOff x="-38100" y="26988"/>
            <a:chExt cx="12231688" cy="6831012"/>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12193588" cy="680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8100" y="26988"/>
              <a:ext cx="12192000" cy="6831012"/>
            </a:xfrm>
            <a:prstGeom prst="rect">
              <a:avLst/>
            </a:prstGeom>
            <a:solidFill>
              <a:srgbClr val="B2B2B2">
                <a:alpha val="50196"/>
              </a:srgb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20094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grpSp>
        <p:nvGrpSpPr>
          <p:cNvPr id="7" name="Group 6"/>
          <p:cNvGrpSpPr/>
          <p:nvPr userDrawn="1"/>
        </p:nvGrpSpPr>
        <p:grpSpPr>
          <a:xfrm>
            <a:off x="-38100" y="26988"/>
            <a:ext cx="12231688" cy="6831012"/>
            <a:chOff x="-38100" y="26988"/>
            <a:chExt cx="12231688" cy="6831012"/>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12193588" cy="680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8100" y="26988"/>
              <a:ext cx="12192000" cy="6831012"/>
            </a:xfrm>
            <a:prstGeom prst="rect">
              <a:avLst/>
            </a:prstGeom>
            <a:solidFill>
              <a:srgbClr val="B2B2B2">
                <a:alpha val="50196"/>
              </a:srgb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2850997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171507-E0FE-4F49-A307-D31C9B112A4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FA1D7-C61A-4736-BA6E-AF81BC407BDD}" type="slidenum">
              <a:rPr lang="en-US" smtClean="0"/>
              <a:t>‹#›</a:t>
            </a:fld>
            <a:endParaRPr lang="en-US"/>
          </a:p>
        </p:txBody>
      </p:sp>
    </p:spTree>
    <p:extLst>
      <p:ext uri="{BB962C8B-B14F-4D97-AF65-F5344CB8AC3E}">
        <p14:creationId xmlns:p14="http://schemas.microsoft.com/office/powerpoint/2010/main" val="880770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8171507-E0FE-4F49-A307-D31C9B112A40}"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FA1D7-C61A-4736-BA6E-AF81BC407BDD}" type="slidenum">
              <a:rPr lang="en-US" smtClean="0"/>
              <a:t>‹#›</a:t>
            </a:fld>
            <a:endParaRPr lang="en-US"/>
          </a:p>
        </p:txBody>
      </p:sp>
    </p:spTree>
    <p:extLst>
      <p:ext uri="{BB962C8B-B14F-4D97-AF65-F5344CB8AC3E}">
        <p14:creationId xmlns:p14="http://schemas.microsoft.com/office/powerpoint/2010/main" val="1565345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8171507-E0FE-4F49-A307-D31C9B112A40}"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FA1D7-C61A-4736-BA6E-AF81BC407BDD}" type="slidenum">
              <a:rPr lang="en-US" smtClean="0"/>
              <a:t>‹#›</a:t>
            </a:fld>
            <a:endParaRPr lang="en-US"/>
          </a:p>
        </p:txBody>
      </p:sp>
    </p:spTree>
    <p:extLst>
      <p:ext uri="{BB962C8B-B14F-4D97-AF65-F5344CB8AC3E}">
        <p14:creationId xmlns:p14="http://schemas.microsoft.com/office/powerpoint/2010/main" val="183748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171507-E0FE-4F49-A307-D31C9B112A40}"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FA1D7-C61A-4736-BA6E-AF81BC407BDD}" type="slidenum">
              <a:rPr lang="en-US" smtClean="0"/>
              <a:t>‹#›</a:t>
            </a:fld>
            <a:endParaRPr lang="en-US"/>
          </a:p>
        </p:txBody>
      </p:sp>
    </p:spTree>
    <p:extLst>
      <p:ext uri="{BB962C8B-B14F-4D97-AF65-F5344CB8AC3E}">
        <p14:creationId xmlns:p14="http://schemas.microsoft.com/office/powerpoint/2010/main" val="377651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8171507-E0FE-4F49-A307-D31C9B112A40}"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FA1D7-C61A-4736-BA6E-AF81BC407BDD}" type="slidenum">
              <a:rPr lang="en-US" smtClean="0"/>
              <a:t>‹#›</a:t>
            </a:fld>
            <a:endParaRPr lang="en-US"/>
          </a:p>
        </p:txBody>
      </p:sp>
    </p:spTree>
    <p:extLst>
      <p:ext uri="{BB962C8B-B14F-4D97-AF65-F5344CB8AC3E}">
        <p14:creationId xmlns:p14="http://schemas.microsoft.com/office/powerpoint/2010/main" val="41917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171507-E0FE-4F49-A307-D31C9B112A40}"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FA1D7-C61A-4736-BA6E-AF81BC407BDD}" type="slidenum">
              <a:rPr lang="en-US" smtClean="0"/>
              <a:t>‹#›</a:t>
            </a:fld>
            <a:endParaRPr lang="en-US"/>
          </a:p>
        </p:txBody>
      </p:sp>
    </p:spTree>
    <p:extLst>
      <p:ext uri="{BB962C8B-B14F-4D97-AF65-F5344CB8AC3E}">
        <p14:creationId xmlns:p14="http://schemas.microsoft.com/office/powerpoint/2010/main" val="536848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171507-E0FE-4F49-A307-D31C9B112A40}"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FA1D7-C61A-4736-BA6E-AF81BC407BDD}" type="slidenum">
              <a:rPr lang="en-US" smtClean="0"/>
              <a:t>‹#›</a:t>
            </a:fld>
            <a:endParaRPr lang="en-US"/>
          </a:p>
        </p:txBody>
      </p:sp>
    </p:spTree>
    <p:extLst>
      <p:ext uri="{BB962C8B-B14F-4D97-AF65-F5344CB8AC3E}">
        <p14:creationId xmlns:p14="http://schemas.microsoft.com/office/powerpoint/2010/main" val="82187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171507-E0FE-4F49-A307-D31C9B112A40}"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FA1D7-C61A-4736-BA6E-AF81BC407BDD}" type="slidenum">
              <a:rPr lang="en-US" smtClean="0"/>
              <a:t>‹#›</a:t>
            </a:fld>
            <a:endParaRPr lang="en-US"/>
          </a:p>
        </p:txBody>
      </p:sp>
    </p:spTree>
    <p:extLst>
      <p:ext uri="{BB962C8B-B14F-4D97-AF65-F5344CB8AC3E}">
        <p14:creationId xmlns:p14="http://schemas.microsoft.com/office/powerpoint/2010/main" val="2566818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71507-E0FE-4F49-A307-D31C9B112A40}" type="datetimeFigureOut">
              <a:rPr lang="en-US" smtClean="0"/>
              <a:t>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FA1D7-C61A-4736-BA6E-AF81BC407BDD}" type="slidenum">
              <a:rPr lang="en-US" smtClean="0"/>
              <a:t>‹#›</a:t>
            </a:fld>
            <a:endParaRPr lang="en-US"/>
          </a:p>
        </p:txBody>
      </p:sp>
    </p:spTree>
    <p:extLst>
      <p:ext uri="{BB962C8B-B14F-4D97-AF65-F5344CB8AC3E}">
        <p14:creationId xmlns:p14="http://schemas.microsoft.com/office/powerpoint/2010/main" val="32111962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6" r:id="rId13"/>
    <p:sldLayoutId id="2147483677" r:id="rId14"/>
    <p:sldLayoutId id="2147483678" r:id="rId15"/>
    <p:sldLayoutId id="2147483679" r:id="rId16"/>
    <p:sldLayoutId id="214748368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13.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7.emf"/></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7.emf"/></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خلفية فيديو للمونتاج - بجودة عالية - زهور">
            <a:hlinkClick r:id="" action="ppaction://media"/>
            <a:extLst>
              <a:ext uri="{FF2B5EF4-FFF2-40B4-BE49-F238E27FC236}">
                <a16:creationId xmlns:a16="http://schemas.microsoft.com/office/drawing/2014/main" id="{0BC1DA88-3782-4307-928C-4ED77FDD030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600F885-F750-4781-A9D1-88C31447D60C}"/>
              </a:ext>
            </a:extLst>
          </p:cNvPr>
          <p:cNvSpPr txBox="1"/>
          <p:nvPr/>
        </p:nvSpPr>
        <p:spPr>
          <a:xfrm>
            <a:off x="1151618" y="212735"/>
            <a:ext cx="101790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Nhiệt</a:t>
            </a:r>
            <a:r>
              <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rPr>
              <a:t> </a:t>
            </a: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liệt</a:t>
            </a:r>
            <a:r>
              <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rPr>
              <a:t> </a:t>
            </a: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chào</a:t>
            </a:r>
            <a:r>
              <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rPr>
              <a:t> </a:t>
            </a: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mừng</a:t>
            </a:r>
            <a:r>
              <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các</a:t>
            </a:r>
            <a:r>
              <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rPr>
              <a:t> </a:t>
            </a: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thầy</a:t>
            </a:r>
            <a:r>
              <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rPr>
              <a:t> </a:t>
            </a: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cô</a:t>
            </a:r>
            <a:r>
              <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rPr>
              <a:t> </a:t>
            </a: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giáo</a:t>
            </a:r>
            <a:r>
              <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rPr>
              <a:t> </a:t>
            </a: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về</a:t>
            </a:r>
            <a:r>
              <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rPr>
              <a:t> </a:t>
            </a: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dự</a:t>
            </a:r>
            <a:r>
              <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rPr>
              <a:t> </a:t>
            </a: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giờ</a:t>
            </a:r>
            <a:r>
              <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rPr>
              <a:t> </a:t>
            </a: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thăm</a:t>
            </a:r>
            <a:r>
              <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rPr>
              <a:t> </a:t>
            </a:r>
            <a:r>
              <a:rPr kumimoji="0" lang="en-US" sz="4000" b="1" i="0" u="none" strike="noStrike" kern="1200" cap="none" spc="0" normalizeH="0" baseline="0" noProof="0" dirty="0" err="1">
                <a:ln>
                  <a:solidFill>
                    <a:srgbClr val="FFC000">
                      <a:lumMod val="40000"/>
                      <a:lumOff val="60000"/>
                    </a:srgbClr>
                  </a:solidFill>
                </a:ln>
                <a:solidFill>
                  <a:srgbClr val="F26522"/>
                </a:solidFill>
                <a:effectLst/>
                <a:uLnTx/>
                <a:uFillTx/>
                <a:latin typeface="UTM Beautiful Caps" panose="02040603050506020204" pitchFamily="18" charset="0"/>
              </a:rPr>
              <a:t>lớp</a:t>
            </a:r>
            <a:endParaRPr kumimoji="0" lang="en-US" sz="4000" b="1" i="0" u="none" strike="noStrike" kern="1200" cap="none" spc="0" normalizeH="0" baseline="0" noProof="0" dirty="0">
              <a:ln>
                <a:solidFill>
                  <a:srgbClr val="FFC000">
                    <a:lumMod val="40000"/>
                    <a:lumOff val="60000"/>
                  </a:srgbClr>
                </a:solidFill>
              </a:ln>
              <a:solidFill>
                <a:srgbClr val="F26522"/>
              </a:solidFill>
              <a:effectLst/>
              <a:uLnTx/>
              <a:uFillTx/>
              <a:latin typeface="UTM Beautiful Caps" panose="02040603050506020204" pitchFamily="18" charset="0"/>
            </a:endParaRPr>
          </a:p>
        </p:txBody>
      </p:sp>
      <p:pic>
        <p:nvPicPr>
          <p:cNvPr id="8" name="HopeYou-V.A-3640547">
            <a:hlinkClick r:id="" action="ppaction://media"/>
            <a:extLst>
              <a:ext uri="{FF2B5EF4-FFF2-40B4-BE49-F238E27FC236}">
                <a16:creationId xmlns:a16="http://schemas.microsoft.com/office/drawing/2014/main" id="{A30818ED-D08B-4C4B-95CC-EA1AA737B70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163050" y="7070735"/>
            <a:ext cx="609600" cy="609600"/>
          </a:xfrm>
          <a:prstGeom prst="rect">
            <a:avLst/>
          </a:prstGeom>
        </p:spPr>
      </p:pic>
      <p:sp>
        <p:nvSpPr>
          <p:cNvPr id="6" name="TextBox 5">
            <a:extLst>
              <a:ext uri="{FF2B5EF4-FFF2-40B4-BE49-F238E27FC236}">
                <a16:creationId xmlns:a16="http://schemas.microsoft.com/office/drawing/2014/main" id="{B600F885-F750-4781-A9D1-88C31447D60C}"/>
              </a:ext>
            </a:extLst>
          </p:cNvPr>
          <p:cNvSpPr txBox="1"/>
          <p:nvPr/>
        </p:nvSpPr>
        <p:spPr>
          <a:xfrm>
            <a:off x="2346227" y="2096450"/>
            <a:ext cx="1017905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solidFill>
                    <a:srgbClr val="FFC000">
                      <a:lumMod val="40000"/>
                      <a:lumOff val="60000"/>
                    </a:srgbClr>
                  </a:solidFill>
                </a:ln>
                <a:solidFill>
                  <a:srgbClr val="0000CC"/>
                </a:solidFill>
                <a:effectLst/>
                <a:uLnTx/>
                <a:uFillTx/>
                <a:latin typeface="UTM Beautiful Caps" panose="02040603050506020204" pitchFamily="18" charset="0"/>
              </a:rPr>
              <a:t>Giáo</a:t>
            </a:r>
            <a:r>
              <a:rPr kumimoji="0" lang="en-US" sz="3200" b="1" i="0" u="none" strike="noStrike" kern="1200" cap="none" spc="0" normalizeH="0" noProof="0" dirty="0" smtClean="0">
                <a:ln>
                  <a:solidFill>
                    <a:srgbClr val="FFC000">
                      <a:lumMod val="40000"/>
                      <a:lumOff val="60000"/>
                    </a:srgbClr>
                  </a:solidFill>
                </a:ln>
                <a:solidFill>
                  <a:srgbClr val="0000CC"/>
                </a:solidFill>
                <a:effectLst/>
                <a:uLnTx/>
                <a:uFillTx/>
                <a:latin typeface="UTM Beautiful Caps" panose="02040603050506020204" pitchFamily="18" charset="0"/>
              </a:rPr>
              <a:t> viên thực hiện:</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b="1" noProof="0" dirty="0" smtClean="0">
                <a:ln>
                  <a:solidFill>
                    <a:srgbClr val="FFC000">
                      <a:lumMod val="40000"/>
                      <a:lumOff val="60000"/>
                    </a:srgbClr>
                  </a:solidFill>
                </a:ln>
                <a:solidFill>
                  <a:srgbClr val="0000CC"/>
                </a:solidFill>
                <a:latin typeface="UTM Beautiful Caps" panose="02040603050506020204" pitchFamily="18" charset="0"/>
              </a:rPr>
              <a:t>Trường:</a:t>
            </a:r>
            <a:endParaRPr kumimoji="0" lang="en-US" sz="3200" b="1" i="0" u="none" strike="noStrike" kern="1200" cap="none" spc="0" normalizeH="0" baseline="0" noProof="0" dirty="0">
              <a:ln>
                <a:solidFill>
                  <a:srgbClr val="FFC000">
                    <a:lumMod val="40000"/>
                    <a:lumOff val="60000"/>
                  </a:srgbClr>
                </a:solidFill>
              </a:ln>
              <a:solidFill>
                <a:srgbClr val="0000CC"/>
              </a:solidFill>
              <a:effectLst/>
              <a:uLnTx/>
              <a:uFillTx/>
              <a:latin typeface="UTM Beautiful Caps" panose="02040603050506020204" pitchFamily="18" charset="0"/>
            </a:endParaRPr>
          </a:p>
        </p:txBody>
      </p:sp>
    </p:spTree>
    <p:extLst>
      <p:ext uri="{BB962C8B-B14F-4D97-AF65-F5344CB8AC3E}">
        <p14:creationId xmlns:p14="http://schemas.microsoft.com/office/powerpoint/2010/main" val="200111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63" fill="hold"/>
                                        <p:tgtEl>
                                          <p:spTgt spid="4"/>
                                        </p:tgtEl>
                                      </p:cBhvr>
                                    </p:cmd>
                                  </p:childTnLst>
                                </p:cTn>
                              </p:par>
                              <p:par>
                                <p:cTn id="7" presetID="1" presetClass="mediacall" presetSubtype="0" fill="hold" nodeType="withEffect">
                                  <p:stCondLst>
                                    <p:cond delay="0"/>
                                  </p:stCondLst>
                                  <p:childTnLst>
                                    <p:cmd type="call" cmd="playFrom(0.0)">
                                      <p:cBhvr>
                                        <p:cTn id="8" dur="1219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56061">
                <p:cTn id="15"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9"/>
          <p:cNvSpPr txBox="1">
            <a:spLocks noChangeArrowheads="1"/>
          </p:cNvSpPr>
          <p:nvPr/>
        </p:nvSpPr>
        <p:spPr bwMode="auto">
          <a:xfrm>
            <a:off x="0" y="160338"/>
            <a:ext cx="12192000" cy="424732"/>
          </a:xfrm>
          <a:prstGeom prst="rect">
            <a:avLst/>
          </a:prstGeom>
          <a:solidFill>
            <a:schemeClr val="accent4"/>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2400" b="1" dirty="0" smtClean="0">
                <a:latin typeface="Times New Roman" panose="02020603050405020304" pitchFamily="18" charset="0"/>
                <a:cs typeface="Times New Roman" panose="02020603050405020304" pitchFamily="18" charset="0"/>
              </a:rPr>
              <a:t>IV. LUYỆN TẬP</a:t>
            </a:r>
            <a:endParaRPr 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983846" y="783109"/>
            <a:ext cx="10289895" cy="1014380"/>
          </a:xfrm>
          <a:prstGeom prst="rect">
            <a:avLst/>
          </a:prstGeom>
          <a:ln w="44450" cmpd="thickThin">
            <a:solidFill>
              <a:schemeClr val="accent2"/>
            </a:solidFill>
            <a:prstDash val="dash"/>
          </a:ln>
        </p:spPr>
        <p:txBody>
          <a:bodyPr wrap="square">
            <a:spAutoFit/>
          </a:bodyPr>
          <a:lstStyle/>
          <a:p>
            <a:pPr algn="just">
              <a:lnSpc>
                <a:spcPct val="107000"/>
              </a:lnSpc>
              <a:spcAft>
                <a:spcPts val="800"/>
              </a:spcAft>
            </a:pPr>
            <a:r>
              <a:rPr lang="en-US" sz="28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 1 đoạn văn (5-7 câu) nêu cảm nhận của em về nhân vật Dế Mèn trong đoạn trích Bài học đường đời đầu tiên.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02" y="1891356"/>
            <a:ext cx="11167354" cy="4671490"/>
          </a:xfrm>
          <a:prstGeom prst="rect">
            <a:avLst/>
          </a:prstGeom>
        </p:spPr>
      </p:pic>
    </p:spTree>
    <p:extLst>
      <p:ext uri="{BB962C8B-B14F-4D97-AF65-F5344CB8AC3E}">
        <p14:creationId xmlns:p14="http://schemas.microsoft.com/office/powerpoint/2010/main" val="332988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9"/>
          <p:cNvSpPr txBox="1">
            <a:spLocks noChangeArrowheads="1"/>
          </p:cNvSpPr>
          <p:nvPr/>
        </p:nvSpPr>
        <p:spPr bwMode="auto">
          <a:xfrm>
            <a:off x="0" y="160338"/>
            <a:ext cx="12192000" cy="424732"/>
          </a:xfrm>
          <a:prstGeom prst="rect">
            <a:avLst/>
          </a:prstGeom>
          <a:solidFill>
            <a:schemeClr val="accent4"/>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2400" b="1" dirty="0" smtClean="0">
                <a:latin typeface="Times New Roman" panose="02020603050405020304" pitchFamily="18" charset="0"/>
                <a:cs typeface="Times New Roman" panose="02020603050405020304" pitchFamily="18" charset="0"/>
              </a:rPr>
              <a:t>IV. LUYỆN TẬP</a:t>
            </a:r>
            <a:endParaRPr 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951052" y="667363"/>
            <a:ext cx="10531034" cy="3026982"/>
          </a:xfrm>
          <a:prstGeom prst="rect">
            <a:avLst/>
          </a:prstGeom>
          <a:ln w="44450" cmpd="thickThin">
            <a:solidFill>
              <a:schemeClr val="accent2"/>
            </a:solidFill>
            <a:prstDash val="dash"/>
          </a:ln>
        </p:spPr>
        <p:txBody>
          <a:bodyPr wrap="square">
            <a:spAutoFit/>
          </a:bodyPr>
          <a:lstStyle/>
          <a:p>
            <a:pPr algn="just">
              <a:lnSpc>
                <a:spcPct val="107000"/>
              </a:lnSpc>
              <a:spcAft>
                <a:spcPts val="800"/>
              </a:spcAft>
            </a:pPr>
            <a:r>
              <a:rPr lang="en-US" sz="2800" b="1" u="sng" dirty="0">
                <a:solidFill>
                  <a:srgbClr val="FF0000"/>
                </a:solidFill>
                <a:latin typeface="Times New Roman" panose="02020603050405020304" pitchFamily="18" charset="0"/>
              </a:rPr>
              <a:t>PHIẾU HỌC TẬP 2</a:t>
            </a:r>
            <a:r>
              <a:rPr lang="en-US" sz="2800" b="1" u="sng" dirty="0" smtClean="0">
                <a:solidFill>
                  <a:srgbClr val="FF0000"/>
                </a:solidFill>
                <a:latin typeface="Times New Roman" panose="02020603050405020304" pitchFamily="18" charset="0"/>
              </a:rPr>
              <a:t>: </a:t>
            </a:r>
            <a:endParaRPr lang="en-US" sz="2800" b="1" u="sng" dirty="0">
              <a:solidFill>
                <a:srgbClr val="FF0000"/>
              </a:solidFill>
              <a:latin typeface="Times New Roman" panose="02020603050405020304" pitchFamily="18" charset="0"/>
            </a:endParaRPr>
          </a:p>
          <a:p>
            <a:pPr algn="just">
              <a:lnSpc>
                <a:spcPct val="107000"/>
              </a:lnSpc>
              <a:spcAft>
                <a:spcPts val="800"/>
              </a:spcAft>
            </a:pPr>
            <a:r>
              <a:rPr lang="en-US" sz="2800" b="1"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 </a:t>
            </a:r>
            <a:r>
              <a:rPr lang="en-US" sz="2800" b="1"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800" dirty="0">
                <a:latin typeface="Times New Roman" panose="02020603050405020304" pitchFamily="18" charset="0"/>
                <a:cs typeface="Times New Roman" panose="02020603050405020304" pitchFamily="18" charset="0"/>
              </a:rPr>
              <a:t>Nhà văn Tô Hoài từng chia sẻ: “Nhân vật trong truyện đồng thoại được nhân cách hoá trên cơ sở đảm bảo không thoát ly sinh hoạt có thật của loài vật.”. Dựa vào những điều em biết về loài dế, hãy chỉ ra những điểm “có thật” như thế trong văn bản, đồng thời, phát hiện những chỉ tiết đã được nhà văn “nhân cách hoá</a:t>
            </a:r>
            <a:r>
              <a:rPr lang="pt-BR"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849" y="3957615"/>
            <a:ext cx="8756139" cy="2461473"/>
          </a:xfrm>
          <a:prstGeom prst="rect">
            <a:avLst/>
          </a:prstGeom>
        </p:spPr>
      </p:pic>
    </p:spTree>
    <p:extLst>
      <p:ext uri="{BB962C8B-B14F-4D97-AF65-F5344CB8AC3E}">
        <p14:creationId xmlns:p14="http://schemas.microsoft.com/office/powerpoint/2010/main" val="88832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9"/>
          <p:cNvSpPr txBox="1">
            <a:spLocks noChangeArrowheads="1"/>
          </p:cNvSpPr>
          <p:nvPr/>
        </p:nvSpPr>
        <p:spPr bwMode="auto">
          <a:xfrm>
            <a:off x="0" y="160338"/>
            <a:ext cx="12192000" cy="424732"/>
          </a:xfrm>
          <a:prstGeom prst="rect">
            <a:avLst/>
          </a:prstGeom>
          <a:solidFill>
            <a:schemeClr val="accent4"/>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2400" b="1" dirty="0" smtClean="0">
                <a:latin typeface="Times New Roman" panose="02020603050405020304" pitchFamily="18" charset="0"/>
                <a:cs typeface="Times New Roman" panose="02020603050405020304" pitchFamily="18" charset="0"/>
              </a:rPr>
              <a:t>IV. LUYỆN TẬP</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7" y="978608"/>
            <a:ext cx="10781485" cy="5260146"/>
          </a:xfrm>
          <a:prstGeom prst="rect">
            <a:avLst/>
          </a:prstGeom>
        </p:spPr>
      </p:pic>
    </p:spTree>
    <p:extLst>
      <p:ext uri="{BB962C8B-B14F-4D97-AF65-F5344CB8AC3E}">
        <p14:creationId xmlns:p14="http://schemas.microsoft.com/office/powerpoint/2010/main" val="168240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Minutes-Countdown-4k-Giant-Clock-Đồng-hồ-đếm-ngược-2-phút">
            <a:hlinkClick r:id="" action="ppaction://media"/>
            <a:extLst>
              <a:ext uri="{FF2B5EF4-FFF2-40B4-BE49-F238E27FC236}">
                <a16:creationId xmlns:a16="http://schemas.microsoft.com/office/drawing/2014/main" id="{B881EDE8-E2F2-0536-5134-6522E0D82A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06592" y="5756787"/>
            <a:ext cx="1957712" cy="1101213"/>
          </a:xfrm>
          <a:prstGeom prst="rect">
            <a:avLst/>
          </a:prstGeom>
        </p:spPr>
      </p:pic>
      <p:sp>
        <p:nvSpPr>
          <p:cNvPr id="5" name="Rectangle 4"/>
          <p:cNvSpPr/>
          <p:nvPr/>
        </p:nvSpPr>
        <p:spPr>
          <a:xfrm>
            <a:off x="615386" y="738252"/>
            <a:ext cx="9072624" cy="1577996"/>
          </a:xfrm>
          <a:prstGeom prst="rect">
            <a:avLst/>
          </a:prstGeom>
          <a:ln w="44450" cmpd="thickThin">
            <a:solidFill>
              <a:schemeClr val="accent2"/>
            </a:solidFill>
            <a:prstDash val="dash"/>
          </a:ln>
        </p:spPr>
        <p:txBody>
          <a:bodyPr wrap="square">
            <a:spAutoFit/>
          </a:bodyPr>
          <a:lstStyle/>
          <a:p>
            <a:pPr algn="just">
              <a:lnSpc>
                <a:spcPct val="107000"/>
              </a:lnSpc>
              <a:spcAft>
                <a:spcPts val="800"/>
              </a:spcAft>
            </a:pPr>
            <a:r>
              <a:rPr lang="en-US" sz="2800" b="1" u="sng" dirty="0">
                <a:solidFill>
                  <a:srgbClr val="FF0000"/>
                </a:solidFill>
                <a:latin typeface="Times New Roman" panose="02020603050405020304" pitchFamily="18" charset="0"/>
              </a:rPr>
              <a:t>PHIẾU HỌC TẬP </a:t>
            </a:r>
            <a:r>
              <a:rPr lang="en-US" sz="2800" b="1" u="sng" dirty="0" smtClean="0">
                <a:solidFill>
                  <a:srgbClr val="FF0000"/>
                </a:solidFill>
                <a:latin typeface="Times New Roman" panose="02020603050405020304" pitchFamily="18" charset="0"/>
              </a:rPr>
              <a:t>3: </a:t>
            </a:r>
            <a:endParaRPr lang="en-US" sz="2800" b="1" u="sng" dirty="0">
              <a:solidFill>
                <a:srgbClr val="FF0000"/>
              </a:solidFill>
              <a:latin typeface="Times New Roman" panose="02020603050405020304" pitchFamily="18" charset="0"/>
            </a:endParaRPr>
          </a:p>
          <a:p>
            <a:pPr algn="just">
              <a:lnSpc>
                <a:spcPct val="107000"/>
              </a:lnSpc>
              <a:spcAft>
                <a:spcPts val="800"/>
              </a:spcAft>
            </a:pPr>
            <a:r>
              <a:rPr lang="en-US" sz="2800" b="1"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 </a:t>
            </a:r>
            <a:r>
              <a:rPr lang="en-US" sz="2800" b="1"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Nhận xét về nhan đề  Bài học đường đời đầu tiên. Tác dụng của nhan đề đối với chủ đề của đoạn trích?</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7" name="Text Box 9"/>
          <p:cNvSpPr txBox="1">
            <a:spLocks noChangeArrowheads="1"/>
          </p:cNvSpPr>
          <p:nvPr/>
        </p:nvSpPr>
        <p:spPr bwMode="auto">
          <a:xfrm>
            <a:off x="0" y="160338"/>
            <a:ext cx="12192000" cy="424732"/>
          </a:xfrm>
          <a:prstGeom prst="rect">
            <a:avLst/>
          </a:prstGeom>
          <a:solidFill>
            <a:schemeClr val="accent4"/>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2400" b="1" dirty="0" smtClean="0">
                <a:latin typeface="Times New Roman" panose="02020603050405020304" pitchFamily="18" charset="0"/>
                <a:cs typeface="Times New Roman" panose="02020603050405020304" pitchFamily="18" charset="0"/>
              </a:rPr>
              <a:t>IV. LUYỆN TẬP</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364702" y="3059052"/>
            <a:ext cx="5731298" cy="1384995"/>
          </a:xfrm>
          <a:prstGeom prst="rect">
            <a:avLst/>
          </a:prstGeom>
        </p:spPr>
        <p:txBody>
          <a:bodyPr wrap="square">
            <a:spAutoFit/>
          </a:bodyPr>
          <a:lstStyle/>
          <a:p>
            <a:pPr algn="just"/>
            <a:r>
              <a:rPr lang="en-US" sz="2800" dirty="0" smtClean="0">
                <a:solidFill>
                  <a:srgbClr val="0000CC"/>
                </a:solidFill>
                <a:latin typeface="Times New Roman" pitchFamily="18" charset="0"/>
                <a:cs typeface="Times New Roman" pitchFamily="18" charset="0"/>
              </a:rPr>
              <a:t>- Hình thức: Thảo luận nhóm bàn, thống nhất đáp án</a:t>
            </a:r>
          </a:p>
          <a:p>
            <a:pPr algn="just"/>
            <a:r>
              <a:rPr lang="en-US" sz="2800" dirty="0" smtClean="0">
                <a:solidFill>
                  <a:srgbClr val="0000CC"/>
                </a:solidFill>
                <a:latin typeface="Times New Roman" pitchFamily="18" charset="0"/>
                <a:cs typeface="Times New Roman" pitchFamily="18" charset="0"/>
              </a:rPr>
              <a:t>- Thời gian: 2 phút</a:t>
            </a:r>
            <a:endParaRPr lang="en-US" sz="2800" dirty="0">
              <a:solidFill>
                <a:srgbClr val="0000CC"/>
              </a:solidFill>
              <a:latin typeface="Times New Roman" pitchFamily="18" charset="0"/>
              <a:cs typeface="Times New Roman"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915" y="2833421"/>
            <a:ext cx="6042085" cy="3625251"/>
          </a:xfrm>
          <a:prstGeom prst="rect">
            <a:avLst/>
          </a:prstGeom>
        </p:spPr>
      </p:pic>
    </p:spTree>
    <p:extLst>
      <p:ext uri="{BB962C8B-B14F-4D97-AF65-F5344CB8AC3E}">
        <p14:creationId xmlns:p14="http://schemas.microsoft.com/office/powerpoint/2010/main" val="20750229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6"/>
                </p:tgtEl>
              </p:cMediaNode>
            </p:video>
          </p:childTnLst>
        </p:cTn>
      </p:par>
    </p:tnLst>
    <p:bldLst>
      <p:bldP spid="5" grpId="0" animBg="1"/>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7"/>
          <p:cNvGrpSpPr>
            <a:grpSpLocks/>
          </p:cNvGrpSpPr>
          <p:nvPr/>
        </p:nvGrpSpPr>
        <p:grpSpPr bwMode="auto">
          <a:xfrm>
            <a:off x="1920770" y="1561301"/>
            <a:ext cx="10012730" cy="2384650"/>
            <a:chOff x="1586" y="1073"/>
            <a:chExt cx="2736" cy="492"/>
          </a:xfrm>
        </p:grpSpPr>
        <p:sp>
          <p:nvSpPr>
            <p:cNvPr id="7" name="AutoShape 48"/>
            <p:cNvSpPr>
              <a:spLocks noChangeArrowheads="1"/>
            </p:cNvSpPr>
            <p:nvPr/>
          </p:nvSpPr>
          <p:spPr bwMode="gray">
            <a:xfrm>
              <a:off x="1586" y="1073"/>
              <a:ext cx="2736" cy="452"/>
            </a:xfrm>
            <a:prstGeom prst="roundRect">
              <a:avLst>
                <a:gd name="adj" fmla="val 16667"/>
              </a:avLst>
            </a:prstGeom>
            <a:gradFill flip="none" rotWithShape="1">
              <a:gsLst>
                <a:gs pos="0">
                  <a:schemeClr val="accent1">
                    <a:gamma/>
                    <a:tint val="21176"/>
                    <a:invGamma/>
                  </a:schemeClr>
                </a:gs>
                <a:gs pos="100000">
                  <a:schemeClr val="accent1"/>
                </a:gs>
              </a:gsLst>
              <a:lin ang="5400000" scaled="1"/>
              <a:tileRect/>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18447" name="AutoShape 49"/>
            <p:cNvSpPr>
              <a:spLocks noChangeArrowheads="1"/>
            </p:cNvSpPr>
            <p:nvPr/>
          </p:nvSpPr>
          <p:spPr bwMode="gray">
            <a:xfrm>
              <a:off x="1593" y="1083"/>
              <a:ext cx="118"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endParaRPr>
            </a:p>
          </p:txBody>
        </p:sp>
        <p:sp>
          <p:nvSpPr>
            <p:cNvPr id="18448" name="Text Box 50"/>
            <p:cNvSpPr txBox="1">
              <a:spLocks noChangeArrowheads="1"/>
            </p:cNvSpPr>
            <p:nvPr/>
          </p:nvSpPr>
          <p:spPr bwMode="gray">
            <a:xfrm>
              <a:off x="1777" y="1111"/>
              <a:ext cx="2490" cy="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2400" dirty="0">
                  <a:latin typeface="Times New Roman" panose="02020603050405020304" pitchFamily="18" charset="0"/>
                  <a:cs typeface="Times New Roman" panose="02020603050405020304" pitchFamily="18" charset="0"/>
                </a:rPr>
                <a:t>+ Đây là nhan đề do người biên soạn sách đặt. Nhan đề này lấy từ chi tiết Dế Mèn chôn cất Dế Choắt, lặng nghĩ: "Tôi đứng lặng giờ lâu, nghĩ về bài học đường đời đầu </a:t>
              </a:r>
              <a:r>
                <a:rPr lang="en-US" sz="2400" dirty="0" smtClean="0">
                  <a:latin typeface="Times New Roman" panose="02020603050405020304" pitchFamily="18" charset="0"/>
                  <a:cs typeface="Times New Roman" panose="02020603050405020304" pitchFamily="18" charset="0"/>
                </a:rPr>
                <a:t>tiên”.</a:t>
              </a:r>
              <a:endParaRPr lang="en-US" sz="2400" dirty="0">
                <a:latin typeface="Times New Roman" panose="02020603050405020304" pitchFamily="18" charset="0"/>
                <a:cs typeface="Times New Roman" panose="02020603050405020304" pitchFamily="18" charset="0"/>
              </a:endParaRPr>
            </a:p>
            <a:p>
              <a:pPr algn="just">
                <a:buNone/>
              </a:pPr>
              <a:r>
                <a:rPr lang="en-US" sz="2400" dirty="0">
                  <a:latin typeface="Times New Roman" panose="02020603050405020304" pitchFamily="18" charset="0"/>
                  <a:cs typeface="Times New Roman" panose="02020603050405020304" pitchFamily="18" charset="0"/>
                </a:rPr>
                <a:t>+ Nhan đề đoạn trích gợi sự tò mò cho người đọc (bài học đường đời đầu tiên là bài học gì?)</a:t>
              </a:r>
            </a:p>
          </p:txBody>
        </p:sp>
      </p:grpSp>
      <p:grpSp>
        <p:nvGrpSpPr>
          <p:cNvPr id="21" name="Group 70"/>
          <p:cNvGrpSpPr>
            <a:grpSpLocks/>
          </p:cNvGrpSpPr>
          <p:nvPr/>
        </p:nvGrpSpPr>
        <p:grpSpPr bwMode="auto">
          <a:xfrm>
            <a:off x="1889564" y="4138648"/>
            <a:ext cx="10043936" cy="2157439"/>
            <a:chOff x="1508" y="2560"/>
            <a:chExt cx="2751" cy="316"/>
          </a:xfrm>
        </p:grpSpPr>
        <p:sp>
          <p:nvSpPr>
            <p:cNvPr id="22" name="AutoShape 63"/>
            <p:cNvSpPr>
              <a:spLocks noChangeArrowheads="1"/>
            </p:cNvSpPr>
            <p:nvPr/>
          </p:nvSpPr>
          <p:spPr bwMode="gray">
            <a:xfrm>
              <a:off x="1523" y="2560"/>
              <a:ext cx="2736" cy="312"/>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sz="2000"/>
            </a:p>
          </p:txBody>
        </p:sp>
        <p:sp>
          <p:nvSpPr>
            <p:cNvPr id="18441" name="AutoShape 64"/>
            <p:cNvSpPr>
              <a:spLocks noChangeArrowheads="1"/>
            </p:cNvSpPr>
            <p:nvPr/>
          </p:nvSpPr>
          <p:spPr bwMode="gray">
            <a:xfrm>
              <a:off x="1508" y="2573"/>
              <a:ext cx="120" cy="286"/>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000">
                <a:latin typeface="Arial" panose="020B0604020202020204" pitchFamily="34" charset="0"/>
              </a:endParaRPr>
            </a:p>
          </p:txBody>
        </p:sp>
        <p:sp>
          <p:nvSpPr>
            <p:cNvPr id="18442" name="Text Box 65"/>
            <p:cNvSpPr txBox="1">
              <a:spLocks noChangeArrowheads="1"/>
            </p:cNvSpPr>
            <p:nvPr/>
          </p:nvSpPr>
          <p:spPr bwMode="gray">
            <a:xfrm>
              <a:off x="1689" y="2600"/>
              <a:ext cx="2539"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2400" dirty="0">
                  <a:latin typeface="Times New Roman" panose="02020603050405020304" pitchFamily="18" charset="0"/>
                  <a:cs typeface="Times New Roman" panose="02020603050405020304" pitchFamily="18" charset="0"/>
                </a:rPr>
                <a:t>+ Góp phần nhấn mạnh chủ đề của đoạn trích</a:t>
              </a:r>
            </a:p>
            <a:p>
              <a:pPr algn="just">
                <a:buNone/>
              </a:pPr>
              <a:r>
                <a:rPr lang="en-US" sz="2400" dirty="0">
                  <a:latin typeface="Times New Roman" panose="02020603050405020304" pitchFamily="18" charset="0"/>
                  <a:cs typeface="Times New Roman" panose="02020603050405020304" pitchFamily="18" charset="0"/>
                </a:rPr>
                <a:t>+ Từ nhan đề và bài học ta nhận biết được chủ đề của đoạn trích là bài học cuộc sống: Nếu cứ giữ thói hung hăng bậy bạ, có óc mà không biết nghĩ thì sớm muộn cũng mang vạ vào thân hoặc đem họa đến cho người khác.</a:t>
              </a:r>
            </a:p>
          </p:txBody>
        </p:sp>
      </p:grpSp>
      <p:sp>
        <p:nvSpPr>
          <p:cNvPr id="24" name="Text Box 9"/>
          <p:cNvSpPr txBox="1">
            <a:spLocks noChangeArrowheads="1"/>
          </p:cNvSpPr>
          <p:nvPr/>
        </p:nvSpPr>
        <p:spPr bwMode="auto">
          <a:xfrm>
            <a:off x="196141" y="2385053"/>
            <a:ext cx="1724628" cy="52322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3333CC"/>
                </a:solidFill>
                <a:latin typeface="Century Gothic" pitchFamily="34" charset="0"/>
                <a:cs typeface="Arial" charset="0"/>
              </a:defRPr>
            </a:lvl1pPr>
            <a:lvl2pPr marL="742950" indent="-285750" eaLnBrk="0" hangingPunct="0">
              <a:defRPr sz="2400" b="1">
                <a:solidFill>
                  <a:srgbClr val="3333CC"/>
                </a:solidFill>
                <a:latin typeface="Century Gothic" pitchFamily="34" charset="0"/>
                <a:cs typeface="Arial" charset="0"/>
              </a:defRPr>
            </a:lvl2pPr>
            <a:lvl3pPr marL="1143000" indent="-228600" eaLnBrk="0" hangingPunct="0">
              <a:defRPr sz="2400" b="1">
                <a:solidFill>
                  <a:srgbClr val="3333CC"/>
                </a:solidFill>
                <a:latin typeface="Century Gothic" pitchFamily="34" charset="0"/>
                <a:cs typeface="Arial" charset="0"/>
              </a:defRPr>
            </a:lvl3pPr>
            <a:lvl4pPr marL="1600200" indent="-228600" eaLnBrk="0" hangingPunct="0">
              <a:defRPr sz="2400" b="1">
                <a:solidFill>
                  <a:srgbClr val="3333CC"/>
                </a:solidFill>
                <a:latin typeface="Century Gothic" pitchFamily="34" charset="0"/>
                <a:cs typeface="Arial" charset="0"/>
              </a:defRPr>
            </a:lvl4pPr>
            <a:lvl5pPr marL="2057400" indent="-228600" eaLnBrk="0" hangingPunct="0">
              <a:defRPr sz="2400" b="1">
                <a:solidFill>
                  <a:srgbClr val="3333CC"/>
                </a:solidFill>
                <a:latin typeface="Century Gothic" pitchFamily="34" charset="0"/>
                <a:cs typeface="Arial" charset="0"/>
              </a:defRPr>
            </a:lvl5pPr>
            <a:lvl6pPr marL="2514600" indent="-228600" algn="ctr" eaLnBrk="0" fontAlgn="base" hangingPunct="0">
              <a:spcBef>
                <a:spcPct val="0"/>
              </a:spcBef>
              <a:spcAft>
                <a:spcPct val="0"/>
              </a:spcAft>
              <a:defRPr sz="2400" b="1">
                <a:solidFill>
                  <a:srgbClr val="3333CC"/>
                </a:solidFill>
                <a:latin typeface="Century Gothic" pitchFamily="34" charset="0"/>
                <a:cs typeface="Arial" charset="0"/>
              </a:defRPr>
            </a:lvl6pPr>
            <a:lvl7pPr marL="2971800" indent="-228600" algn="ctr" eaLnBrk="0" fontAlgn="base" hangingPunct="0">
              <a:spcBef>
                <a:spcPct val="0"/>
              </a:spcBef>
              <a:spcAft>
                <a:spcPct val="0"/>
              </a:spcAft>
              <a:defRPr sz="2400" b="1">
                <a:solidFill>
                  <a:srgbClr val="3333CC"/>
                </a:solidFill>
                <a:latin typeface="Century Gothic" pitchFamily="34" charset="0"/>
                <a:cs typeface="Arial" charset="0"/>
              </a:defRPr>
            </a:lvl7pPr>
            <a:lvl8pPr marL="3429000" indent="-228600" algn="ctr" eaLnBrk="0" fontAlgn="base" hangingPunct="0">
              <a:spcBef>
                <a:spcPct val="0"/>
              </a:spcBef>
              <a:spcAft>
                <a:spcPct val="0"/>
              </a:spcAft>
              <a:defRPr sz="2400" b="1">
                <a:solidFill>
                  <a:srgbClr val="3333CC"/>
                </a:solidFill>
                <a:latin typeface="Century Gothic" pitchFamily="34" charset="0"/>
                <a:cs typeface="Arial" charset="0"/>
              </a:defRPr>
            </a:lvl8pPr>
            <a:lvl9pPr marL="3886200" indent="-228600" algn="ctr" eaLnBrk="0" fontAlgn="base" hangingPunct="0">
              <a:spcBef>
                <a:spcPct val="0"/>
              </a:spcBef>
              <a:spcAft>
                <a:spcPct val="0"/>
              </a:spcAft>
              <a:defRPr sz="2400" b="1">
                <a:solidFill>
                  <a:srgbClr val="3333CC"/>
                </a:solidFill>
                <a:latin typeface="Century Gothic" pitchFamily="34" charset="0"/>
                <a:cs typeface="Arial" charset="0"/>
              </a:defRPr>
            </a:lvl9pPr>
          </a:lstStyle>
          <a:p>
            <a:r>
              <a:rPr lang="en-US" sz="2800" dirty="0" smtClean="0">
                <a:latin typeface="Times New Roman" panose="02020603050405020304" pitchFamily="18" charset="0"/>
                <a:cs typeface="Times New Roman" panose="02020603050405020304" pitchFamily="18" charset="0"/>
              </a:rPr>
              <a:t>Nhan đề</a:t>
            </a:r>
            <a:endParaRPr lang="en-US" sz="2800" dirty="0">
              <a:latin typeface="Times New Roman" panose="02020603050405020304" pitchFamily="18" charset="0"/>
              <a:cs typeface="Times New Roman" panose="02020603050405020304" pitchFamily="18" charset="0"/>
            </a:endParaRPr>
          </a:p>
        </p:txBody>
      </p:sp>
      <p:sp>
        <p:nvSpPr>
          <p:cNvPr id="25" name="Text Box 9"/>
          <p:cNvSpPr txBox="1">
            <a:spLocks noChangeArrowheads="1"/>
          </p:cNvSpPr>
          <p:nvPr/>
        </p:nvSpPr>
        <p:spPr bwMode="auto">
          <a:xfrm>
            <a:off x="0" y="160338"/>
            <a:ext cx="12192000" cy="424732"/>
          </a:xfrm>
          <a:prstGeom prst="rect">
            <a:avLst/>
          </a:prstGeom>
          <a:solidFill>
            <a:schemeClr val="accent4"/>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2400" b="1" dirty="0" smtClean="0">
                <a:latin typeface="Times New Roman" panose="02020603050405020304" pitchFamily="18" charset="0"/>
                <a:cs typeface="Times New Roman" panose="02020603050405020304" pitchFamily="18" charset="0"/>
              </a:rPr>
              <a:t>IV. LUYỆN TẬP</a:t>
            </a:r>
            <a:endParaRPr lang="en-US" sz="2400" dirty="0">
              <a:latin typeface="Times New Roman" panose="02020603050405020304" pitchFamily="18" charset="0"/>
              <a:cs typeface="Times New Roman" panose="02020603050405020304" pitchFamily="18" charset="0"/>
            </a:endParaRPr>
          </a:p>
        </p:txBody>
      </p:sp>
      <p:sp>
        <p:nvSpPr>
          <p:cNvPr id="26" name="Text Box 9"/>
          <p:cNvSpPr txBox="1">
            <a:spLocks noChangeArrowheads="1"/>
          </p:cNvSpPr>
          <p:nvPr/>
        </p:nvSpPr>
        <p:spPr bwMode="auto">
          <a:xfrm>
            <a:off x="164936" y="4907382"/>
            <a:ext cx="1724628" cy="52322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3333CC"/>
                </a:solidFill>
                <a:latin typeface="Century Gothic" pitchFamily="34" charset="0"/>
                <a:cs typeface="Arial" charset="0"/>
              </a:defRPr>
            </a:lvl1pPr>
            <a:lvl2pPr marL="742950" indent="-285750" eaLnBrk="0" hangingPunct="0">
              <a:defRPr sz="2400" b="1">
                <a:solidFill>
                  <a:srgbClr val="3333CC"/>
                </a:solidFill>
                <a:latin typeface="Century Gothic" pitchFamily="34" charset="0"/>
                <a:cs typeface="Arial" charset="0"/>
              </a:defRPr>
            </a:lvl2pPr>
            <a:lvl3pPr marL="1143000" indent="-228600" eaLnBrk="0" hangingPunct="0">
              <a:defRPr sz="2400" b="1">
                <a:solidFill>
                  <a:srgbClr val="3333CC"/>
                </a:solidFill>
                <a:latin typeface="Century Gothic" pitchFamily="34" charset="0"/>
                <a:cs typeface="Arial" charset="0"/>
              </a:defRPr>
            </a:lvl3pPr>
            <a:lvl4pPr marL="1600200" indent="-228600" eaLnBrk="0" hangingPunct="0">
              <a:defRPr sz="2400" b="1">
                <a:solidFill>
                  <a:srgbClr val="3333CC"/>
                </a:solidFill>
                <a:latin typeface="Century Gothic" pitchFamily="34" charset="0"/>
                <a:cs typeface="Arial" charset="0"/>
              </a:defRPr>
            </a:lvl4pPr>
            <a:lvl5pPr marL="2057400" indent="-228600" eaLnBrk="0" hangingPunct="0">
              <a:defRPr sz="2400" b="1">
                <a:solidFill>
                  <a:srgbClr val="3333CC"/>
                </a:solidFill>
                <a:latin typeface="Century Gothic" pitchFamily="34" charset="0"/>
                <a:cs typeface="Arial" charset="0"/>
              </a:defRPr>
            </a:lvl5pPr>
            <a:lvl6pPr marL="2514600" indent="-228600" algn="ctr" eaLnBrk="0" fontAlgn="base" hangingPunct="0">
              <a:spcBef>
                <a:spcPct val="0"/>
              </a:spcBef>
              <a:spcAft>
                <a:spcPct val="0"/>
              </a:spcAft>
              <a:defRPr sz="2400" b="1">
                <a:solidFill>
                  <a:srgbClr val="3333CC"/>
                </a:solidFill>
                <a:latin typeface="Century Gothic" pitchFamily="34" charset="0"/>
                <a:cs typeface="Arial" charset="0"/>
              </a:defRPr>
            </a:lvl6pPr>
            <a:lvl7pPr marL="2971800" indent="-228600" algn="ctr" eaLnBrk="0" fontAlgn="base" hangingPunct="0">
              <a:spcBef>
                <a:spcPct val="0"/>
              </a:spcBef>
              <a:spcAft>
                <a:spcPct val="0"/>
              </a:spcAft>
              <a:defRPr sz="2400" b="1">
                <a:solidFill>
                  <a:srgbClr val="3333CC"/>
                </a:solidFill>
                <a:latin typeface="Century Gothic" pitchFamily="34" charset="0"/>
                <a:cs typeface="Arial" charset="0"/>
              </a:defRPr>
            </a:lvl7pPr>
            <a:lvl8pPr marL="3429000" indent="-228600" algn="ctr" eaLnBrk="0" fontAlgn="base" hangingPunct="0">
              <a:spcBef>
                <a:spcPct val="0"/>
              </a:spcBef>
              <a:spcAft>
                <a:spcPct val="0"/>
              </a:spcAft>
              <a:defRPr sz="2400" b="1">
                <a:solidFill>
                  <a:srgbClr val="3333CC"/>
                </a:solidFill>
                <a:latin typeface="Century Gothic" pitchFamily="34" charset="0"/>
                <a:cs typeface="Arial" charset="0"/>
              </a:defRPr>
            </a:lvl8pPr>
            <a:lvl9pPr marL="3886200" indent="-228600" algn="ctr" eaLnBrk="0" fontAlgn="base" hangingPunct="0">
              <a:spcBef>
                <a:spcPct val="0"/>
              </a:spcBef>
              <a:spcAft>
                <a:spcPct val="0"/>
              </a:spcAft>
              <a:defRPr sz="2400" b="1">
                <a:solidFill>
                  <a:srgbClr val="3333CC"/>
                </a:solidFill>
                <a:latin typeface="Century Gothic" pitchFamily="34" charset="0"/>
                <a:cs typeface="Arial" charset="0"/>
              </a:defRPr>
            </a:lvl9pPr>
          </a:lstStyle>
          <a:p>
            <a:r>
              <a:rPr lang="en-US" sz="2800" dirty="0" smtClean="0">
                <a:latin typeface="Times New Roman" panose="02020603050405020304" pitchFamily="18" charset="0"/>
                <a:cs typeface="Times New Roman" panose="02020603050405020304" pitchFamily="18" charset="0"/>
              </a:rPr>
              <a:t>Tác dụng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64386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4776" y="2057767"/>
            <a:ext cx="10982447" cy="1384995"/>
          </a:xfrm>
          <a:prstGeom prst="rect">
            <a:avLst/>
          </a:prstGeom>
          <a:ln w="44450" cmpd="thickThin">
            <a:solidFill>
              <a:schemeClr val="accent2"/>
            </a:solidFill>
            <a:prstDash val="dash"/>
          </a:ln>
        </p:spPr>
        <p:txBody>
          <a:bodyPr wrap="square">
            <a:spAutoFit/>
          </a:bodyPr>
          <a:lstStyle/>
          <a:p>
            <a:pPr algn="just"/>
            <a:r>
              <a:rPr lang="en-US" sz="2800" i="1" dirty="0" smtClean="0">
                <a:solidFill>
                  <a:srgbClr val="0000CC"/>
                </a:solidFill>
                <a:latin typeface="Times New Roman" panose="02020603050405020304" pitchFamily="18" charset="0"/>
                <a:cs typeface="Times New Roman" panose="02020603050405020304" pitchFamily="18" charset="0"/>
              </a:rPr>
              <a:t>? </a:t>
            </a:r>
            <a:r>
              <a:rPr lang="en-US" sz="2800" i="1" dirty="0">
                <a:solidFill>
                  <a:srgbClr val="0000CC"/>
                </a:solidFill>
                <a:latin typeface="Times New Roman" panose="02020603050405020304" pitchFamily="18" charset="0"/>
                <a:cs typeface="Times New Roman" panose="02020603050405020304" pitchFamily="18" charset="0"/>
              </a:rPr>
              <a:t>Vẽ tranh tưởng tượng về thái độ và hành động của </a:t>
            </a:r>
            <a:r>
              <a:rPr lang="en-US" sz="2800" i="1" dirty="0" smtClean="0">
                <a:solidFill>
                  <a:srgbClr val="0000CC"/>
                </a:solidFill>
                <a:latin typeface="Times New Roman" panose="02020603050405020304" pitchFamily="18" charset="0"/>
                <a:cs typeface="Times New Roman" panose="02020603050405020304" pitchFamily="18" charset="0"/>
              </a:rPr>
              <a:t>Dế Mèn </a:t>
            </a:r>
            <a:r>
              <a:rPr lang="en-US" sz="2800" i="1" dirty="0">
                <a:solidFill>
                  <a:srgbClr val="0000CC"/>
                </a:solidFill>
                <a:latin typeface="Times New Roman" panose="02020603050405020304" pitchFamily="18" charset="0"/>
                <a:cs typeface="Times New Roman" panose="02020603050405020304" pitchFamily="18" charset="0"/>
              </a:rPr>
              <a:t>sau khi đã gây ra cái chết oan uổng cho </a:t>
            </a:r>
            <a:r>
              <a:rPr lang="en-US" sz="2800" i="1" dirty="0" smtClean="0">
                <a:solidFill>
                  <a:srgbClr val="0000CC"/>
                </a:solidFill>
                <a:latin typeface="Times New Roman" panose="02020603050405020304" pitchFamily="18" charset="0"/>
                <a:cs typeface="Times New Roman" panose="02020603050405020304" pitchFamily="18" charset="0"/>
              </a:rPr>
              <a:t>Dế Choắt. </a:t>
            </a:r>
            <a:r>
              <a:rPr lang="en-US" sz="2800" i="1" dirty="0">
                <a:solidFill>
                  <a:srgbClr val="0000CC"/>
                </a:solidFill>
                <a:latin typeface="Times New Roman" panose="02020603050405020304" pitchFamily="18" charset="0"/>
                <a:cs typeface="Times New Roman" panose="02020603050405020304" pitchFamily="18" charset="0"/>
              </a:rPr>
              <a:t>Từ câu chuyện và cuộc đời của </a:t>
            </a:r>
            <a:r>
              <a:rPr lang="en-US" sz="2800" i="1" dirty="0" smtClean="0">
                <a:solidFill>
                  <a:srgbClr val="0000CC"/>
                </a:solidFill>
                <a:latin typeface="Times New Roman" panose="02020603050405020304" pitchFamily="18" charset="0"/>
                <a:cs typeface="Times New Roman" panose="02020603050405020304" pitchFamily="18" charset="0"/>
              </a:rPr>
              <a:t>Dế Mèn, </a:t>
            </a:r>
            <a:r>
              <a:rPr lang="en-US" sz="2800" i="1" dirty="0">
                <a:solidFill>
                  <a:srgbClr val="0000CC"/>
                </a:solidFill>
                <a:latin typeface="Times New Roman" panose="02020603050405020304" pitchFamily="18" charset="0"/>
                <a:cs typeface="Times New Roman" panose="02020603050405020304" pitchFamily="18" charset="0"/>
              </a:rPr>
              <a:t>em rút ra bài học gì cho bản thân</a:t>
            </a:r>
            <a:r>
              <a:rPr lang="en-US" sz="2800" i="1" dirty="0" smtClean="0">
                <a:solidFill>
                  <a:srgbClr val="0000CC"/>
                </a:solidFill>
                <a:latin typeface="Times New Roman" panose="02020603050405020304" pitchFamily="18" charset="0"/>
                <a:cs typeface="Times New Roman" panose="02020603050405020304" pitchFamily="18" charset="0"/>
              </a:rPr>
              <a:t>?</a:t>
            </a:r>
            <a:endParaRPr lang="en-US" sz="2800" i="1" dirty="0">
              <a:solidFill>
                <a:srgbClr val="0000CC"/>
              </a:solidFill>
              <a:latin typeface="Times New Roman" panose="02020603050405020304" pitchFamily="18" charset="0"/>
              <a:cs typeface="Times New Roman" panose="02020603050405020304" pitchFamily="18" charset="0"/>
            </a:endParaRPr>
          </a:p>
        </p:txBody>
      </p:sp>
      <p:sp>
        <p:nvSpPr>
          <p:cNvPr id="7" name="Text Box 9"/>
          <p:cNvSpPr txBox="1">
            <a:spLocks noChangeArrowheads="1"/>
          </p:cNvSpPr>
          <p:nvPr/>
        </p:nvSpPr>
        <p:spPr bwMode="auto">
          <a:xfrm>
            <a:off x="0" y="160338"/>
            <a:ext cx="12192000" cy="424732"/>
          </a:xfrm>
          <a:prstGeom prst="rect">
            <a:avLst/>
          </a:prstGeom>
          <a:solidFill>
            <a:schemeClr val="accent4"/>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2400" b="1" dirty="0" smtClean="0">
                <a:latin typeface="Times New Roman" panose="02020603050405020304" pitchFamily="18" charset="0"/>
                <a:cs typeface="Times New Roman" panose="02020603050405020304" pitchFamily="18" charset="0"/>
              </a:rPr>
              <a:t>VẬN DỤNG</a:t>
            </a:r>
            <a:endParaRPr lang="en-US" sz="2400" b="1" dirty="0">
              <a:latin typeface="Times New Roman" panose="02020603050405020304" pitchFamily="18" charset="0"/>
              <a:cs typeface="Times New Roman" panose="02020603050405020304" pitchFamily="18" charset="0"/>
            </a:endParaRPr>
          </a:p>
        </p:txBody>
      </p:sp>
      <p:sp>
        <p:nvSpPr>
          <p:cNvPr id="9" name="Rectangle 8"/>
          <p:cNvSpPr/>
          <p:nvPr/>
        </p:nvSpPr>
        <p:spPr>
          <a:xfrm>
            <a:off x="604776" y="4392239"/>
            <a:ext cx="10982447" cy="523220"/>
          </a:xfrm>
          <a:prstGeom prst="rect">
            <a:avLst/>
          </a:prstGeom>
          <a:ln w="44450" cmpd="thickThin">
            <a:solidFill>
              <a:schemeClr val="accent2"/>
            </a:solidFill>
            <a:prstDash val="dash"/>
          </a:ln>
        </p:spPr>
        <p:txBody>
          <a:bodyPr wrap="square">
            <a:spAutoFit/>
          </a:bodyPr>
          <a:lstStyle/>
          <a:p>
            <a:pPr algn="just"/>
            <a:r>
              <a:rPr lang="en-US" sz="2800" i="1" dirty="0" smtClean="0">
                <a:solidFill>
                  <a:srgbClr val="0000CC"/>
                </a:solidFill>
                <a:latin typeface="Times New Roman" panose="02020603050405020304" pitchFamily="18" charset="0"/>
                <a:cs typeface="Times New Roman" panose="02020603050405020304" pitchFamily="18" charset="0"/>
              </a:rPr>
              <a:t>? Sáng </a:t>
            </a:r>
            <a:r>
              <a:rPr lang="en-US" sz="2800" i="1" dirty="0">
                <a:solidFill>
                  <a:srgbClr val="0000CC"/>
                </a:solidFill>
                <a:latin typeface="Times New Roman" panose="02020603050405020304" pitchFamily="18" charset="0"/>
                <a:cs typeface="Times New Roman" panose="02020603050405020304" pitchFamily="18" charset="0"/>
              </a:rPr>
              <a:t>tác thơ về hình ảnh chú </a:t>
            </a:r>
            <a:r>
              <a:rPr lang="en-US" sz="2800" i="1" dirty="0" smtClean="0">
                <a:solidFill>
                  <a:srgbClr val="0000CC"/>
                </a:solidFill>
                <a:latin typeface="Times New Roman" panose="02020603050405020304" pitchFamily="18" charset="0"/>
                <a:cs typeface="Times New Roman" panose="02020603050405020304" pitchFamily="18" charset="0"/>
              </a:rPr>
              <a:t>Dế Mèn </a:t>
            </a:r>
            <a:r>
              <a:rPr lang="en-US" sz="2800" i="1" dirty="0">
                <a:solidFill>
                  <a:srgbClr val="0000CC"/>
                </a:solidFill>
                <a:latin typeface="Times New Roman" panose="02020603050405020304" pitchFamily="18" charset="0"/>
                <a:cs typeface="Times New Roman" panose="02020603050405020304" pitchFamily="18" charset="0"/>
              </a:rPr>
              <a:t>trong truyện.</a:t>
            </a:r>
          </a:p>
        </p:txBody>
      </p:sp>
    </p:spTree>
    <p:extLst>
      <p:ext uri="{BB962C8B-B14F-4D97-AF65-F5344CB8AC3E}">
        <p14:creationId xmlns:p14="http://schemas.microsoft.com/office/powerpoint/2010/main" val="41840077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EA7042-98AD-4590-8A75-2F7F88805E67}"/>
              </a:ext>
            </a:extLst>
          </p:cNvPr>
          <p:cNvSpPr/>
          <p:nvPr/>
        </p:nvSpPr>
        <p:spPr>
          <a:xfrm>
            <a:off x="0" y="82550"/>
            <a:ext cx="12192000" cy="641350"/>
          </a:xfrm>
          <a:prstGeom prst="rect">
            <a:avLst/>
          </a:prstGeom>
          <a:solidFill>
            <a:srgbClr val="08699F"/>
          </a:solidFill>
          <a:ln w="12700" cap="flat" cmpd="sng" algn="ctr">
            <a:solidFill>
              <a:srgbClr val="08699F"/>
            </a:solidFill>
            <a:prstDash val="solid"/>
            <a:miter lim="800000"/>
          </a:ln>
          <a:effectLst/>
        </p:spPr>
        <p:txBody>
          <a:bodyPr anchor="ctr"/>
          <a:lstStyle/>
          <a:p>
            <a:pPr algn="ctr" defTabSz="1219140" eaLnBrk="1" fontAlgn="auto" hangingPunct="1">
              <a:spcBef>
                <a:spcPts val="0"/>
              </a:spcBef>
              <a:spcAft>
                <a:spcPts val="0"/>
              </a:spcAft>
              <a:defRPr/>
            </a:pPr>
            <a:r>
              <a:rPr lang="en-US" sz="2800" b="1" kern="0" dirty="0" smtClean="0">
                <a:solidFill>
                  <a:prstClr val="white"/>
                </a:solidFill>
                <a:latin typeface="Times New Roman" panose="02020603050405020304" pitchFamily="18" charset="0"/>
                <a:ea typeface="#9Slide03 Roboto Medium" panose="02000000000000000000" pitchFamily="2" charset="0"/>
                <a:cs typeface="Times New Roman" panose="02020603050405020304" pitchFamily="18" charset="0"/>
              </a:rPr>
              <a:t>HƯỚNG DẪN VỀ NHÀ VÀ CHUẨN BỊ CHO BÀI SAU</a:t>
            </a:r>
            <a:endParaRPr lang="en-US" sz="2800" b="1" kern="0" dirty="0">
              <a:solidFill>
                <a:prstClr val="white"/>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cxnSp>
        <p:nvCxnSpPr>
          <p:cNvPr id="5" name="Straight Connector 4"/>
          <p:cNvCxnSpPr>
            <a:cxnSpLocks/>
          </p:cNvCxnSpPr>
          <p:nvPr/>
        </p:nvCxnSpPr>
        <p:spPr bwMode="auto">
          <a:xfrm>
            <a:off x="509588" y="2914650"/>
            <a:ext cx="10868025" cy="0"/>
          </a:xfrm>
          <a:prstGeom prst="line">
            <a:avLst/>
          </a:prstGeom>
          <a:noFill/>
          <a:ln w="9525" algn="ctr">
            <a:solidFill>
              <a:srgbClr val="52321D"/>
            </a:solidFill>
            <a:prstDash val="dash"/>
            <a:round/>
            <a:headEnd/>
            <a:tailEnd/>
          </a:ln>
          <a:extLst>
            <a:ext uri="{909E8E84-426E-40DD-AFC4-6F175D3DCCD1}">
              <a14:hiddenFill xmlns:a14="http://schemas.microsoft.com/office/drawing/2010/main">
                <a:noFill/>
              </a14:hiddenFill>
            </a:ext>
          </a:extLst>
        </p:spPr>
      </p:cxnSp>
      <p:sp>
        <p:nvSpPr>
          <p:cNvPr id="6" name="Freeform 2">
            <a:extLst>
              <a:ext uri="{FF2B5EF4-FFF2-40B4-BE49-F238E27FC236}">
                <a16:creationId xmlns:a16="http://schemas.microsoft.com/office/drawing/2014/main" id="{75DE9A60-7F00-41A7-B999-0896F726FCE7}"/>
              </a:ext>
            </a:extLst>
          </p:cNvPr>
          <p:cNvSpPr>
            <a:spLocks noChangeArrowheads="1"/>
          </p:cNvSpPr>
          <p:nvPr/>
        </p:nvSpPr>
        <p:spPr bwMode="auto">
          <a:xfrm>
            <a:off x="773113" y="2058988"/>
            <a:ext cx="1712912" cy="1712912"/>
          </a:xfrm>
          <a:custGeom>
            <a:avLst/>
            <a:gdLst>
              <a:gd name="T0" fmla="*/ 1377 w 2753"/>
              <a:gd name="T1" fmla="*/ 0 h 2752"/>
              <a:gd name="T2" fmla="*/ 1377 w 2753"/>
              <a:gd name="T3" fmla="*/ 0 h 2752"/>
              <a:gd name="T4" fmla="*/ 2752 w 2753"/>
              <a:gd name="T5" fmla="*/ 1376 h 2752"/>
              <a:gd name="T6" fmla="*/ 2752 w 2753"/>
              <a:gd name="T7" fmla="*/ 1376 h 2752"/>
              <a:gd name="T8" fmla="*/ 1377 w 2753"/>
              <a:gd name="T9" fmla="*/ 2751 h 2752"/>
              <a:gd name="T10" fmla="*/ 1377 w 2753"/>
              <a:gd name="T11" fmla="*/ 2751 h 2752"/>
              <a:gd name="T12" fmla="*/ 0 w 2753"/>
              <a:gd name="T13" fmla="*/ 1376 h 2752"/>
              <a:gd name="T14" fmla="*/ 0 w 2753"/>
              <a:gd name="T15" fmla="*/ 1376 h 2752"/>
              <a:gd name="T16" fmla="*/ 1377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7" y="0"/>
                </a:moveTo>
                <a:lnTo>
                  <a:pt x="1377" y="0"/>
                </a:lnTo>
                <a:cubicBezTo>
                  <a:pt x="2137" y="0"/>
                  <a:pt x="2752" y="616"/>
                  <a:pt x="2752" y="1376"/>
                </a:cubicBezTo>
                <a:lnTo>
                  <a:pt x="2752" y="1376"/>
                </a:lnTo>
                <a:cubicBezTo>
                  <a:pt x="2752" y="2135"/>
                  <a:pt x="2137" y="2751"/>
                  <a:pt x="1377" y="2751"/>
                </a:cubicBezTo>
                <a:lnTo>
                  <a:pt x="1377" y="2751"/>
                </a:lnTo>
                <a:cubicBezTo>
                  <a:pt x="616" y="2751"/>
                  <a:pt x="0" y="2135"/>
                  <a:pt x="0" y="1376"/>
                </a:cubicBezTo>
                <a:lnTo>
                  <a:pt x="0" y="1376"/>
                </a:lnTo>
                <a:cubicBezTo>
                  <a:pt x="0" y="616"/>
                  <a:pt x="616" y="0"/>
                  <a:pt x="1377" y="0"/>
                </a:cubicBezTo>
              </a:path>
            </a:pathLst>
          </a:custGeom>
          <a:solidFill>
            <a:srgbClr val="00B0F0"/>
          </a:solidFill>
          <a:ln>
            <a:noFill/>
          </a:ln>
          <a:effectLst/>
        </p:spPr>
        <p:txBody>
          <a:bodyPr wrap="none" anchor="ctr"/>
          <a:lstStyle/>
          <a:p>
            <a:pPr defTabSz="914149" eaLnBrk="1" fontAlgn="auto" hangingPunct="1">
              <a:spcBef>
                <a:spcPts val="0"/>
              </a:spcBef>
              <a:spcAft>
                <a:spcPts val="0"/>
              </a:spcAft>
              <a:defRPr/>
            </a:pPr>
            <a:endParaRPr lang="en-US" sz="3265" kern="0">
              <a:solidFill>
                <a:srgbClr val="AAAAAA"/>
              </a:solidFill>
              <a:latin typeface="Times New Roman" panose="02020603050405020304" pitchFamily="18" charset="0"/>
              <a:cs typeface="Times New Roman" panose="02020603050405020304" pitchFamily="18" charset="0"/>
              <a:sym typeface="Arial"/>
            </a:endParaRPr>
          </a:p>
        </p:txBody>
      </p:sp>
      <p:sp>
        <p:nvSpPr>
          <p:cNvPr id="7" name="Freeform 3">
            <a:extLst>
              <a:ext uri="{FF2B5EF4-FFF2-40B4-BE49-F238E27FC236}">
                <a16:creationId xmlns:a16="http://schemas.microsoft.com/office/drawing/2014/main" id="{9A719321-9D49-460F-922A-79D695FE1A56}"/>
              </a:ext>
            </a:extLst>
          </p:cNvPr>
          <p:cNvSpPr>
            <a:spLocks noChangeArrowheads="1"/>
          </p:cNvSpPr>
          <p:nvPr/>
        </p:nvSpPr>
        <p:spPr bwMode="auto">
          <a:xfrm>
            <a:off x="1047750" y="2251075"/>
            <a:ext cx="1166813" cy="1331913"/>
          </a:xfrm>
          <a:custGeom>
            <a:avLst/>
            <a:gdLst>
              <a:gd name="T0" fmla="*/ 885 w 1872"/>
              <a:gd name="T1" fmla="*/ 18 h 2138"/>
              <a:gd name="T2" fmla="*/ 885 w 1872"/>
              <a:gd name="T3" fmla="*/ 18 h 2138"/>
              <a:gd name="T4" fmla="*/ 986 w 1872"/>
              <a:gd name="T5" fmla="*/ 18 h 2138"/>
              <a:gd name="T6" fmla="*/ 1820 w 1872"/>
              <a:gd name="T7" fmla="*/ 500 h 2138"/>
              <a:gd name="T8" fmla="*/ 1820 w 1872"/>
              <a:gd name="T9" fmla="*/ 500 h 2138"/>
              <a:gd name="T10" fmla="*/ 1871 w 1872"/>
              <a:gd name="T11" fmla="*/ 588 h 2138"/>
              <a:gd name="T12" fmla="*/ 1871 w 1872"/>
              <a:gd name="T13" fmla="*/ 1549 h 2138"/>
              <a:gd name="T14" fmla="*/ 1871 w 1872"/>
              <a:gd name="T15" fmla="*/ 1549 h 2138"/>
              <a:gd name="T16" fmla="*/ 1820 w 1872"/>
              <a:gd name="T17" fmla="*/ 1637 h 2138"/>
              <a:gd name="T18" fmla="*/ 986 w 1872"/>
              <a:gd name="T19" fmla="*/ 2119 h 2138"/>
              <a:gd name="T20" fmla="*/ 986 w 1872"/>
              <a:gd name="T21" fmla="*/ 2119 h 2138"/>
              <a:gd name="T22" fmla="*/ 885 w 1872"/>
              <a:gd name="T23" fmla="*/ 2119 h 2138"/>
              <a:gd name="T24" fmla="*/ 50 w 1872"/>
              <a:gd name="T25" fmla="*/ 1637 h 2138"/>
              <a:gd name="T26" fmla="*/ 50 w 1872"/>
              <a:gd name="T27" fmla="*/ 1637 h 2138"/>
              <a:gd name="T28" fmla="*/ 0 w 1872"/>
              <a:gd name="T29" fmla="*/ 1549 h 2138"/>
              <a:gd name="T30" fmla="*/ 0 w 1872"/>
              <a:gd name="T31" fmla="*/ 588 h 2138"/>
              <a:gd name="T32" fmla="*/ 0 w 1872"/>
              <a:gd name="T33" fmla="*/ 588 h 2138"/>
              <a:gd name="T34" fmla="*/ 50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6" y="18"/>
                </a:cubicBezTo>
                <a:lnTo>
                  <a:pt x="1820" y="500"/>
                </a:lnTo>
                <a:lnTo>
                  <a:pt x="1820" y="500"/>
                </a:lnTo>
                <a:cubicBezTo>
                  <a:pt x="1851" y="517"/>
                  <a:pt x="1871" y="551"/>
                  <a:pt x="1871" y="588"/>
                </a:cubicBezTo>
                <a:lnTo>
                  <a:pt x="1871" y="1549"/>
                </a:lnTo>
                <a:lnTo>
                  <a:pt x="1871" y="1549"/>
                </a:lnTo>
                <a:cubicBezTo>
                  <a:pt x="1871" y="1586"/>
                  <a:pt x="1851" y="1620"/>
                  <a:pt x="1820" y="1637"/>
                </a:cubicBezTo>
                <a:lnTo>
                  <a:pt x="986" y="2119"/>
                </a:lnTo>
                <a:lnTo>
                  <a:pt x="986" y="2119"/>
                </a:lnTo>
                <a:cubicBezTo>
                  <a:pt x="955" y="2137"/>
                  <a:pt x="916" y="2137"/>
                  <a:pt x="885" y="2119"/>
                </a:cubicBezTo>
                <a:lnTo>
                  <a:pt x="50" y="1637"/>
                </a:lnTo>
                <a:lnTo>
                  <a:pt x="50" y="1637"/>
                </a:lnTo>
                <a:cubicBezTo>
                  <a:pt x="19" y="1620"/>
                  <a:pt x="0" y="1586"/>
                  <a:pt x="0" y="1549"/>
                </a:cubicBezTo>
                <a:lnTo>
                  <a:pt x="0" y="588"/>
                </a:lnTo>
                <a:lnTo>
                  <a:pt x="0" y="588"/>
                </a:lnTo>
                <a:cubicBezTo>
                  <a:pt x="0" y="551"/>
                  <a:pt x="19" y="517"/>
                  <a:pt x="50" y="500"/>
                </a:cubicBezTo>
                <a:lnTo>
                  <a:pt x="885" y="18"/>
                </a:lnTo>
              </a:path>
            </a:pathLst>
          </a:custGeom>
          <a:solidFill>
            <a:sysClr val="window" lastClr="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49" eaLnBrk="1" fontAlgn="auto" hangingPunct="1">
              <a:spcBef>
                <a:spcPts val="0"/>
              </a:spcBef>
              <a:spcAft>
                <a:spcPts val="0"/>
              </a:spcAft>
              <a:defRPr/>
            </a:pPr>
            <a:endParaRPr lang="en-US" sz="3265" kern="0">
              <a:solidFill>
                <a:srgbClr val="AAAAAA"/>
              </a:solidFill>
              <a:latin typeface="Times New Roman" panose="02020603050405020304" pitchFamily="18" charset="0"/>
              <a:cs typeface="Times New Roman" panose="02020603050405020304" pitchFamily="18" charset="0"/>
              <a:sym typeface="Arial"/>
            </a:endParaRPr>
          </a:p>
        </p:txBody>
      </p:sp>
      <p:sp>
        <p:nvSpPr>
          <p:cNvPr id="8" name="Freeform 5">
            <a:extLst>
              <a:ext uri="{FF2B5EF4-FFF2-40B4-BE49-F238E27FC236}">
                <a16:creationId xmlns:a16="http://schemas.microsoft.com/office/drawing/2014/main" id="{3BA20C35-BF81-4801-96B0-E834E3951789}"/>
              </a:ext>
            </a:extLst>
          </p:cNvPr>
          <p:cNvSpPr>
            <a:spLocks noChangeArrowheads="1"/>
          </p:cNvSpPr>
          <p:nvPr/>
        </p:nvSpPr>
        <p:spPr bwMode="auto">
          <a:xfrm>
            <a:off x="5276850" y="2058988"/>
            <a:ext cx="1712913" cy="1712912"/>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7" y="0"/>
                  <a:pt x="2752" y="616"/>
                  <a:pt x="2752" y="1376"/>
                </a:cubicBezTo>
                <a:lnTo>
                  <a:pt x="2752" y="1376"/>
                </a:lnTo>
                <a:cubicBezTo>
                  <a:pt x="2752" y="2135"/>
                  <a:pt x="2137" y="2751"/>
                  <a:pt x="1376" y="2751"/>
                </a:cubicBezTo>
                <a:lnTo>
                  <a:pt x="1376" y="2751"/>
                </a:lnTo>
                <a:cubicBezTo>
                  <a:pt x="616" y="2751"/>
                  <a:pt x="0" y="2135"/>
                  <a:pt x="0" y="1376"/>
                </a:cubicBezTo>
                <a:lnTo>
                  <a:pt x="0" y="1376"/>
                </a:lnTo>
                <a:cubicBezTo>
                  <a:pt x="0" y="616"/>
                  <a:pt x="616" y="0"/>
                  <a:pt x="1376" y="0"/>
                </a:cubicBezTo>
              </a:path>
            </a:pathLst>
          </a:custGeom>
          <a:solidFill>
            <a:srgbClr val="ED7D31"/>
          </a:solidFill>
          <a:ln>
            <a:noFill/>
          </a:ln>
          <a:effectLst/>
        </p:spPr>
        <p:txBody>
          <a:bodyPr wrap="none" anchor="ctr"/>
          <a:lstStyle/>
          <a:p>
            <a:pPr defTabSz="914149" eaLnBrk="1" fontAlgn="auto" hangingPunct="1">
              <a:spcBef>
                <a:spcPts val="0"/>
              </a:spcBef>
              <a:spcAft>
                <a:spcPts val="0"/>
              </a:spcAft>
              <a:defRPr/>
            </a:pPr>
            <a:endParaRPr lang="en-US" sz="3265" kern="0">
              <a:solidFill>
                <a:srgbClr val="AAAAAA"/>
              </a:solidFill>
              <a:latin typeface="Times New Roman" panose="02020603050405020304" pitchFamily="18" charset="0"/>
              <a:cs typeface="Times New Roman" panose="02020603050405020304" pitchFamily="18" charset="0"/>
              <a:sym typeface="Arial"/>
            </a:endParaRPr>
          </a:p>
        </p:txBody>
      </p:sp>
      <p:sp>
        <p:nvSpPr>
          <p:cNvPr id="9" name="Freeform 6">
            <a:extLst>
              <a:ext uri="{FF2B5EF4-FFF2-40B4-BE49-F238E27FC236}">
                <a16:creationId xmlns:a16="http://schemas.microsoft.com/office/drawing/2014/main" id="{082D2FAC-A7CA-4AA0-AD08-DCB27B8E6B2C}"/>
              </a:ext>
            </a:extLst>
          </p:cNvPr>
          <p:cNvSpPr>
            <a:spLocks noChangeArrowheads="1"/>
          </p:cNvSpPr>
          <p:nvPr/>
        </p:nvSpPr>
        <p:spPr bwMode="auto">
          <a:xfrm>
            <a:off x="5551488" y="2251075"/>
            <a:ext cx="1166812" cy="1331913"/>
          </a:xfrm>
          <a:custGeom>
            <a:avLst/>
            <a:gdLst>
              <a:gd name="T0" fmla="*/ 885 w 1873"/>
              <a:gd name="T1" fmla="*/ 18 h 2138"/>
              <a:gd name="T2" fmla="*/ 885 w 1873"/>
              <a:gd name="T3" fmla="*/ 18 h 2138"/>
              <a:gd name="T4" fmla="*/ 987 w 1873"/>
              <a:gd name="T5" fmla="*/ 18 h 2138"/>
              <a:gd name="T6" fmla="*/ 1821 w 1873"/>
              <a:gd name="T7" fmla="*/ 500 h 2138"/>
              <a:gd name="T8" fmla="*/ 1821 w 1873"/>
              <a:gd name="T9" fmla="*/ 500 h 2138"/>
              <a:gd name="T10" fmla="*/ 1872 w 1873"/>
              <a:gd name="T11" fmla="*/ 588 h 2138"/>
              <a:gd name="T12" fmla="*/ 1872 w 1873"/>
              <a:gd name="T13" fmla="*/ 1549 h 2138"/>
              <a:gd name="T14" fmla="*/ 1872 w 1873"/>
              <a:gd name="T15" fmla="*/ 1549 h 2138"/>
              <a:gd name="T16" fmla="*/ 1821 w 1873"/>
              <a:gd name="T17" fmla="*/ 1637 h 2138"/>
              <a:gd name="T18" fmla="*/ 987 w 1873"/>
              <a:gd name="T19" fmla="*/ 2119 h 2138"/>
              <a:gd name="T20" fmla="*/ 987 w 1873"/>
              <a:gd name="T21" fmla="*/ 2119 h 2138"/>
              <a:gd name="T22" fmla="*/ 885 w 1873"/>
              <a:gd name="T23" fmla="*/ 2119 h 2138"/>
              <a:gd name="T24" fmla="*/ 51 w 1873"/>
              <a:gd name="T25" fmla="*/ 1637 h 2138"/>
              <a:gd name="T26" fmla="*/ 51 w 1873"/>
              <a:gd name="T27" fmla="*/ 1637 h 2138"/>
              <a:gd name="T28" fmla="*/ 0 w 1873"/>
              <a:gd name="T29" fmla="*/ 1549 h 2138"/>
              <a:gd name="T30" fmla="*/ 0 w 1873"/>
              <a:gd name="T31" fmla="*/ 588 h 2138"/>
              <a:gd name="T32" fmla="*/ 0 w 1873"/>
              <a:gd name="T33" fmla="*/ 588 h 2138"/>
              <a:gd name="T34" fmla="*/ 51 w 1873"/>
              <a:gd name="T35" fmla="*/ 500 h 2138"/>
              <a:gd name="T36" fmla="*/ 885 w 1873"/>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3" h="2138">
                <a:moveTo>
                  <a:pt x="885" y="18"/>
                </a:moveTo>
                <a:lnTo>
                  <a:pt x="885" y="18"/>
                </a:lnTo>
                <a:cubicBezTo>
                  <a:pt x="917" y="0"/>
                  <a:pt x="956" y="0"/>
                  <a:pt x="987" y="18"/>
                </a:cubicBezTo>
                <a:lnTo>
                  <a:pt x="1821" y="500"/>
                </a:lnTo>
                <a:lnTo>
                  <a:pt x="1821" y="500"/>
                </a:lnTo>
                <a:cubicBezTo>
                  <a:pt x="1852" y="517"/>
                  <a:pt x="1872" y="551"/>
                  <a:pt x="1872" y="588"/>
                </a:cubicBezTo>
                <a:lnTo>
                  <a:pt x="1872" y="1549"/>
                </a:lnTo>
                <a:lnTo>
                  <a:pt x="1872" y="1549"/>
                </a:lnTo>
                <a:cubicBezTo>
                  <a:pt x="1872" y="1586"/>
                  <a:pt x="1852" y="1620"/>
                  <a:pt x="1821" y="1637"/>
                </a:cubicBezTo>
                <a:lnTo>
                  <a:pt x="987" y="2119"/>
                </a:lnTo>
                <a:lnTo>
                  <a:pt x="987" y="2119"/>
                </a:lnTo>
                <a:cubicBezTo>
                  <a:pt x="956" y="2137"/>
                  <a:pt x="917"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ysClr val="window" lastClr="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49" eaLnBrk="1" fontAlgn="auto" hangingPunct="1">
              <a:spcBef>
                <a:spcPts val="0"/>
              </a:spcBef>
              <a:spcAft>
                <a:spcPts val="0"/>
              </a:spcAft>
              <a:defRPr/>
            </a:pPr>
            <a:endParaRPr lang="en-US" sz="3265" kern="0">
              <a:solidFill>
                <a:srgbClr val="AAAAAA"/>
              </a:solidFill>
              <a:latin typeface="Times New Roman" panose="02020603050405020304" pitchFamily="18" charset="0"/>
              <a:cs typeface="Times New Roman" panose="02020603050405020304" pitchFamily="18" charset="0"/>
              <a:sym typeface="Arial"/>
            </a:endParaRPr>
          </a:p>
        </p:txBody>
      </p:sp>
      <p:sp>
        <p:nvSpPr>
          <p:cNvPr id="10" name="Freeform 14">
            <a:extLst>
              <a:ext uri="{FF2B5EF4-FFF2-40B4-BE49-F238E27FC236}">
                <a16:creationId xmlns:a16="http://schemas.microsoft.com/office/drawing/2014/main" id="{643A1C02-D415-49F1-A8F9-6E34D9B4DBB1}"/>
              </a:ext>
            </a:extLst>
          </p:cNvPr>
          <p:cNvSpPr>
            <a:spLocks noChangeArrowheads="1"/>
          </p:cNvSpPr>
          <p:nvPr/>
        </p:nvSpPr>
        <p:spPr bwMode="auto">
          <a:xfrm>
            <a:off x="9156700" y="2044700"/>
            <a:ext cx="1712913" cy="1712913"/>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6" y="0"/>
                  <a:pt x="2752" y="616"/>
                  <a:pt x="2752" y="1376"/>
                </a:cubicBezTo>
                <a:lnTo>
                  <a:pt x="2752" y="1376"/>
                </a:lnTo>
                <a:cubicBezTo>
                  <a:pt x="2752" y="2135"/>
                  <a:pt x="2136" y="2751"/>
                  <a:pt x="1376" y="2751"/>
                </a:cubicBezTo>
                <a:lnTo>
                  <a:pt x="1376" y="2751"/>
                </a:lnTo>
                <a:cubicBezTo>
                  <a:pt x="616" y="2751"/>
                  <a:pt x="0" y="2135"/>
                  <a:pt x="0" y="1376"/>
                </a:cubicBezTo>
                <a:lnTo>
                  <a:pt x="0" y="1376"/>
                </a:lnTo>
                <a:cubicBezTo>
                  <a:pt x="0" y="616"/>
                  <a:pt x="616" y="0"/>
                  <a:pt x="1376" y="0"/>
                </a:cubicBezTo>
              </a:path>
            </a:pathLst>
          </a:custGeom>
          <a:solidFill>
            <a:srgbClr val="00B050"/>
          </a:solidFill>
          <a:ln>
            <a:noFill/>
          </a:ln>
          <a:effectLst/>
        </p:spPr>
        <p:txBody>
          <a:bodyPr wrap="none" anchor="ctr"/>
          <a:lstStyle/>
          <a:p>
            <a:pPr defTabSz="914149" eaLnBrk="1" fontAlgn="auto" hangingPunct="1">
              <a:spcBef>
                <a:spcPts val="0"/>
              </a:spcBef>
              <a:spcAft>
                <a:spcPts val="0"/>
              </a:spcAft>
              <a:defRPr/>
            </a:pPr>
            <a:endParaRPr lang="en-US" sz="3265" kern="0">
              <a:solidFill>
                <a:srgbClr val="AAAAAA"/>
              </a:solidFill>
              <a:latin typeface="Times New Roman" panose="02020603050405020304" pitchFamily="18" charset="0"/>
              <a:cs typeface="Times New Roman" panose="02020603050405020304" pitchFamily="18" charset="0"/>
              <a:sym typeface="Arial"/>
            </a:endParaRPr>
          </a:p>
        </p:txBody>
      </p:sp>
      <p:sp>
        <p:nvSpPr>
          <p:cNvPr id="11" name="Freeform 15">
            <a:extLst>
              <a:ext uri="{FF2B5EF4-FFF2-40B4-BE49-F238E27FC236}">
                <a16:creationId xmlns:a16="http://schemas.microsoft.com/office/drawing/2014/main" id="{76F2D0EF-E12D-4285-AB63-E8247B199074}"/>
              </a:ext>
            </a:extLst>
          </p:cNvPr>
          <p:cNvSpPr>
            <a:spLocks noChangeArrowheads="1"/>
          </p:cNvSpPr>
          <p:nvPr/>
        </p:nvSpPr>
        <p:spPr bwMode="auto">
          <a:xfrm>
            <a:off x="9428163" y="2236788"/>
            <a:ext cx="1166812" cy="1330325"/>
          </a:xfrm>
          <a:custGeom>
            <a:avLst/>
            <a:gdLst>
              <a:gd name="T0" fmla="*/ 885 w 1872"/>
              <a:gd name="T1" fmla="*/ 18 h 2138"/>
              <a:gd name="T2" fmla="*/ 885 w 1872"/>
              <a:gd name="T3" fmla="*/ 18 h 2138"/>
              <a:gd name="T4" fmla="*/ 987 w 1872"/>
              <a:gd name="T5" fmla="*/ 18 h 2138"/>
              <a:gd name="T6" fmla="*/ 1821 w 1872"/>
              <a:gd name="T7" fmla="*/ 500 h 2138"/>
              <a:gd name="T8" fmla="*/ 1821 w 1872"/>
              <a:gd name="T9" fmla="*/ 500 h 2138"/>
              <a:gd name="T10" fmla="*/ 1871 w 1872"/>
              <a:gd name="T11" fmla="*/ 588 h 2138"/>
              <a:gd name="T12" fmla="*/ 1871 w 1872"/>
              <a:gd name="T13" fmla="*/ 1549 h 2138"/>
              <a:gd name="T14" fmla="*/ 1871 w 1872"/>
              <a:gd name="T15" fmla="*/ 1549 h 2138"/>
              <a:gd name="T16" fmla="*/ 1821 w 1872"/>
              <a:gd name="T17" fmla="*/ 1637 h 2138"/>
              <a:gd name="T18" fmla="*/ 987 w 1872"/>
              <a:gd name="T19" fmla="*/ 2119 h 2138"/>
              <a:gd name="T20" fmla="*/ 987 w 1872"/>
              <a:gd name="T21" fmla="*/ 2119 h 2138"/>
              <a:gd name="T22" fmla="*/ 885 w 1872"/>
              <a:gd name="T23" fmla="*/ 2119 h 2138"/>
              <a:gd name="T24" fmla="*/ 51 w 1872"/>
              <a:gd name="T25" fmla="*/ 1637 h 2138"/>
              <a:gd name="T26" fmla="*/ 51 w 1872"/>
              <a:gd name="T27" fmla="*/ 1637 h 2138"/>
              <a:gd name="T28" fmla="*/ 0 w 1872"/>
              <a:gd name="T29" fmla="*/ 1549 h 2138"/>
              <a:gd name="T30" fmla="*/ 0 w 1872"/>
              <a:gd name="T31" fmla="*/ 588 h 2138"/>
              <a:gd name="T32" fmla="*/ 0 w 1872"/>
              <a:gd name="T33" fmla="*/ 588 h 2138"/>
              <a:gd name="T34" fmla="*/ 51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7" y="18"/>
                </a:cubicBezTo>
                <a:lnTo>
                  <a:pt x="1821" y="500"/>
                </a:lnTo>
                <a:lnTo>
                  <a:pt x="1821" y="500"/>
                </a:lnTo>
                <a:cubicBezTo>
                  <a:pt x="1852" y="517"/>
                  <a:pt x="1871" y="551"/>
                  <a:pt x="1871" y="588"/>
                </a:cubicBezTo>
                <a:lnTo>
                  <a:pt x="1871" y="1549"/>
                </a:lnTo>
                <a:lnTo>
                  <a:pt x="1871" y="1549"/>
                </a:lnTo>
                <a:cubicBezTo>
                  <a:pt x="1871" y="1586"/>
                  <a:pt x="1852" y="1620"/>
                  <a:pt x="1821" y="1637"/>
                </a:cubicBezTo>
                <a:lnTo>
                  <a:pt x="987" y="2119"/>
                </a:lnTo>
                <a:lnTo>
                  <a:pt x="987" y="2119"/>
                </a:lnTo>
                <a:cubicBezTo>
                  <a:pt x="955" y="2137"/>
                  <a:pt x="916"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ysClr val="window" lastClr="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49" eaLnBrk="1" fontAlgn="auto" hangingPunct="1">
              <a:spcBef>
                <a:spcPts val="0"/>
              </a:spcBef>
              <a:spcAft>
                <a:spcPts val="0"/>
              </a:spcAft>
              <a:defRPr/>
            </a:pPr>
            <a:endParaRPr lang="en-US" sz="3265" kern="0">
              <a:solidFill>
                <a:srgbClr val="AAAAAA"/>
              </a:solidFill>
              <a:latin typeface="Times New Roman" panose="02020603050405020304" pitchFamily="18" charset="0"/>
              <a:cs typeface="Times New Roman" panose="02020603050405020304" pitchFamily="18" charset="0"/>
              <a:sym typeface="Arial"/>
            </a:endParaRPr>
          </a:p>
        </p:txBody>
      </p:sp>
      <p:sp>
        <p:nvSpPr>
          <p:cNvPr id="12" name="Rectangle 11"/>
          <p:cNvSpPr>
            <a:spLocks noChangeArrowheads="1"/>
          </p:cNvSpPr>
          <p:nvPr/>
        </p:nvSpPr>
        <p:spPr bwMode="auto">
          <a:xfrm>
            <a:off x="4225874" y="4115955"/>
            <a:ext cx="38058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a:spcBef>
                <a:spcPts val="600"/>
              </a:spcBef>
              <a:spcAft>
                <a:spcPts val="600"/>
              </a:spcAft>
            </a:pPr>
            <a:r>
              <a:rPr lang="it-IT" sz="2400" dirty="0">
                <a:latin typeface="Times New Roman" pitchFamily="18" charset="0"/>
                <a:cs typeface="Times New Roman" pitchFamily="18" charset="0"/>
              </a:rPr>
              <a:t>Đọc tham khảo toàn văn truyện Dế Mèn phiêu lưu kí.</a:t>
            </a:r>
            <a:endParaRPr lang="en-US" altLang="en-US" sz="2300" dirty="0">
              <a:solidFill>
                <a:srgbClr val="C00000"/>
              </a:solidFill>
              <a:latin typeface="Times New Roman" panose="02020603050405020304" pitchFamily="18" charset="0"/>
              <a:ea typeface="#9Slide03 Roboto Medium"/>
              <a:cs typeface="Times New Roman" panose="02020603050405020304" pitchFamily="18" charset="0"/>
            </a:endParaRPr>
          </a:p>
        </p:txBody>
      </p:sp>
      <p:sp>
        <p:nvSpPr>
          <p:cNvPr id="15" name="Rectangle 14"/>
          <p:cNvSpPr>
            <a:spLocks noChangeArrowheads="1"/>
          </p:cNvSpPr>
          <p:nvPr/>
        </p:nvSpPr>
        <p:spPr bwMode="auto">
          <a:xfrm>
            <a:off x="8543926" y="4200525"/>
            <a:ext cx="331755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just"/>
            <a:r>
              <a:rPr lang="it-IT" sz="2400" dirty="0">
                <a:latin typeface="Times New Roman" pitchFamily="18" charset="0"/>
                <a:cs typeface="Times New Roman" pitchFamily="18" charset="0"/>
              </a:rPr>
              <a:t>Tìm một số truyện đồng thoại của nhà văn Trần Đức Tiến (Xóm bờ giậu), nhà văn Võ Quảng (Những truyện ngắn hay viết cho thiếu nhi),...</a:t>
            </a:r>
            <a:endParaRPr lang="en-US" sz="2400" dirty="0">
              <a:latin typeface="Times New Roman" pitchFamily="18" charset="0"/>
              <a:cs typeface="Times New Roman" pitchFamily="18" charset="0"/>
            </a:endParaRPr>
          </a:p>
        </p:txBody>
      </p:sp>
      <p:pic>
        <p:nvPicPr>
          <p:cNvPr id="103438" name="Picture 6" descr="Hình ảnh Sách Giáo Khoa Sách Học Tập Sách, Sách Clipart, Sách Giáo Khoa,  Sách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9725" y="2214563"/>
            <a:ext cx="136525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9"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2376488"/>
            <a:ext cx="105886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111125" y="4054475"/>
            <a:ext cx="3621088" cy="1200329"/>
          </a:xfrm>
          <a:prstGeom prst="rect">
            <a:avLst/>
          </a:prstGeom>
        </p:spPr>
        <p:txBody>
          <a:bodyPr>
            <a:spAutoFit/>
          </a:bodyPr>
          <a:lstStyle/>
          <a:p>
            <a:r>
              <a:rPr lang="en-US" sz="2400" dirty="0">
                <a:latin typeface="Times New Roman" pitchFamily="18" charset="0"/>
                <a:cs typeface="Times New Roman" pitchFamily="18" charset="0"/>
              </a:rPr>
              <a:t>- Nắm được </a:t>
            </a:r>
            <a:r>
              <a:rPr lang="en-US" sz="2400" dirty="0" smtClean="0">
                <a:latin typeface="Times New Roman" pitchFamily="18" charset="0"/>
                <a:cs typeface="Times New Roman" pitchFamily="18" charset="0"/>
              </a:rPr>
              <a:t>nội dung, hình thức, ý nghĩa của </a:t>
            </a:r>
            <a:r>
              <a:rPr lang="en-US" sz="2400" dirty="0">
                <a:latin typeface="Times New Roman" pitchFamily="18" charset="0"/>
                <a:cs typeface="Times New Roman" pitchFamily="18" charset="0"/>
              </a:rPr>
              <a:t>văn bản.</a:t>
            </a:r>
          </a:p>
          <a:p>
            <a:r>
              <a:rPr lang="en-US" sz="2400" dirty="0">
                <a:latin typeface="Times New Roman" pitchFamily="18" charset="0"/>
                <a:cs typeface="Times New Roman" pitchFamily="18" charset="0"/>
              </a:rPr>
              <a:t>- Hoàn thiện các </a:t>
            </a:r>
            <a:r>
              <a:rPr lang="en-US" sz="2400" dirty="0" smtClean="0">
                <a:latin typeface="Times New Roman" pitchFamily="18" charset="0"/>
                <a:cs typeface="Times New Roman" pitchFamily="18" charset="0"/>
              </a:rPr>
              <a:t>bài tập</a:t>
            </a:r>
            <a:endParaRPr lang="en-US" sz="2400" dirty="0">
              <a:latin typeface="Times New Roman" pitchFamily="18" charset="0"/>
              <a:cs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8916" y="2445687"/>
            <a:ext cx="659757" cy="953350"/>
          </a:xfrm>
          <a:prstGeom prst="rect">
            <a:avLst/>
          </a:prstGeom>
        </p:spPr>
      </p:pic>
    </p:spTree>
    <p:extLst>
      <p:ext uri="{BB962C8B-B14F-4D97-AF65-F5344CB8AC3E}">
        <p14:creationId xmlns:p14="http://schemas.microsoft.com/office/powerpoint/2010/main" val="279228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3438"/>
                                        </p:tgtEl>
                                        <p:attrNameLst>
                                          <p:attrName>style.visibility</p:attrName>
                                        </p:attrNameLst>
                                      </p:cBhvr>
                                      <p:to>
                                        <p:strVal val="visible"/>
                                      </p:to>
                                    </p:set>
                                    <p:anim calcmode="lin" valueType="num">
                                      <p:cBhvr additive="base">
                                        <p:cTn id="47" dur="500" fill="hold"/>
                                        <p:tgtEl>
                                          <p:spTgt spid="103438"/>
                                        </p:tgtEl>
                                        <p:attrNameLst>
                                          <p:attrName>ppt_x</p:attrName>
                                        </p:attrNameLst>
                                      </p:cBhvr>
                                      <p:tavLst>
                                        <p:tav tm="0">
                                          <p:val>
                                            <p:strVal val="#ppt_x"/>
                                          </p:val>
                                        </p:tav>
                                        <p:tav tm="100000">
                                          <p:val>
                                            <p:strVal val="#ppt_x"/>
                                          </p:val>
                                        </p:tav>
                                      </p:tavLst>
                                    </p:anim>
                                    <p:anim calcmode="lin" valueType="num">
                                      <p:cBhvr additive="base">
                                        <p:cTn id="48" dur="500" fill="hold"/>
                                        <p:tgtEl>
                                          <p:spTgt spid="10343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3439"/>
                                        </p:tgtEl>
                                        <p:attrNameLst>
                                          <p:attrName>style.visibility</p:attrName>
                                        </p:attrNameLst>
                                      </p:cBhvr>
                                      <p:to>
                                        <p:strVal val="visible"/>
                                      </p:to>
                                    </p:set>
                                    <p:anim calcmode="lin" valueType="num">
                                      <p:cBhvr additive="base">
                                        <p:cTn id="51" dur="500" fill="hold"/>
                                        <p:tgtEl>
                                          <p:spTgt spid="103439"/>
                                        </p:tgtEl>
                                        <p:attrNameLst>
                                          <p:attrName>ppt_x</p:attrName>
                                        </p:attrNameLst>
                                      </p:cBhvr>
                                      <p:tavLst>
                                        <p:tav tm="0">
                                          <p:val>
                                            <p:strVal val="#ppt_x"/>
                                          </p:val>
                                        </p:tav>
                                        <p:tav tm="100000">
                                          <p:val>
                                            <p:strVal val="#ppt_x"/>
                                          </p:val>
                                        </p:tav>
                                      </p:tavLst>
                                    </p:anim>
                                    <p:anim calcmode="lin" valueType="num">
                                      <p:cBhvr additive="base">
                                        <p:cTn id="52" dur="500" fill="hold"/>
                                        <p:tgtEl>
                                          <p:spTgt spid="10343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p:bldP spid="15"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7"/>
          <p:cNvGrpSpPr>
            <a:grpSpLocks/>
          </p:cNvGrpSpPr>
          <p:nvPr/>
        </p:nvGrpSpPr>
        <p:grpSpPr bwMode="auto">
          <a:xfrm>
            <a:off x="277793" y="1742881"/>
            <a:ext cx="4006348" cy="4662512"/>
            <a:chOff x="1586" y="984"/>
            <a:chExt cx="2736" cy="452"/>
          </a:xfrm>
        </p:grpSpPr>
        <p:sp>
          <p:nvSpPr>
            <p:cNvPr id="7" name="AutoShape 48"/>
            <p:cNvSpPr>
              <a:spLocks noChangeArrowheads="1"/>
            </p:cNvSpPr>
            <p:nvPr/>
          </p:nvSpPr>
          <p:spPr bwMode="gray">
            <a:xfrm>
              <a:off x="1586" y="984"/>
              <a:ext cx="2736" cy="452"/>
            </a:xfrm>
            <a:prstGeom prst="roundRect">
              <a:avLst>
                <a:gd name="adj" fmla="val 16667"/>
              </a:avLst>
            </a:prstGeom>
            <a:gradFill flip="none" rotWithShape="1">
              <a:gsLst>
                <a:gs pos="0">
                  <a:schemeClr val="accent1">
                    <a:gamma/>
                    <a:tint val="21176"/>
                    <a:invGamma/>
                  </a:schemeClr>
                </a:gs>
                <a:gs pos="100000">
                  <a:schemeClr val="accent1"/>
                </a:gs>
              </a:gsLst>
              <a:lin ang="5400000" scaled="1"/>
              <a:tileRect/>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18448" name="Text Box 50"/>
            <p:cNvSpPr txBox="1">
              <a:spLocks noChangeArrowheads="1"/>
            </p:cNvSpPr>
            <p:nvPr/>
          </p:nvSpPr>
          <p:spPr bwMode="gray">
            <a:xfrm>
              <a:off x="1709" y="1030"/>
              <a:ext cx="2490"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b="1" dirty="0">
                  <a:latin typeface="Times New Roman" panose="02020603050405020304" pitchFamily="18" charset="0"/>
                  <a:cs typeface="Times New Roman" panose="02020603050405020304" pitchFamily="18" charset="0"/>
                </a:rPr>
                <a:t>Soạn: </a:t>
              </a:r>
              <a:endParaRPr lang="en-US" b="1" dirty="0" smtClean="0">
                <a:latin typeface="Times New Roman" panose="02020603050405020304" pitchFamily="18" charset="0"/>
                <a:cs typeface="Times New Roman" panose="02020603050405020304" pitchFamily="18" charset="0"/>
              </a:endParaRPr>
            </a:p>
            <a:p>
              <a:pPr algn="just">
                <a:buNone/>
              </a:pPr>
              <a:r>
                <a:rPr lang="en-US" b="1" dirty="0" smtClean="0">
                  <a:latin typeface="Times New Roman" panose="02020603050405020304" pitchFamily="18" charset="0"/>
                  <a:cs typeface="Times New Roman" panose="02020603050405020304" pitchFamily="18" charset="0"/>
                </a:rPr>
                <a:t>Ông </a:t>
              </a:r>
              <a:r>
                <a:rPr lang="en-US" b="1" dirty="0">
                  <a:latin typeface="Times New Roman" panose="02020603050405020304" pitchFamily="18" charset="0"/>
                  <a:cs typeface="Times New Roman" panose="02020603050405020304" pitchFamily="18" charset="0"/>
                </a:rPr>
                <a:t>lão đánh cá và con cá vàng:</a:t>
              </a:r>
            </a:p>
            <a:p>
              <a:pPr algn="just">
                <a:buNone/>
              </a:pPr>
              <a:r>
                <a:rPr lang="en-US" dirty="0">
                  <a:latin typeface="Times New Roman" panose="02020603050405020304" pitchFamily="18" charset="0"/>
                  <a:cs typeface="Times New Roman" panose="02020603050405020304" pitchFamily="18" charset="0"/>
                </a:rPr>
                <a:t>- Đọc kĩ văn bản</a:t>
              </a:r>
            </a:p>
            <a:p>
              <a:pPr algn="just">
                <a:buNone/>
              </a:pPr>
              <a:r>
                <a:rPr lang="en-US" dirty="0">
                  <a:latin typeface="Times New Roman" panose="02020603050405020304" pitchFamily="18" charset="0"/>
                  <a:cs typeface="Times New Roman" panose="02020603050405020304" pitchFamily="18" charset="0"/>
                </a:rPr>
                <a:t>- Tìm hiểu về tác giả, tác phẩm</a:t>
              </a:r>
            </a:p>
            <a:p>
              <a:pPr algn="just">
                <a:buNone/>
              </a:pPr>
              <a:r>
                <a:rPr lang="en-US" dirty="0">
                  <a:latin typeface="Times New Roman" panose="02020603050405020304" pitchFamily="18" charset="0"/>
                  <a:cs typeface="Times New Roman" panose="02020603050405020304" pitchFamily="18" charset="0"/>
                </a:rPr>
                <a:t>- Hoàn thiện PBT sau:</a:t>
              </a:r>
            </a:p>
          </p:txBody>
        </p:sp>
      </p:grpSp>
      <p:sp>
        <p:nvSpPr>
          <p:cNvPr id="25" name="Text Box 9"/>
          <p:cNvSpPr txBox="1">
            <a:spLocks noChangeArrowheads="1"/>
          </p:cNvSpPr>
          <p:nvPr/>
        </p:nvSpPr>
        <p:spPr bwMode="auto">
          <a:xfrm>
            <a:off x="0" y="160338"/>
            <a:ext cx="12192000" cy="424732"/>
          </a:xfrm>
          <a:prstGeom prst="rect">
            <a:avLst/>
          </a:prstGeom>
          <a:solidFill>
            <a:schemeClr val="accent4"/>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2400" b="1" dirty="0" smtClean="0">
                <a:latin typeface="Times New Roman" panose="02020603050405020304" pitchFamily="18" charset="0"/>
                <a:cs typeface="Times New Roman" panose="02020603050405020304" pitchFamily="18" charset="0"/>
              </a:rPr>
              <a:t>CHUẨN BỊ BÀI MỚI</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251" y="1742881"/>
            <a:ext cx="7428887" cy="4345401"/>
          </a:xfrm>
          <a:prstGeom prst="rect">
            <a:avLst/>
          </a:prstGeom>
        </p:spPr>
      </p:pic>
    </p:spTree>
    <p:extLst>
      <p:ext uri="{BB962C8B-B14F-4D97-AF65-F5344CB8AC3E}">
        <p14:creationId xmlns:p14="http://schemas.microsoft.com/office/powerpoint/2010/main" val="17968019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48000" y="382829"/>
            <a:ext cx="6058417" cy="3714963"/>
          </a:xfrm>
          <a:prstGeom prst="rect">
            <a:avLst/>
          </a:prstGeom>
          <a:solidFill>
            <a:srgbClr val="FF0000">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3261" name="Picture 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08740"/>
            <a:ext cx="6096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3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308740"/>
            <a:ext cx="6096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3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
            <a:ext cx="6096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175"/>
            <a:ext cx="6096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Flowchart: Summing Junction 41">
            <a:hlinkClick r:id="rId3" action="ppaction://hlinksldjump" highlightClick="1"/>
          </p:cNvPr>
          <p:cNvSpPr/>
          <p:nvPr/>
        </p:nvSpPr>
        <p:spPr>
          <a:xfrm>
            <a:off x="11398251" y="6115050"/>
            <a:ext cx="649816" cy="64928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4795447" y="833996"/>
            <a:ext cx="2563522"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dirty="0" smtClean="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36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F4514430-B466-4906-AC52-007D3AF9B0D1}"/>
              </a:ext>
            </a:extLst>
          </p:cNvPr>
          <p:cNvSpPr txBox="1"/>
          <p:nvPr/>
        </p:nvSpPr>
        <p:spPr>
          <a:xfrm>
            <a:off x="428631" y="4015627"/>
            <a:ext cx="11478672" cy="2331407"/>
          </a:xfrm>
          <a:prstGeom prst="rect">
            <a:avLst/>
          </a:prstGeom>
          <a:noFill/>
        </p:spPr>
        <p:txBody>
          <a:bodyPr wrap="square">
            <a:spAutoFit/>
          </a:bodyPr>
          <a:lstStyle/>
          <a:p>
            <a:pPr marL="67945" marR="62230" algn="just">
              <a:lnSpc>
                <a:spcPct val="115000"/>
              </a:lnSpc>
              <a:spcBef>
                <a:spcPts val="250"/>
              </a:spcBef>
              <a:spcAft>
                <a:spcPts val="0"/>
              </a:spcAft>
            </a:pPr>
            <a:r>
              <a:rPr lang="en-US" sz="2400" b="1" dirty="0">
                <a:solidFill>
                  <a:srgbClr val="0000CC"/>
                </a:solidFill>
                <a:effectLst/>
                <a:latin typeface="Times New Roman" panose="02020603050405020304" pitchFamily="18" charset="0"/>
                <a:ea typeface="Times New Roman" panose="02020603050405020304" pitchFamily="18" charset="0"/>
              </a:rPr>
              <a:t>Thể lệ: </a:t>
            </a:r>
            <a:endParaRPr lang="en-US" sz="2400" b="1" dirty="0" smtClean="0">
              <a:solidFill>
                <a:srgbClr val="0000CC"/>
              </a:solidFill>
              <a:effectLst/>
              <a:latin typeface="Times New Roman" panose="02020603050405020304" pitchFamily="18" charset="0"/>
              <a:ea typeface="Times New Roman" panose="02020603050405020304" pitchFamily="18" charset="0"/>
            </a:endParaRPr>
          </a:p>
          <a:p>
            <a:pPr marL="67945" marR="62230" algn="just">
              <a:lnSpc>
                <a:spcPct val="115000"/>
              </a:lnSpc>
              <a:spcBef>
                <a:spcPts val="250"/>
              </a:spcBef>
              <a:spcAft>
                <a:spcPts val="0"/>
              </a:spcAft>
            </a:pPr>
            <a:r>
              <a:rPr lang="en-US" sz="2400" dirty="0" smtClean="0">
                <a:solidFill>
                  <a:srgbClr val="0000CC"/>
                </a:solidFill>
                <a:latin typeface="Times New Roman" panose="02020603050405020304" pitchFamily="18" charset="0"/>
                <a:ea typeface="Times New Roman" panose="02020603050405020304" pitchFamily="18" charset="0"/>
              </a:rPr>
              <a:t>- </a:t>
            </a:r>
            <a:r>
              <a:rPr lang="en-US" sz="2400" dirty="0" smtClean="0">
                <a:solidFill>
                  <a:srgbClr val="0000CC"/>
                </a:solidFill>
                <a:effectLst/>
                <a:latin typeface="Times New Roman" panose="02020603050405020304" pitchFamily="18" charset="0"/>
                <a:ea typeface="Times New Roman" panose="02020603050405020304" pitchFamily="18" charset="0"/>
              </a:rPr>
              <a:t>Có 5 </a:t>
            </a:r>
            <a:r>
              <a:rPr lang="en-US" sz="2400" dirty="0">
                <a:solidFill>
                  <a:srgbClr val="0000CC"/>
                </a:solidFill>
                <a:effectLst/>
                <a:latin typeface="Times New Roman" panose="02020603050405020304" pitchFamily="18" charset="0"/>
                <a:ea typeface="Times New Roman" panose="02020603050405020304" pitchFamily="18" charset="0"/>
              </a:rPr>
              <a:t>câu hỏi, mỗi câu hỏi sẽ </a:t>
            </a:r>
            <a:r>
              <a:rPr lang="en-US" sz="2400" dirty="0" smtClean="0">
                <a:solidFill>
                  <a:srgbClr val="0000CC"/>
                </a:solidFill>
                <a:effectLst/>
                <a:latin typeface="Times New Roman" panose="02020603050405020304" pitchFamily="18" charset="0"/>
                <a:ea typeface="Times New Roman" panose="02020603050405020304" pitchFamily="18" charset="0"/>
              </a:rPr>
              <a:t>gúp chúng ta ôn lại nội dung chính trong đoạn trích “Bài học đường đời đầu tiên” của tác giả Tô Hoài</a:t>
            </a:r>
            <a:r>
              <a:rPr lang="vi-VN" sz="2400" dirty="0" smtClean="0">
                <a:solidFill>
                  <a:srgbClr val="0000CC"/>
                </a:solidFill>
                <a:effectLst/>
                <a:latin typeface="Times New Roman" panose="02020603050405020304" pitchFamily="18" charset="0"/>
                <a:ea typeface="Times New Roman" panose="02020603050405020304" pitchFamily="18" charset="0"/>
              </a:rPr>
              <a:t>; </a:t>
            </a:r>
            <a:r>
              <a:rPr lang="vi-VN" sz="2400" dirty="0">
                <a:solidFill>
                  <a:srgbClr val="0000CC"/>
                </a:solidFill>
                <a:effectLst/>
                <a:latin typeface="Times New Roman" panose="02020603050405020304" pitchFamily="18" charset="0"/>
                <a:ea typeface="Times New Roman" panose="02020603050405020304" pitchFamily="18" charset="0"/>
              </a:rPr>
              <a:t>HS quan sát </a:t>
            </a:r>
            <a:r>
              <a:rPr lang="en-US" sz="2400" dirty="0" smtClean="0">
                <a:solidFill>
                  <a:srgbClr val="0000CC"/>
                </a:solidFill>
                <a:effectLst/>
                <a:latin typeface="Times New Roman" panose="02020603050405020304" pitchFamily="18" charset="0"/>
                <a:ea typeface="Times New Roman" panose="02020603050405020304" pitchFamily="18" charset="0"/>
              </a:rPr>
              <a:t>câu hỏi</a:t>
            </a:r>
            <a:r>
              <a:rPr lang="vi-VN" sz="2400" dirty="0" smtClean="0">
                <a:solidFill>
                  <a:srgbClr val="0000CC"/>
                </a:solidFill>
                <a:effectLst/>
                <a:latin typeface="Times New Roman" panose="02020603050405020304" pitchFamily="18" charset="0"/>
                <a:ea typeface="Times New Roman" panose="02020603050405020304" pitchFamily="18" charset="0"/>
              </a:rPr>
              <a:t>, </a:t>
            </a:r>
            <a:r>
              <a:rPr lang="en-US" sz="2400" dirty="0" smtClean="0">
                <a:solidFill>
                  <a:srgbClr val="0000CC"/>
                </a:solidFill>
                <a:effectLst/>
                <a:latin typeface="Times New Roman" panose="02020603050405020304" pitchFamily="18" charset="0"/>
                <a:ea typeface="Times New Roman" panose="02020603050405020304" pitchFamily="18" charset="0"/>
              </a:rPr>
              <a:t>tìm câu trả lời chính xác. </a:t>
            </a:r>
          </a:p>
          <a:p>
            <a:pPr marL="67945" marR="62230" algn="just">
              <a:lnSpc>
                <a:spcPct val="115000"/>
              </a:lnSpc>
              <a:spcBef>
                <a:spcPts val="250"/>
              </a:spcBef>
              <a:spcAft>
                <a:spcPts val="0"/>
              </a:spcAft>
            </a:pPr>
            <a:r>
              <a:rPr lang="en-US" sz="2400" dirty="0" smtClean="0">
                <a:solidFill>
                  <a:srgbClr val="0000CC"/>
                </a:solidFill>
                <a:effectLst/>
                <a:latin typeface="Times New Roman" panose="02020603050405020304" pitchFamily="18" charset="0"/>
                <a:ea typeface="Times New Roman" panose="02020603050405020304" pitchFamily="18" charset="0"/>
              </a:rPr>
              <a:t>- Nếu </a:t>
            </a:r>
            <a:r>
              <a:rPr lang="en-US" sz="2400" dirty="0">
                <a:solidFill>
                  <a:srgbClr val="0000CC"/>
                </a:solidFill>
                <a:effectLst/>
                <a:latin typeface="Times New Roman" panose="02020603050405020304" pitchFamily="18" charset="0"/>
                <a:ea typeface="Times New Roman" panose="02020603050405020304" pitchFamily="18" charset="0"/>
              </a:rPr>
              <a:t>trả lời đúng sẽ được nhận </a:t>
            </a:r>
            <a:r>
              <a:rPr lang="en-US" sz="2400" dirty="0" smtClean="0">
                <a:solidFill>
                  <a:srgbClr val="0000CC"/>
                </a:solidFill>
                <a:latin typeface="Times New Roman" panose="02020603050405020304" pitchFamily="18" charset="0"/>
                <a:ea typeface="Times New Roman" panose="02020603050405020304" pitchFamily="18" charset="0"/>
              </a:rPr>
              <a:t>được một phần quà</a:t>
            </a:r>
            <a:r>
              <a:rPr lang="en-US" sz="2400" dirty="0" smtClean="0">
                <a:solidFill>
                  <a:srgbClr val="0000CC"/>
                </a:solidFill>
                <a:effectLst/>
                <a:latin typeface="Times New Roman" panose="02020603050405020304" pitchFamily="18" charset="0"/>
                <a:ea typeface="Times New Roman" panose="02020603050405020304" pitchFamily="18" charset="0"/>
              </a:rPr>
              <a:t>.</a:t>
            </a:r>
          </a:p>
          <a:p>
            <a:pPr marL="67945" marR="62230" algn="just">
              <a:lnSpc>
                <a:spcPct val="115000"/>
              </a:lnSpc>
              <a:spcBef>
                <a:spcPts val="250"/>
              </a:spcBef>
              <a:spcAft>
                <a:spcPts val="0"/>
              </a:spcAft>
            </a:pPr>
            <a:r>
              <a:rPr lang="en-US" sz="2400" dirty="0" smtClean="0">
                <a:solidFill>
                  <a:srgbClr val="0000CC"/>
                </a:solidFill>
                <a:latin typeface="Times New Roman" panose="02020603050405020304" pitchFamily="18" charset="0"/>
                <a:ea typeface="Times New Roman" panose="02020603050405020304" pitchFamily="18" charset="0"/>
              </a:rPr>
              <a:t>- Thời gian suy nghĩ: 10 giây  </a:t>
            </a:r>
            <a:endParaRPr lang="en-US" sz="2400" dirty="0">
              <a:solidFill>
                <a:srgbClr val="0000CC"/>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18327C3A-8BC6-4A76-82B4-8FB9EBCF568B}"/>
              </a:ext>
            </a:extLst>
          </p:cNvPr>
          <p:cNvSpPr txBox="1"/>
          <p:nvPr/>
        </p:nvSpPr>
        <p:spPr>
          <a:xfrm>
            <a:off x="3000257" y="1852786"/>
            <a:ext cx="6106160" cy="1569660"/>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TRUY TÌM</a:t>
            </a:r>
          </a:p>
          <a:p>
            <a:pPr marL="0" marR="0" lvl="0" indent="0" algn="ctr" defTabSz="914400" rtl="0" eaLnBrk="1" fontAlgn="auto" latinLnBrk="0" hangingPunct="1">
              <a:spcBef>
                <a:spcPts val="0"/>
              </a:spcBef>
              <a:spcAft>
                <a:spcPts val="0"/>
              </a:spcAft>
              <a:buClrTx/>
              <a:buSzTx/>
              <a:buFontTx/>
              <a:buNone/>
              <a:tabLst/>
              <a:defRPr/>
            </a:pPr>
            <a:r>
              <a:rPr lang="en-US" sz="4800" b="1" dirty="0" smtClean="0">
                <a:solidFill>
                  <a:prstClr val="white"/>
                </a:solidFill>
                <a:latin typeface="Times New Roman" panose="02020603050405020304" pitchFamily="18" charset="0"/>
                <a:cs typeface="Times New Roman" panose="02020603050405020304" pitchFamily="18" charset="0"/>
              </a:rPr>
              <a:t>CAO THỦ</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091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495764" y="1051624"/>
            <a:ext cx="10485222" cy="258476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smtClean="0">
                <a:solidFill>
                  <a:srgbClr val="FF0000"/>
                </a:solidFill>
                <a:latin typeface="Times New Roman" panose="02020603050405020304" pitchFamily="18" charset="0"/>
                <a:cs typeface="Times New Roman" panose="02020603050405020304" pitchFamily="18" charset="0"/>
              </a:rPr>
              <a:t>Đoạn trích “Bài học đường đời đầu tiên” thuộc thể loại gì?</a:t>
            </a:r>
            <a:endPar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26" name="Group 125"/>
          <p:cNvGrpSpPr/>
          <p:nvPr/>
        </p:nvGrpSpPr>
        <p:grpSpPr>
          <a:xfrm>
            <a:off x="1170510" y="1061786"/>
            <a:ext cx="387790" cy="2617065"/>
            <a:chOff x="1322576" y="181189"/>
            <a:chExt cx="387790" cy="2666783"/>
          </a:xfrm>
        </p:grpSpPr>
        <p:grpSp>
          <p:nvGrpSpPr>
            <p:cNvPr id="127" name="Group 126"/>
            <p:cNvGrpSpPr/>
            <p:nvPr/>
          </p:nvGrpSpPr>
          <p:grpSpPr>
            <a:xfrm>
              <a:off x="1322576" y="1379570"/>
              <a:ext cx="286946" cy="286946"/>
              <a:chOff x="505017" y="3662327"/>
              <a:chExt cx="286946" cy="286946"/>
            </a:xfrm>
          </p:grpSpPr>
          <p:sp>
            <p:nvSpPr>
              <p:cNvPr id="129" name="Oval 128"/>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Oval 129"/>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8" name="Left Bracket 127"/>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1" name="Left Bracket 130"/>
          <p:cNvSpPr/>
          <p:nvPr/>
        </p:nvSpPr>
        <p:spPr>
          <a:xfrm flipH="1">
            <a:off x="11870690" y="1051624"/>
            <a:ext cx="214170" cy="26170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2" name="Group 131"/>
          <p:cNvGrpSpPr/>
          <p:nvPr/>
        </p:nvGrpSpPr>
        <p:grpSpPr>
          <a:xfrm>
            <a:off x="383181" y="3322899"/>
            <a:ext cx="455948" cy="1458175"/>
            <a:chOff x="393013" y="2829079"/>
            <a:chExt cx="455948" cy="1458175"/>
          </a:xfrm>
        </p:grpSpPr>
        <p:cxnSp>
          <p:nvCxnSpPr>
            <p:cNvPr id="133" name="Straight Connector 132"/>
            <p:cNvCxnSpPr>
              <a:stCxn id="146" idx="4"/>
              <a:endCxn id="135" idx="0"/>
            </p:cNvCxnSpPr>
            <p:nvPr/>
          </p:nvCxnSpPr>
          <p:spPr>
            <a:xfrm flipH="1">
              <a:off x="620987" y="2829079"/>
              <a:ext cx="32779" cy="100222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34" name="Group 133"/>
            <p:cNvGrpSpPr/>
            <p:nvPr/>
          </p:nvGrpSpPr>
          <p:grpSpPr>
            <a:xfrm>
              <a:off x="393013" y="3831306"/>
              <a:ext cx="455948" cy="455948"/>
              <a:chOff x="268476" y="3198923"/>
              <a:chExt cx="286946" cy="286946"/>
            </a:xfrm>
          </p:grpSpPr>
          <p:sp>
            <p:nvSpPr>
              <p:cNvPr id="135" name="Oval 134"/>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6" name="Oval 135"/>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37" name="Group 136"/>
          <p:cNvGrpSpPr/>
          <p:nvPr/>
        </p:nvGrpSpPr>
        <p:grpSpPr>
          <a:xfrm>
            <a:off x="2444001" y="5146432"/>
            <a:ext cx="7471523" cy="1490700"/>
            <a:chOff x="560434" y="3879674"/>
            <a:chExt cx="7672438" cy="2324114"/>
          </a:xfrm>
        </p:grpSpPr>
        <p:grpSp>
          <p:nvGrpSpPr>
            <p:cNvPr id="138" name="Group 137"/>
            <p:cNvGrpSpPr/>
            <p:nvPr/>
          </p:nvGrpSpPr>
          <p:grpSpPr>
            <a:xfrm>
              <a:off x="620986" y="4078803"/>
              <a:ext cx="7597821" cy="2124985"/>
              <a:chOff x="1139780" y="3102581"/>
              <a:chExt cx="4733934" cy="1971135"/>
            </a:xfrm>
          </p:grpSpPr>
          <p:sp>
            <p:nvSpPr>
              <p:cNvPr id="143" name="Parallelogram 142"/>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4" name="Rectangle 143"/>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9" name="Straight Connector 138"/>
            <p:cNvCxnSpPr>
              <a:stCxn id="142" idx="3"/>
              <a:endCxn id="142"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41" name="Parallelogram 140"/>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prstClr val="white"/>
                  </a:solidFill>
                  <a:latin typeface="Times New Roman" panose="02020603050405020304" pitchFamily="18" charset="0"/>
                  <a:cs typeface="Times New Roman" panose="02020603050405020304" pitchFamily="18" charset="0"/>
                </a:rPr>
                <a:t>Truyện đồng thoại</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42" name="Picture 141"/>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145" name="Group 144"/>
          <p:cNvGrpSpPr/>
          <p:nvPr/>
        </p:nvGrpSpPr>
        <p:grpSpPr>
          <a:xfrm>
            <a:off x="106608" y="2252328"/>
            <a:ext cx="1082288" cy="1082288"/>
            <a:chOff x="83662" y="159259"/>
            <a:chExt cx="1082288" cy="1082288"/>
          </a:xfrm>
        </p:grpSpPr>
        <p:sp>
          <p:nvSpPr>
            <p:cNvPr id="146" name="Oval 1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147" name="Picture 146"/>
            <p:cNvPicPr>
              <a:picLocks noChangeAspect="1"/>
            </p:cNvPicPr>
            <p:nvPr/>
          </p:nvPicPr>
          <p:blipFill>
            <a:blip r:embed="rId8"/>
            <a:stretch>
              <a:fillRect/>
            </a:stretch>
          </p:blipFill>
          <p:spPr>
            <a:xfrm>
              <a:off x="83662" y="159259"/>
              <a:ext cx="1082288" cy="1082288"/>
            </a:xfrm>
            <a:prstGeom prst="rect">
              <a:avLst/>
            </a:prstGeom>
          </p:spPr>
        </p:pic>
        <p:pic>
          <p:nvPicPr>
            <p:cNvPr id="150" name="Picture 149"/>
            <p:cNvPicPr>
              <a:picLocks noChangeAspect="1"/>
            </p:cNvPicPr>
            <p:nvPr/>
          </p:nvPicPr>
          <p:blipFill>
            <a:blip r:embed="rId9"/>
            <a:stretch>
              <a:fillRect/>
            </a:stretch>
          </p:blipFill>
          <p:spPr>
            <a:xfrm>
              <a:off x="140649" y="240741"/>
              <a:ext cx="757177" cy="937456"/>
            </a:xfrm>
            <a:prstGeom prst="rect">
              <a:avLst/>
            </a:prstGeom>
          </p:spPr>
        </p:pic>
        <p:sp>
          <p:nvSpPr>
            <p:cNvPr id="151" name="TextBox 150"/>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152" name="Parallelogram 151"/>
          <p:cNvSpPr/>
          <p:nvPr/>
        </p:nvSpPr>
        <p:spPr>
          <a:xfrm flipH="1">
            <a:off x="1141615" y="5433667"/>
            <a:ext cx="959299" cy="38530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154" name="Parallelogram 153"/>
          <p:cNvSpPr/>
          <p:nvPr/>
        </p:nvSpPr>
        <p:spPr>
          <a:xfrm flipH="1">
            <a:off x="10537742" y="6041804"/>
            <a:ext cx="842980" cy="33120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TIME</a:t>
            </a:r>
          </a:p>
        </p:txBody>
      </p:sp>
      <p:grpSp>
        <p:nvGrpSpPr>
          <p:cNvPr id="155" name="Group 154"/>
          <p:cNvGrpSpPr/>
          <p:nvPr/>
        </p:nvGrpSpPr>
        <p:grpSpPr>
          <a:xfrm>
            <a:off x="10343219" y="4647027"/>
            <a:ext cx="1270128" cy="1271290"/>
            <a:chOff x="-1408548" y="1801832"/>
            <a:chExt cx="1270128" cy="1271290"/>
          </a:xfrm>
        </p:grpSpPr>
        <p:sp>
          <p:nvSpPr>
            <p:cNvPr id="156" name="Rectangle 15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57" name="Rectangle 15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10</a:t>
              </a:r>
            </a:p>
          </p:txBody>
        </p:sp>
      </p:grpSp>
      <p:grpSp>
        <p:nvGrpSpPr>
          <p:cNvPr id="158" name="Group 157"/>
          <p:cNvGrpSpPr/>
          <p:nvPr/>
        </p:nvGrpSpPr>
        <p:grpSpPr>
          <a:xfrm>
            <a:off x="10343220" y="4635154"/>
            <a:ext cx="1270128" cy="1271290"/>
            <a:chOff x="-1408548" y="1801832"/>
            <a:chExt cx="1270128" cy="1271290"/>
          </a:xfrm>
        </p:grpSpPr>
        <p:sp>
          <p:nvSpPr>
            <p:cNvPr id="159" name="Rectangle 15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60" name="Rectangle 15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9</a:t>
              </a:r>
            </a:p>
          </p:txBody>
        </p:sp>
      </p:grpSp>
      <p:grpSp>
        <p:nvGrpSpPr>
          <p:cNvPr id="161" name="Group 160"/>
          <p:cNvGrpSpPr/>
          <p:nvPr/>
        </p:nvGrpSpPr>
        <p:grpSpPr>
          <a:xfrm>
            <a:off x="10343221" y="4639473"/>
            <a:ext cx="1270128" cy="1271290"/>
            <a:chOff x="-1408548" y="1801832"/>
            <a:chExt cx="1270128" cy="1271290"/>
          </a:xfrm>
        </p:grpSpPr>
        <p:sp>
          <p:nvSpPr>
            <p:cNvPr id="163" name="Rectangle 16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66" name="Rectangle 16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8</a:t>
              </a:r>
            </a:p>
          </p:txBody>
        </p:sp>
      </p:grpSp>
      <p:grpSp>
        <p:nvGrpSpPr>
          <p:cNvPr id="167" name="Group 166"/>
          <p:cNvGrpSpPr/>
          <p:nvPr/>
        </p:nvGrpSpPr>
        <p:grpSpPr>
          <a:xfrm>
            <a:off x="10351760" y="4648190"/>
            <a:ext cx="1270128" cy="1271290"/>
            <a:chOff x="-1408548" y="1801832"/>
            <a:chExt cx="1270128" cy="1271290"/>
          </a:xfrm>
        </p:grpSpPr>
        <p:sp>
          <p:nvSpPr>
            <p:cNvPr id="168" name="Rectangle 1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69" name="Rectangle 16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7</a:t>
              </a:r>
            </a:p>
          </p:txBody>
        </p:sp>
      </p:grpSp>
      <p:grpSp>
        <p:nvGrpSpPr>
          <p:cNvPr id="170" name="Group 169"/>
          <p:cNvGrpSpPr/>
          <p:nvPr/>
        </p:nvGrpSpPr>
        <p:grpSpPr>
          <a:xfrm>
            <a:off x="10361517" y="4678031"/>
            <a:ext cx="1270128" cy="1271290"/>
            <a:chOff x="-1408548" y="1801832"/>
            <a:chExt cx="1270128" cy="1271290"/>
          </a:xfrm>
        </p:grpSpPr>
        <p:sp>
          <p:nvSpPr>
            <p:cNvPr id="171" name="Rectangle 17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77" name="Rectangle 17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6</a:t>
              </a:r>
            </a:p>
          </p:txBody>
        </p:sp>
      </p:grpSp>
      <p:grpSp>
        <p:nvGrpSpPr>
          <p:cNvPr id="178" name="Group 177"/>
          <p:cNvGrpSpPr/>
          <p:nvPr/>
        </p:nvGrpSpPr>
        <p:grpSpPr>
          <a:xfrm>
            <a:off x="10351469" y="4619718"/>
            <a:ext cx="1270128" cy="1271290"/>
            <a:chOff x="-1408548" y="1801832"/>
            <a:chExt cx="1270128" cy="1271290"/>
          </a:xfrm>
        </p:grpSpPr>
        <p:sp>
          <p:nvSpPr>
            <p:cNvPr id="179" name="Rectangle 17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0" name="Rectangle 17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5</a:t>
              </a:r>
            </a:p>
          </p:txBody>
        </p:sp>
      </p:grpSp>
      <p:grpSp>
        <p:nvGrpSpPr>
          <p:cNvPr id="181" name="Group 180"/>
          <p:cNvGrpSpPr/>
          <p:nvPr/>
        </p:nvGrpSpPr>
        <p:grpSpPr>
          <a:xfrm>
            <a:off x="10335507" y="4640512"/>
            <a:ext cx="1270128" cy="1271290"/>
            <a:chOff x="-1408548" y="1801832"/>
            <a:chExt cx="1270128" cy="1271290"/>
          </a:xfrm>
        </p:grpSpPr>
        <p:sp>
          <p:nvSpPr>
            <p:cNvPr id="182" name="Rectangle 18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3" name="Rectangle 18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4</a:t>
              </a:r>
            </a:p>
          </p:txBody>
        </p:sp>
      </p:grpSp>
      <p:grpSp>
        <p:nvGrpSpPr>
          <p:cNvPr id="184" name="Group 183"/>
          <p:cNvGrpSpPr/>
          <p:nvPr/>
        </p:nvGrpSpPr>
        <p:grpSpPr>
          <a:xfrm>
            <a:off x="10378230" y="4550004"/>
            <a:ext cx="1270128" cy="1271290"/>
            <a:chOff x="-1408548" y="1801832"/>
            <a:chExt cx="1270128" cy="1271290"/>
          </a:xfrm>
        </p:grpSpPr>
        <p:sp>
          <p:nvSpPr>
            <p:cNvPr id="185" name="Rectangle 18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6" name="Rectangle 18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3</a:t>
              </a:r>
            </a:p>
          </p:txBody>
        </p:sp>
      </p:grpSp>
      <p:grpSp>
        <p:nvGrpSpPr>
          <p:cNvPr id="187" name="Group 186"/>
          <p:cNvGrpSpPr/>
          <p:nvPr/>
        </p:nvGrpSpPr>
        <p:grpSpPr>
          <a:xfrm>
            <a:off x="10324168" y="4548841"/>
            <a:ext cx="1270128" cy="1271290"/>
            <a:chOff x="-1408548" y="1801832"/>
            <a:chExt cx="1270128" cy="1271290"/>
          </a:xfrm>
        </p:grpSpPr>
        <p:sp>
          <p:nvSpPr>
            <p:cNvPr id="188" name="Rectangle 18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9" name="Rectangle 18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2</a:t>
              </a:r>
            </a:p>
          </p:txBody>
        </p:sp>
      </p:grpSp>
      <p:grpSp>
        <p:nvGrpSpPr>
          <p:cNvPr id="190" name="Group 189"/>
          <p:cNvGrpSpPr/>
          <p:nvPr/>
        </p:nvGrpSpPr>
        <p:grpSpPr>
          <a:xfrm>
            <a:off x="10306019" y="4638768"/>
            <a:ext cx="1270128" cy="1271290"/>
            <a:chOff x="-1408548" y="1801832"/>
            <a:chExt cx="1270128" cy="1271290"/>
          </a:xfrm>
        </p:grpSpPr>
        <p:sp>
          <p:nvSpPr>
            <p:cNvPr id="191" name="Rectangle 19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92" name="Rectangle 19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1</a:t>
              </a:r>
            </a:p>
          </p:txBody>
        </p:sp>
      </p:grpSp>
      <p:grpSp>
        <p:nvGrpSpPr>
          <p:cNvPr id="193" name="Group 192"/>
          <p:cNvGrpSpPr/>
          <p:nvPr/>
        </p:nvGrpSpPr>
        <p:grpSpPr>
          <a:xfrm>
            <a:off x="10403659" y="4653548"/>
            <a:ext cx="1270128" cy="1271290"/>
            <a:chOff x="-1408548" y="1801832"/>
            <a:chExt cx="1270128" cy="1271290"/>
          </a:xfrm>
        </p:grpSpPr>
        <p:sp>
          <p:nvSpPr>
            <p:cNvPr id="194" name="Rectangle 19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95" name="Rectangle 19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0</a:t>
              </a:r>
            </a:p>
          </p:txBody>
        </p:sp>
      </p:grpSp>
      <p:sp>
        <p:nvSpPr>
          <p:cNvPr id="196" name="Left Brace 195"/>
          <p:cNvSpPr/>
          <p:nvPr/>
        </p:nvSpPr>
        <p:spPr>
          <a:xfrm rot="5400000">
            <a:off x="10856616" y="3956520"/>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Left Brace 196"/>
          <p:cNvSpPr/>
          <p:nvPr/>
        </p:nvSpPr>
        <p:spPr>
          <a:xfrm rot="16200000">
            <a:off x="10856616" y="5261251"/>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Parallelogram 65">
            <a:hlinkClick r:id="rId10" action="ppaction://hlinksldjump"/>
          </p:cNvPr>
          <p:cNvSpPr/>
          <p:nvPr/>
        </p:nvSpPr>
        <p:spPr>
          <a:xfrm flipH="1">
            <a:off x="177978" y="5433668"/>
            <a:ext cx="995365" cy="38530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spTree>
    <p:extLst>
      <p:ext uri="{BB962C8B-B14F-4D97-AF65-F5344CB8AC3E}">
        <p14:creationId xmlns:p14="http://schemas.microsoft.com/office/powerpoint/2010/main" val="2123496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p:cTn id="7" dur="1000" fill="hold"/>
                                        <p:tgtEl>
                                          <p:spTgt spid="145"/>
                                        </p:tgtEl>
                                        <p:attrNameLst>
                                          <p:attrName>ppt_w</p:attrName>
                                        </p:attrNameLst>
                                      </p:cBhvr>
                                      <p:tavLst>
                                        <p:tav tm="0">
                                          <p:val>
                                            <p:fltVal val="0"/>
                                          </p:val>
                                        </p:tav>
                                        <p:tav tm="100000">
                                          <p:val>
                                            <p:strVal val="#ppt_w"/>
                                          </p:val>
                                        </p:tav>
                                      </p:tavLst>
                                    </p:anim>
                                    <p:anim calcmode="lin" valueType="num">
                                      <p:cBhvr>
                                        <p:cTn id="8" dur="1000" fill="hold"/>
                                        <p:tgtEl>
                                          <p:spTgt spid="145"/>
                                        </p:tgtEl>
                                        <p:attrNameLst>
                                          <p:attrName>ppt_h</p:attrName>
                                        </p:attrNameLst>
                                      </p:cBhvr>
                                      <p:tavLst>
                                        <p:tav tm="0">
                                          <p:val>
                                            <p:fltVal val="0"/>
                                          </p:val>
                                        </p:tav>
                                        <p:tav tm="100000">
                                          <p:val>
                                            <p:strVal val="#ppt_h"/>
                                          </p:val>
                                        </p:tav>
                                      </p:tavLst>
                                    </p:anim>
                                    <p:anim calcmode="lin" valueType="num">
                                      <p:cBhvr>
                                        <p:cTn id="9" dur="1000" fill="hold"/>
                                        <p:tgtEl>
                                          <p:spTgt spid="145"/>
                                        </p:tgtEl>
                                        <p:attrNameLst>
                                          <p:attrName>style.rotation</p:attrName>
                                        </p:attrNameLst>
                                      </p:cBhvr>
                                      <p:tavLst>
                                        <p:tav tm="0">
                                          <p:val>
                                            <p:fltVal val="360"/>
                                          </p:val>
                                        </p:tav>
                                        <p:tav tm="100000">
                                          <p:val>
                                            <p:fltVal val="0"/>
                                          </p:val>
                                        </p:tav>
                                      </p:tavLst>
                                    </p:anim>
                                    <p:animEffect transition="in" filter="fade">
                                      <p:cBhvr>
                                        <p:cTn id="10" dur="1000"/>
                                        <p:tgtEl>
                                          <p:spTgt spid="145"/>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dissolve">
                                      <p:cBhvr>
                                        <p:cTn id="13" dur="1000"/>
                                        <p:tgtEl>
                                          <p:spTgt spid="126"/>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31"/>
                                        </p:tgtEl>
                                        <p:attrNameLst>
                                          <p:attrName>style.visibility</p:attrName>
                                        </p:attrNameLst>
                                      </p:cBhvr>
                                      <p:to>
                                        <p:strVal val="visible"/>
                                      </p:to>
                                    </p:set>
                                    <p:anim calcmode="lin" valueType="num">
                                      <p:cBhvr additive="base">
                                        <p:cTn id="17" dur="1000" fill="hold"/>
                                        <p:tgtEl>
                                          <p:spTgt spid="131"/>
                                        </p:tgtEl>
                                        <p:attrNameLst>
                                          <p:attrName>ppt_x</p:attrName>
                                        </p:attrNameLst>
                                      </p:cBhvr>
                                      <p:tavLst>
                                        <p:tav tm="0">
                                          <p:val>
                                            <p:strVal val="0-#ppt_w/2"/>
                                          </p:val>
                                        </p:tav>
                                        <p:tav tm="100000">
                                          <p:val>
                                            <p:strVal val="#ppt_x"/>
                                          </p:val>
                                        </p:tav>
                                      </p:tavLst>
                                    </p:anim>
                                    <p:anim calcmode="lin" valueType="num">
                                      <p:cBhvr additive="base">
                                        <p:cTn id="18" dur="1000" fill="hold"/>
                                        <p:tgtEl>
                                          <p:spTgt spid="131"/>
                                        </p:tgtEl>
                                        <p:attrNameLst>
                                          <p:attrName>ppt_y</p:attrName>
                                        </p:attrNameLst>
                                      </p:cBhvr>
                                      <p:tavLst>
                                        <p:tav tm="0">
                                          <p:val>
                                            <p:strVal val="#ppt_y"/>
                                          </p:val>
                                        </p:tav>
                                        <p:tav tm="100000">
                                          <p:val>
                                            <p:strVal val="#ppt_y"/>
                                          </p:val>
                                        </p:tav>
                                      </p:tavLst>
                                    </p:anim>
                                  </p:childTnLst>
                                </p:cTn>
                              </p:par>
                              <p:par>
                                <p:cTn id="19" presetID="22" presetClass="entr" presetSubtype="1" fill="hold" nodeType="withEffect">
                                  <p:stCondLst>
                                    <p:cond delay="0"/>
                                  </p:stCondLst>
                                  <p:childTnLst>
                                    <p:set>
                                      <p:cBhvr>
                                        <p:cTn id="20" dur="1" fill="hold">
                                          <p:stCondLst>
                                            <p:cond delay="0"/>
                                          </p:stCondLst>
                                        </p:cTn>
                                        <p:tgtEl>
                                          <p:spTgt spid="132"/>
                                        </p:tgtEl>
                                        <p:attrNameLst>
                                          <p:attrName>style.visibility</p:attrName>
                                        </p:attrNameLst>
                                      </p:cBhvr>
                                      <p:to>
                                        <p:strVal val="visible"/>
                                      </p:to>
                                    </p:set>
                                    <p:animEffect transition="in" filter="wipe(up)">
                                      <p:cBhvr>
                                        <p:cTn id="21" dur="1000"/>
                                        <p:tgtEl>
                                          <p:spTgt spid="132"/>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2"/>
                    </p:tgtEl>
                  </p:cond>
                </p:stCondLst>
                <p:endSync evt="end" delay="0">
                  <p:rtn val="all"/>
                </p:endSync>
                <p:childTnLst>
                  <p:par>
                    <p:cTn id="27" fill="hold">
                      <p:stCondLst>
                        <p:cond delay="0"/>
                      </p:stCondLst>
                      <p:childTnLst>
                        <p:par>
                          <p:cTn id="28" fill="hold">
                            <p:stCondLst>
                              <p:cond delay="0"/>
                            </p:stCondLst>
                            <p:childTnLst>
                              <p:par>
                                <p:cTn id="29" presetID="17" presetClass="entr" presetSubtype="8" fill="hold" nodeType="afterEffect">
                                  <p:stCondLst>
                                    <p:cond delay="0"/>
                                  </p:stCondLst>
                                  <p:childTnLst>
                                    <p:set>
                                      <p:cBhvr>
                                        <p:cTn id="30" dur="1" fill="hold">
                                          <p:stCondLst>
                                            <p:cond delay="0"/>
                                          </p:stCondLst>
                                        </p:cTn>
                                        <p:tgtEl>
                                          <p:spTgt spid="137"/>
                                        </p:tgtEl>
                                        <p:attrNameLst>
                                          <p:attrName>style.visibility</p:attrName>
                                        </p:attrNameLst>
                                      </p:cBhvr>
                                      <p:to>
                                        <p:strVal val="visible"/>
                                      </p:to>
                                    </p:set>
                                    <p:anim calcmode="lin" valueType="num">
                                      <p:cBhvr>
                                        <p:cTn id="31" dur="300" fill="hold"/>
                                        <p:tgtEl>
                                          <p:spTgt spid="137"/>
                                        </p:tgtEl>
                                        <p:attrNameLst>
                                          <p:attrName>ppt_x</p:attrName>
                                        </p:attrNameLst>
                                      </p:cBhvr>
                                      <p:tavLst>
                                        <p:tav tm="0">
                                          <p:val>
                                            <p:strVal val="#ppt_x-#ppt_w/2"/>
                                          </p:val>
                                        </p:tav>
                                        <p:tav tm="100000">
                                          <p:val>
                                            <p:strVal val="#ppt_x"/>
                                          </p:val>
                                        </p:tav>
                                      </p:tavLst>
                                    </p:anim>
                                    <p:anim calcmode="lin" valueType="num">
                                      <p:cBhvr>
                                        <p:cTn id="32" dur="300" fill="hold"/>
                                        <p:tgtEl>
                                          <p:spTgt spid="137"/>
                                        </p:tgtEl>
                                        <p:attrNameLst>
                                          <p:attrName>ppt_y</p:attrName>
                                        </p:attrNameLst>
                                      </p:cBhvr>
                                      <p:tavLst>
                                        <p:tav tm="0">
                                          <p:val>
                                            <p:strVal val="#ppt_y"/>
                                          </p:val>
                                        </p:tav>
                                        <p:tav tm="100000">
                                          <p:val>
                                            <p:strVal val="#ppt_y"/>
                                          </p:val>
                                        </p:tav>
                                      </p:tavLst>
                                    </p:anim>
                                    <p:anim calcmode="lin" valueType="num">
                                      <p:cBhvr>
                                        <p:cTn id="33" dur="300" fill="hold"/>
                                        <p:tgtEl>
                                          <p:spTgt spid="137"/>
                                        </p:tgtEl>
                                        <p:attrNameLst>
                                          <p:attrName>ppt_w</p:attrName>
                                        </p:attrNameLst>
                                      </p:cBhvr>
                                      <p:tavLst>
                                        <p:tav tm="0">
                                          <p:val>
                                            <p:fltVal val="0"/>
                                          </p:val>
                                        </p:tav>
                                        <p:tav tm="100000">
                                          <p:val>
                                            <p:strVal val="#ppt_w"/>
                                          </p:val>
                                        </p:tav>
                                      </p:tavLst>
                                    </p:anim>
                                    <p:anim calcmode="lin" valueType="num">
                                      <p:cBhvr>
                                        <p:cTn id="34" dur="300" fill="hold"/>
                                        <p:tgtEl>
                                          <p:spTgt spid="13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152"/>
                  </p:tgtEl>
                </p:cond>
              </p:nextCondLst>
            </p:seq>
            <p:seq concurrent="1" nextAc="seek">
              <p:cTn id="35" restart="whenNotActive" fill="hold" evtFilter="cancelBubble" nodeType="interactiveSeq">
                <p:stCondLst>
                  <p:cond evt="onClick" delay="0">
                    <p:tgtEl>
                      <p:spTgt spid="154"/>
                    </p:tgtEl>
                  </p:cond>
                </p:stCondLst>
                <p:endSync evt="end" delay="0">
                  <p:rtn val="all"/>
                </p:endSync>
                <p:childTnLst>
                  <p:par>
                    <p:cTn id="36" fill="hold">
                      <p:stCondLst>
                        <p:cond delay="0"/>
                      </p:stCondLst>
                      <p:childTnLst>
                        <p:par>
                          <p:cTn id="37" fill="hold">
                            <p:stCondLst>
                              <p:cond delay="0"/>
                            </p:stCondLst>
                            <p:childTnLst>
                              <p:par>
                                <p:cTn id="38" presetID="17" presetClass="entr" presetSubtype="1" fill="hold" grpId="0" nodeType="afterEffect">
                                  <p:stCondLst>
                                    <p:cond delay="0"/>
                                  </p:stCondLst>
                                  <p:childTnLst>
                                    <p:set>
                                      <p:cBhvr>
                                        <p:cTn id="39" dur="1" fill="hold">
                                          <p:stCondLst>
                                            <p:cond delay="0"/>
                                          </p:stCondLst>
                                        </p:cTn>
                                        <p:tgtEl>
                                          <p:spTgt spid="196"/>
                                        </p:tgtEl>
                                        <p:attrNameLst>
                                          <p:attrName>style.visibility</p:attrName>
                                        </p:attrNameLst>
                                      </p:cBhvr>
                                      <p:to>
                                        <p:strVal val="visible"/>
                                      </p:to>
                                    </p:set>
                                    <p:anim calcmode="lin" valueType="num">
                                      <p:cBhvr>
                                        <p:cTn id="40" dur="300" fill="hold"/>
                                        <p:tgtEl>
                                          <p:spTgt spid="196"/>
                                        </p:tgtEl>
                                        <p:attrNameLst>
                                          <p:attrName>ppt_x</p:attrName>
                                        </p:attrNameLst>
                                      </p:cBhvr>
                                      <p:tavLst>
                                        <p:tav tm="0">
                                          <p:val>
                                            <p:strVal val="#ppt_x"/>
                                          </p:val>
                                        </p:tav>
                                        <p:tav tm="100000">
                                          <p:val>
                                            <p:strVal val="#ppt_x"/>
                                          </p:val>
                                        </p:tav>
                                      </p:tavLst>
                                    </p:anim>
                                    <p:anim calcmode="lin" valueType="num">
                                      <p:cBhvr>
                                        <p:cTn id="41" dur="300" fill="hold"/>
                                        <p:tgtEl>
                                          <p:spTgt spid="196"/>
                                        </p:tgtEl>
                                        <p:attrNameLst>
                                          <p:attrName>ppt_y</p:attrName>
                                        </p:attrNameLst>
                                      </p:cBhvr>
                                      <p:tavLst>
                                        <p:tav tm="0">
                                          <p:val>
                                            <p:strVal val="#ppt_y-#ppt_h/2"/>
                                          </p:val>
                                        </p:tav>
                                        <p:tav tm="100000">
                                          <p:val>
                                            <p:strVal val="#ppt_y"/>
                                          </p:val>
                                        </p:tav>
                                      </p:tavLst>
                                    </p:anim>
                                    <p:anim calcmode="lin" valueType="num">
                                      <p:cBhvr>
                                        <p:cTn id="42" dur="300" fill="hold"/>
                                        <p:tgtEl>
                                          <p:spTgt spid="196"/>
                                        </p:tgtEl>
                                        <p:attrNameLst>
                                          <p:attrName>ppt_w</p:attrName>
                                        </p:attrNameLst>
                                      </p:cBhvr>
                                      <p:tavLst>
                                        <p:tav tm="0">
                                          <p:val>
                                            <p:strVal val="#ppt_w"/>
                                          </p:val>
                                        </p:tav>
                                        <p:tav tm="100000">
                                          <p:val>
                                            <p:strVal val="#ppt_w"/>
                                          </p:val>
                                        </p:tav>
                                      </p:tavLst>
                                    </p:anim>
                                    <p:anim calcmode="lin" valueType="num">
                                      <p:cBhvr>
                                        <p:cTn id="43" dur="300" fill="hold"/>
                                        <p:tgtEl>
                                          <p:spTgt spid="196"/>
                                        </p:tgtEl>
                                        <p:attrNameLst>
                                          <p:attrName>ppt_h</p:attrName>
                                        </p:attrNameLst>
                                      </p:cBhvr>
                                      <p:tavLst>
                                        <p:tav tm="0">
                                          <p:val>
                                            <p:fltVal val="0"/>
                                          </p:val>
                                        </p:tav>
                                        <p:tav tm="100000">
                                          <p:val>
                                            <p:strVal val="#ppt_h"/>
                                          </p:val>
                                        </p:tav>
                                      </p:tavLst>
                                    </p:anim>
                                  </p:childTnLst>
                                </p:cTn>
                              </p:par>
                              <p:par>
                                <p:cTn id="44" presetID="17" presetClass="entr" presetSubtype="4" fill="hold" grpId="0" nodeType="withEffect">
                                  <p:stCondLst>
                                    <p:cond delay="0"/>
                                  </p:stCondLst>
                                  <p:childTnLst>
                                    <p:set>
                                      <p:cBhvr>
                                        <p:cTn id="45" dur="1" fill="hold">
                                          <p:stCondLst>
                                            <p:cond delay="0"/>
                                          </p:stCondLst>
                                        </p:cTn>
                                        <p:tgtEl>
                                          <p:spTgt spid="197"/>
                                        </p:tgtEl>
                                        <p:attrNameLst>
                                          <p:attrName>style.visibility</p:attrName>
                                        </p:attrNameLst>
                                      </p:cBhvr>
                                      <p:to>
                                        <p:strVal val="visible"/>
                                      </p:to>
                                    </p:set>
                                    <p:anim calcmode="lin" valueType="num">
                                      <p:cBhvr>
                                        <p:cTn id="46" dur="300" fill="hold"/>
                                        <p:tgtEl>
                                          <p:spTgt spid="197"/>
                                        </p:tgtEl>
                                        <p:attrNameLst>
                                          <p:attrName>ppt_x</p:attrName>
                                        </p:attrNameLst>
                                      </p:cBhvr>
                                      <p:tavLst>
                                        <p:tav tm="0">
                                          <p:val>
                                            <p:strVal val="#ppt_x"/>
                                          </p:val>
                                        </p:tav>
                                        <p:tav tm="100000">
                                          <p:val>
                                            <p:strVal val="#ppt_x"/>
                                          </p:val>
                                        </p:tav>
                                      </p:tavLst>
                                    </p:anim>
                                    <p:anim calcmode="lin" valueType="num">
                                      <p:cBhvr>
                                        <p:cTn id="47" dur="300" fill="hold"/>
                                        <p:tgtEl>
                                          <p:spTgt spid="197"/>
                                        </p:tgtEl>
                                        <p:attrNameLst>
                                          <p:attrName>ppt_y</p:attrName>
                                        </p:attrNameLst>
                                      </p:cBhvr>
                                      <p:tavLst>
                                        <p:tav tm="0">
                                          <p:val>
                                            <p:strVal val="#ppt_y+#ppt_h/2"/>
                                          </p:val>
                                        </p:tav>
                                        <p:tav tm="100000">
                                          <p:val>
                                            <p:strVal val="#ppt_y"/>
                                          </p:val>
                                        </p:tav>
                                      </p:tavLst>
                                    </p:anim>
                                    <p:anim calcmode="lin" valueType="num">
                                      <p:cBhvr>
                                        <p:cTn id="48" dur="300" fill="hold"/>
                                        <p:tgtEl>
                                          <p:spTgt spid="197"/>
                                        </p:tgtEl>
                                        <p:attrNameLst>
                                          <p:attrName>ppt_w</p:attrName>
                                        </p:attrNameLst>
                                      </p:cBhvr>
                                      <p:tavLst>
                                        <p:tav tm="0">
                                          <p:val>
                                            <p:strVal val="#ppt_w"/>
                                          </p:val>
                                        </p:tav>
                                        <p:tav tm="100000">
                                          <p:val>
                                            <p:strVal val="#ppt_w"/>
                                          </p:val>
                                        </p:tav>
                                      </p:tavLst>
                                    </p:anim>
                                    <p:anim calcmode="lin" valueType="num">
                                      <p:cBhvr>
                                        <p:cTn id="49" dur="300" fill="hold"/>
                                        <p:tgtEl>
                                          <p:spTgt spid="197"/>
                                        </p:tgtEl>
                                        <p:attrNameLst>
                                          <p:attrName>ppt_h</p:attrName>
                                        </p:attrNameLst>
                                      </p:cBhvr>
                                      <p:tavLst>
                                        <p:tav tm="0">
                                          <p:val>
                                            <p:fltVal val="0"/>
                                          </p:val>
                                        </p:tav>
                                        <p:tav tm="100000">
                                          <p:val>
                                            <p:strVal val="#ppt_h"/>
                                          </p:val>
                                        </p:tav>
                                      </p:tavLst>
                                    </p:anim>
                                  </p:childTnLst>
                                </p:cTn>
                              </p:par>
                            </p:childTnLst>
                          </p:cTn>
                        </p:par>
                        <p:par>
                          <p:cTn id="50" fill="hold">
                            <p:stCondLst>
                              <p:cond delay="300"/>
                            </p:stCondLst>
                            <p:childTnLst>
                              <p:par>
                                <p:cTn id="51" presetID="14" presetClass="entr" presetSubtype="10" fill="hold" nodeType="afterEffect">
                                  <p:stCondLst>
                                    <p:cond delay="500"/>
                                  </p:stCondLst>
                                  <p:childTnLst>
                                    <p:set>
                                      <p:cBhvr>
                                        <p:cTn id="52" dur="1" fill="hold">
                                          <p:stCondLst>
                                            <p:cond delay="0"/>
                                          </p:stCondLst>
                                        </p:cTn>
                                        <p:tgtEl>
                                          <p:spTgt spid="155"/>
                                        </p:tgtEl>
                                        <p:attrNameLst>
                                          <p:attrName>style.visibility</p:attrName>
                                        </p:attrNameLst>
                                      </p:cBhvr>
                                      <p:to>
                                        <p:strVal val="visible"/>
                                      </p:to>
                                    </p:set>
                                    <p:animEffect transition="in" filter="randombar(horizontal)">
                                      <p:cBhvr>
                                        <p:cTn id="53" dur="500"/>
                                        <p:tgtEl>
                                          <p:spTgt spid="155"/>
                                        </p:tgtEl>
                                      </p:cBhvr>
                                    </p:animEffec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4" fill="hold">
                            <p:stCondLst>
                              <p:cond delay="1300"/>
                            </p:stCondLst>
                            <p:childTnLst>
                              <p:par>
                                <p:cTn id="55" presetID="14" presetClass="entr" presetSubtype="10" fill="hold" nodeType="afterEffect">
                                  <p:stCondLst>
                                    <p:cond delay="500"/>
                                  </p:stCondLst>
                                  <p:childTnLst>
                                    <p:set>
                                      <p:cBhvr>
                                        <p:cTn id="56" dur="1" fill="hold">
                                          <p:stCondLst>
                                            <p:cond delay="0"/>
                                          </p:stCondLst>
                                        </p:cTn>
                                        <p:tgtEl>
                                          <p:spTgt spid="158"/>
                                        </p:tgtEl>
                                        <p:attrNameLst>
                                          <p:attrName>style.visibility</p:attrName>
                                        </p:attrNameLst>
                                      </p:cBhvr>
                                      <p:to>
                                        <p:strVal val="visible"/>
                                      </p:to>
                                    </p:set>
                                    <p:animEffect transition="in" filter="randombar(horizontal)">
                                      <p:cBhvr>
                                        <p:cTn id="57" dur="500"/>
                                        <p:tgtEl>
                                          <p:spTgt spid="158"/>
                                        </p:tgtEl>
                                      </p:cBhvr>
                                    </p:animEffec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8" fill="hold">
                            <p:stCondLst>
                              <p:cond delay="2300"/>
                            </p:stCondLst>
                            <p:childTnLst>
                              <p:par>
                                <p:cTn id="59" presetID="14" presetClass="entr" presetSubtype="10" fill="hold" nodeType="afterEffect">
                                  <p:stCondLst>
                                    <p:cond delay="500"/>
                                  </p:stCondLst>
                                  <p:childTnLst>
                                    <p:set>
                                      <p:cBhvr>
                                        <p:cTn id="60" dur="1" fill="hold">
                                          <p:stCondLst>
                                            <p:cond delay="0"/>
                                          </p:stCondLst>
                                        </p:cTn>
                                        <p:tgtEl>
                                          <p:spTgt spid="161"/>
                                        </p:tgtEl>
                                        <p:attrNameLst>
                                          <p:attrName>style.visibility</p:attrName>
                                        </p:attrNameLst>
                                      </p:cBhvr>
                                      <p:to>
                                        <p:strVal val="visible"/>
                                      </p:to>
                                    </p:set>
                                    <p:animEffect transition="in" filter="randombar(horizontal)">
                                      <p:cBhvr>
                                        <p:cTn id="61" dur="500"/>
                                        <p:tgtEl>
                                          <p:spTgt spid="161"/>
                                        </p:tgtEl>
                                      </p:cBhvr>
                                    </p:animEffect>
                                  </p:childTnLst>
                                  <p:subTnLst>
                                    <p:audio>
                                      <p:cMediaNode>
                                        <p:cTn display="0" masterRel="sameClick">
                                          <p:stCondLst>
                                            <p:cond evt="begin" delay="0">
                                              <p:tn val="59"/>
                                            </p:cond>
                                          </p:stCondLst>
                                          <p:endCondLst>
                                            <p:cond evt="onStopAudio" delay="0">
                                              <p:tgtEl>
                                                <p:sldTgt/>
                                              </p:tgtEl>
                                            </p:cond>
                                          </p:endCondLst>
                                        </p:cTn>
                                        <p:tgtEl>
                                          <p:sndTgt r:embed="rId5" name="beep.wav"/>
                                        </p:tgtEl>
                                      </p:cMediaNode>
                                    </p:audio>
                                  </p:subTnLst>
                                </p:cTn>
                              </p:par>
                            </p:childTnLst>
                          </p:cTn>
                        </p:par>
                        <p:par>
                          <p:cTn id="62" fill="hold">
                            <p:stCondLst>
                              <p:cond delay="3300"/>
                            </p:stCondLst>
                            <p:childTnLst>
                              <p:par>
                                <p:cTn id="63" presetID="14" presetClass="entr" presetSubtype="10" fill="hold" nodeType="afterEffect">
                                  <p:stCondLst>
                                    <p:cond delay="500"/>
                                  </p:stCondLst>
                                  <p:childTnLst>
                                    <p:set>
                                      <p:cBhvr>
                                        <p:cTn id="64" dur="1" fill="hold">
                                          <p:stCondLst>
                                            <p:cond delay="0"/>
                                          </p:stCondLst>
                                        </p:cTn>
                                        <p:tgtEl>
                                          <p:spTgt spid="167"/>
                                        </p:tgtEl>
                                        <p:attrNameLst>
                                          <p:attrName>style.visibility</p:attrName>
                                        </p:attrNameLst>
                                      </p:cBhvr>
                                      <p:to>
                                        <p:strVal val="visible"/>
                                      </p:to>
                                    </p:set>
                                    <p:animEffect transition="in" filter="randombar(horizontal)">
                                      <p:cBhvr>
                                        <p:cTn id="65" dur="500"/>
                                        <p:tgtEl>
                                          <p:spTgt spid="167"/>
                                        </p:tgtEl>
                                      </p:cBhvr>
                                    </p:animEffec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6" fill="hold">
                            <p:stCondLst>
                              <p:cond delay="4300"/>
                            </p:stCondLst>
                            <p:childTnLst>
                              <p:par>
                                <p:cTn id="67" presetID="14" presetClass="entr" presetSubtype="10" fill="hold" nodeType="afterEffect">
                                  <p:stCondLst>
                                    <p:cond delay="500"/>
                                  </p:stCondLst>
                                  <p:childTnLst>
                                    <p:set>
                                      <p:cBhvr>
                                        <p:cTn id="68" dur="1" fill="hold">
                                          <p:stCondLst>
                                            <p:cond delay="0"/>
                                          </p:stCondLst>
                                        </p:cTn>
                                        <p:tgtEl>
                                          <p:spTgt spid="170"/>
                                        </p:tgtEl>
                                        <p:attrNameLst>
                                          <p:attrName>style.visibility</p:attrName>
                                        </p:attrNameLst>
                                      </p:cBhvr>
                                      <p:to>
                                        <p:strVal val="visible"/>
                                      </p:to>
                                    </p:set>
                                    <p:animEffect transition="in" filter="randombar(horizontal)">
                                      <p:cBhvr>
                                        <p:cTn id="69" dur="500"/>
                                        <p:tgtEl>
                                          <p:spTgt spid="170"/>
                                        </p:tgtEl>
                                      </p:cBhvr>
                                    </p:animEffect>
                                  </p:childTnLst>
                                  <p:subTnLst>
                                    <p:audio>
                                      <p:cMediaNode>
                                        <p:cTn display="0" masterRel="sameClick">
                                          <p:stCondLst>
                                            <p:cond evt="begin" delay="0">
                                              <p:tn val="67"/>
                                            </p:cond>
                                          </p:stCondLst>
                                          <p:endCondLst>
                                            <p:cond evt="onStopAudio" delay="0">
                                              <p:tgtEl>
                                                <p:sldTgt/>
                                              </p:tgtEl>
                                            </p:cond>
                                          </p:endCondLst>
                                        </p:cTn>
                                        <p:tgtEl>
                                          <p:sndTgt r:embed="rId5" name="beep.wav"/>
                                        </p:tgtEl>
                                      </p:cMediaNode>
                                    </p:audio>
                                  </p:subTnLst>
                                </p:cTn>
                              </p:par>
                            </p:childTnLst>
                          </p:cTn>
                        </p:par>
                        <p:par>
                          <p:cTn id="70" fill="hold">
                            <p:stCondLst>
                              <p:cond delay="5300"/>
                            </p:stCondLst>
                            <p:childTnLst>
                              <p:par>
                                <p:cTn id="71" presetID="14" presetClass="entr" presetSubtype="10" fill="hold" nodeType="afterEffect">
                                  <p:stCondLst>
                                    <p:cond delay="500"/>
                                  </p:stCondLst>
                                  <p:childTnLst>
                                    <p:set>
                                      <p:cBhvr>
                                        <p:cTn id="72" dur="1" fill="hold">
                                          <p:stCondLst>
                                            <p:cond delay="0"/>
                                          </p:stCondLst>
                                        </p:cTn>
                                        <p:tgtEl>
                                          <p:spTgt spid="178"/>
                                        </p:tgtEl>
                                        <p:attrNameLst>
                                          <p:attrName>style.visibility</p:attrName>
                                        </p:attrNameLst>
                                      </p:cBhvr>
                                      <p:to>
                                        <p:strVal val="visible"/>
                                      </p:to>
                                    </p:set>
                                    <p:animEffect transition="in" filter="randombar(horizontal)">
                                      <p:cBhvr>
                                        <p:cTn id="73" dur="500"/>
                                        <p:tgtEl>
                                          <p:spTgt spid="178"/>
                                        </p:tgtEl>
                                      </p:cBhvr>
                                    </p:animEffect>
                                  </p:childTnLst>
                                  <p:subTnLst>
                                    <p:audio>
                                      <p:cMediaNode>
                                        <p:cTn display="0" masterRel="sameClick">
                                          <p:stCondLst>
                                            <p:cond evt="begin" delay="0">
                                              <p:tn val="71"/>
                                            </p:cond>
                                          </p:stCondLst>
                                          <p:endCondLst>
                                            <p:cond evt="onStopAudio" delay="0">
                                              <p:tgtEl>
                                                <p:sldTgt/>
                                              </p:tgtEl>
                                            </p:cond>
                                          </p:endCondLst>
                                        </p:cTn>
                                        <p:tgtEl>
                                          <p:sndTgt r:embed="rId5" name="beep.wav"/>
                                        </p:tgtEl>
                                      </p:cMediaNode>
                                    </p:audio>
                                  </p:subTnLst>
                                </p:cTn>
                              </p:par>
                            </p:childTnLst>
                          </p:cTn>
                        </p:par>
                        <p:par>
                          <p:cTn id="74" fill="hold">
                            <p:stCondLst>
                              <p:cond delay="6300"/>
                            </p:stCondLst>
                            <p:childTnLst>
                              <p:par>
                                <p:cTn id="75" presetID="14" presetClass="entr" presetSubtype="10" fill="hold" nodeType="afterEffect">
                                  <p:stCondLst>
                                    <p:cond delay="500"/>
                                  </p:stCondLst>
                                  <p:childTnLst>
                                    <p:set>
                                      <p:cBhvr>
                                        <p:cTn id="76" dur="1" fill="hold">
                                          <p:stCondLst>
                                            <p:cond delay="0"/>
                                          </p:stCondLst>
                                        </p:cTn>
                                        <p:tgtEl>
                                          <p:spTgt spid="181"/>
                                        </p:tgtEl>
                                        <p:attrNameLst>
                                          <p:attrName>style.visibility</p:attrName>
                                        </p:attrNameLst>
                                      </p:cBhvr>
                                      <p:to>
                                        <p:strVal val="visible"/>
                                      </p:to>
                                    </p:set>
                                    <p:animEffect transition="in" filter="randombar(horizontal)">
                                      <p:cBhvr>
                                        <p:cTn id="77" dur="500"/>
                                        <p:tgtEl>
                                          <p:spTgt spid="181"/>
                                        </p:tgtEl>
                                      </p:cBhvr>
                                    </p:animEffec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8" fill="hold">
                            <p:stCondLst>
                              <p:cond delay="7300"/>
                            </p:stCondLst>
                            <p:childTnLst>
                              <p:par>
                                <p:cTn id="79" presetID="14" presetClass="entr" presetSubtype="10" fill="hold" nodeType="afterEffect">
                                  <p:stCondLst>
                                    <p:cond delay="500"/>
                                  </p:stCondLst>
                                  <p:childTnLst>
                                    <p:set>
                                      <p:cBhvr>
                                        <p:cTn id="80" dur="1" fill="hold">
                                          <p:stCondLst>
                                            <p:cond delay="0"/>
                                          </p:stCondLst>
                                        </p:cTn>
                                        <p:tgtEl>
                                          <p:spTgt spid="184"/>
                                        </p:tgtEl>
                                        <p:attrNameLst>
                                          <p:attrName>style.visibility</p:attrName>
                                        </p:attrNameLst>
                                      </p:cBhvr>
                                      <p:to>
                                        <p:strVal val="visible"/>
                                      </p:to>
                                    </p:set>
                                    <p:animEffect transition="in" filter="randombar(horizontal)">
                                      <p:cBhvr>
                                        <p:cTn id="81" dur="500"/>
                                        <p:tgtEl>
                                          <p:spTgt spid="184"/>
                                        </p:tgtEl>
                                      </p:cBhvr>
                                    </p:animEffect>
                                  </p:childTnLst>
                                  <p:subTnLst>
                                    <p:audio>
                                      <p:cMediaNode>
                                        <p:cTn display="0" masterRel="sameClick">
                                          <p:stCondLst>
                                            <p:cond evt="begin" delay="0">
                                              <p:tn val="79"/>
                                            </p:cond>
                                          </p:stCondLst>
                                          <p:endCondLst>
                                            <p:cond evt="onStopAudio" delay="0">
                                              <p:tgtEl>
                                                <p:sldTgt/>
                                              </p:tgtEl>
                                            </p:cond>
                                          </p:endCondLst>
                                        </p:cTn>
                                        <p:tgtEl>
                                          <p:sndTgt r:embed="rId5" name="beep.wav"/>
                                        </p:tgtEl>
                                      </p:cMediaNode>
                                    </p:audio>
                                  </p:subTnLst>
                                </p:cTn>
                              </p:par>
                            </p:childTnLst>
                          </p:cTn>
                        </p:par>
                        <p:par>
                          <p:cTn id="82" fill="hold">
                            <p:stCondLst>
                              <p:cond delay="8300"/>
                            </p:stCondLst>
                            <p:childTnLst>
                              <p:par>
                                <p:cTn id="83" presetID="14" presetClass="entr" presetSubtype="10" fill="hold" nodeType="afterEffect">
                                  <p:stCondLst>
                                    <p:cond delay="500"/>
                                  </p:stCondLst>
                                  <p:childTnLst>
                                    <p:set>
                                      <p:cBhvr>
                                        <p:cTn id="84" dur="1" fill="hold">
                                          <p:stCondLst>
                                            <p:cond delay="0"/>
                                          </p:stCondLst>
                                        </p:cTn>
                                        <p:tgtEl>
                                          <p:spTgt spid="187"/>
                                        </p:tgtEl>
                                        <p:attrNameLst>
                                          <p:attrName>style.visibility</p:attrName>
                                        </p:attrNameLst>
                                      </p:cBhvr>
                                      <p:to>
                                        <p:strVal val="visible"/>
                                      </p:to>
                                    </p:set>
                                    <p:animEffect transition="in" filter="randombar(horizontal)">
                                      <p:cBhvr>
                                        <p:cTn id="85" dur="500"/>
                                        <p:tgtEl>
                                          <p:spTgt spid="187"/>
                                        </p:tgtEl>
                                      </p:cBhvr>
                                    </p:animEffect>
                                  </p:childTnLst>
                                  <p:subTnLst>
                                    <p:audio>
                                      <p:cMediaNode>
                                        <p:cTn display="0" masterRel="sameClick">
                                          <p:stCondLst>
                                            <p:cond evt="begin" delay="0">
                                              <p:tn val="83"/>
                                            </p:cond>
                                          </p:stCondLst>
                                          <p:endCondLst>
                                            <p:cond evt="onStopAudio" delay="0">
                                              <p:tgtEl>
                                                <p:sldTgt/>
                                              </p:tgtEl>
                                            </p:cond>
                                          </p:endCondLst>
                                        </p:cTn>
                                        <p:tgtEl>
                                          <p:sndTgt r:embed="rId5" name="beep.wav"/>
                                        </p:tgtEl>
                                      </p:cMediaNode>
                                    </p:audio>
                                  </p:subTnLst>
                                </p:cTn>
                              </p:par>
                            </p:childTnLst>
                          </p:cTn>
                        </p:par>
                        <p:par>
                          <p:cTn id="86" fill="hold">
                            <p:stCondLst>
                              <p:cond delay="9300"/>
                            </p:stCondLst>
                            <p:childTnLst>
                              <p:par>
                                <p:cTn id="87" presetID="14" presetClass="entr" presetSubtype="10" fill="hold" nodeType="afterEffect">
                                  <p:stCondLst>
                                    <p:cond delay="500"/>
                                  </p:stCondLst>
                                  <p:childTnLst>
                                    <p:set>
                                      <p:cBhvr>
                                        <p:cTn id="88" dur="1" fill="hold">
                                          <p:stCondLst>
                                            <p:cond delay="0"/>
                                          </p:stCondLst>
                                        </p:cTn>
                                        <p:tgtEl>
                                          <p:spTgt spid="190"/>
                                        </p:tgtEl>
                                        <p:attrNameLst>
                                          <p:attrName>style.visibility</p:attrName>
                                        </p:attrNameLst>
                                      </p:cBhvr>
                                      <p:to>
                                        <p:strVal val="visible"/>
                                      </p:to>
                                    </p:set>
                                    <p:animEffect transition="in" filter="randombar(horizontal)">
                                      <p:cBhvr>
                                        <p:cTn id="89" dur="500"/>
                                        <p:tgtEl>
                                          <p:spTgt spid="190"/>
                                        </p:tgtEl>
                                      </p:cBhvr>
                                    </p:animEffect>
                                  </p:childTnLst>
                                  <p:subTnLst>
                                    <p:audio>
                                      <p:cMediaNode>
                                        <p:cTn display="0" masterRel="sameClick">
                                          <p:stCondLst>
                                            <p:cond evt="begin" delay="0">
                                              <p:tn val="87"/>
                                            </p:cond>
                                          </p:stCondLst>
                                          <p:endCondLst>
                                            <p:cond evt="onStopAudio" delay="0">
                                              <p:tgtEl>
                                                <p:sldTgt/>
                                              </p:tgtEl>
                                            </p:cond>
                                          </p:endCondLst>
                                        </p:cTn>
                                        <p:tgtEl>
                                          <p:sndTgt r:embed="rId5" name="beep.wav"/>
                                        </p:tgtEl>
                                      </p:cMediaNode>
                                    </p:audio>
                                  </p:subTnLst>
                                </p:cTn>
                              </p:par>
                            </p:childTnLst>
                          </p:cTn>
                        </p:par>
                        <p:par>
                          <p:cTn id="90" fill="hold">
                            <p:stCondLst>
                              <p:cond delay="10300"/>
                            </p:stCondLst>
                            <p:childTnLst>
                              <p:par>
                                <p:cTn id="91" presetID="14" presetClass="entr" presetSubtype="10" fill="hold" nodeType="afterEffect">
                                  <p:stCondLst>
                                    <p:cond delay="500"/>
                                  </p:stCondLst>
                                  <p:childTnLst>
                                    <p:set>
                                      <p:cBhvr>
                                        <p:cTn id="92" dur="1" fill="hold">
                                          <p:stCondLst>
                                            <p:cond delay="0"/>
                                          </p:stCondLst>
                                        </p:cTn>
                                        <p:tgtEl>
                                          <p:spTgt spid="193"/>
                                        </p:tgtEl>
                                        <p:attrNameLst>
                                          <p:attrName>style.visibility</p:attrName>
                                        </p:attrNameLst>
                                      </p:cBhvr>
                                      <p:to>
                                        <p:strVal val="visible"/>
                                      </p:to>
                                    </p:set>
                                    <p:animEffect transition="in" filter="randombar(horizontal)">
                                      <p:cBhvr>
                                        <p:cTn id="93" dur="500"/>
                                        <p:tgtEl>
                                          <p:spTgt spid="193"/>
                                        </p:tgtEl>
                                      </p:cBhvr>
                                    </p:animEffect>
                                  </p:childTnLst>
                                  <p:subTnLst>
                                    <p:audio>
                                      <p:cMediaNode>
                                        <p:cTn display="0" masterRel="sameClick">
                                          <p:stCondLst>
                                            <p:cond evt="begin" delay="0">
                                              <p:tn val="91"/>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154"/>
                  </p:tgtEl>
                </p:cond>
              </p:nextCondLst>
            </p:seq>
          </p:childTnLst>
        </p:cTn>
      </p:par>
    </p:tnLst>
    <p:bldLst>
      <p:bldP spid="60" grpId="0" animBg="1"/>
      <p:bldP spid="131" grpId="0" animBg="1"/>
      <p:bldP spid="196" grpId="0" animBg="1"/>
      <p:bldP spid="19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457577" y="1216353"/>
            <a:ext cx="10535131" cy="30469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smtClean="0">
                <a:solidFill>
                  <a:srgbClr val="FF0000"/>
                </a:solidFill>
                <a:latin typeface="Times New Roman" panose="02020603050405020304" pitchFamily="18" charset="0"/>
                <a:cs typeface="Times New Roman" panose="02020603050405020304" pitchFamily="18" charset="0"/>
              </a:rPr>
              <a:t>Xác định ngôi kể và người kể chuyện trong đoạn trích?</a:t>
            </a:r>
            <a:endParaRPr kumimoji="0" lang="en-US" sz="4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12" name="Group 111"/>
          <p:cNvGrpSpPr/>
          <p:nvPr/>
        </p:nvGrpSpPr>
        <p:grpSpPr>
          <a:xfrm>
            <a:off x="1170632" y="1217516"/>
            <a:ext cx="387790" cy="3124609"/>
            <a:chOff x="1322576" y="181189"/>
            <a:chExt cx="387790" cy="2666783"/>
          </a:xfrm>
        </p:grpSpPr>
        <p:grpSp>
          <p:nvGrpSpPr>
            <p:cNvPr id="113" name="Group 112"/>
            <p:cNvGrpSpPr/>
            <p:nvPr/>
          </p:nvGrpSpPr>
          <p:grpSpPr>
            <a:xfrm>
              <a:off x="1322576" y="1379570"/>
              <a:ext cx="286946" cy="286946"/>
              <a:chOff x="505017" y="3662327"/>
              <a:chExt cx="286946" cy="286946"/>
            </a:xfrm>
          </p:grpSpPr>
          <p:sp>
            <p:nvSpPr>
              <p:cNvPr id="127" name="Oval 126"/>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Oval 127"/>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Left Bracket 125"/>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9" name="Left Bracket 128"/>
          <p:cNvSpPr/>
          <p:nvPr/>
        </p:nvSpPr>
        <p:spPr>
          <a:xfrm flipH="1">
            <a:off x="11905859" y="1138732"/>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oup 129"/>
          <p:cNvGrpSpPr/>
          <p:nvPr/>
        </p:nvGrpSpPr>
        <p:grpSpPr>
          <a:xfrm>
            <a:off x="383181" y="3322899"/>
            <a:ext cx="455948" cy="1458175"/>
            <a:chOff x="393013" y="2829079"/>
            <a:chExt cx="455948" cy="1458175"/>
          </a:xfrm>
        </p:grpSpPr>
        <p:cxnSp>
          <p:nvCxnSpPr>
            <p:cNvPr id="131" name="Straight Connector 130"/>
            <p:cNvCxnSpPr>
              <a:stCxn id="144" idx="4"/>
              <a:endCxn id="133" idx="0"/>
            </p:cNvCxnSpPr>
            <p:nvPr/>
          </p:nvCxnSpPr>
          <p:spPr>
            <a:xfrm flipH="1">
              <a:off x="620987" y="2829079"/>
              <a:ext cx="32779" cy="100222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32" name="Group 131"/>
            <p:cNvGrpSpPr/>
            <p:nvPr/>
          </p:nvGrpSpPr>
          <p:grpSpPr>
            <a:xfrm>
              <a:off x="393013" y="3831306"/>
              <a:ext cx="455948" cy="455948"/>
              <a:chOff x="268476" y="3198923"/>
              <a:chExt cx="286946" cy="286946"/>
            </a:xfrm>
          </p:grpSpPr>
          <p:sp>
            <p:nvSpPr>
              <p:cNvPr id="133" name="Oval 132"/>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Oval 133"/>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35" name="Group 134"/>
          <p:cNvGrpSpPr/>
          <p:nvPr/>
        </p:nvGrpSpPr>
        <p:grpSpPr>
          <a:xfrm>
            <a:off x="2536698" y="4731236"/>
            <a:ext cx="6754766" cy="1790161"/>
            <a:chOff x="560434" y="3879674"/>
            <a:chExt cx="7672438" cy="2324114"/>
          </a:xfrm>
        </p:grpSpPr>
        <p:grpSp>
          <p:nvGrpSpPr>
            <p:cNvPr id="136" name="Group 135"/>
            <p:cNvGrpSpPr/>
            <p:nvPr/>
          </p:nvGrpSpPr>
          <p:grpSpPr>
            <a:xfrm>
              <a:off x="620986" y="4078803"/>
              <a:ext cx="7597821" cy="2124985"/>
              <a:chOff x="1139780" y="3102581"/>
              <a:chExt cx="4733934" cy="1971135"/>
            </a:xfrm>
          </p:grpSpPr>
          <p:sp>
            <p:nvSpPr>
              <p:cNvPr id="141" name="Parallelogram 140"/>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2" name="Rectangle 14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7" name="Straight Connector 136"/>
            <p:cNvCxnSpPr>
              <a:stCxn id="140" idx="3"/>
              <a:endCxn id="140"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39" name="Parallelogram 138"/>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anose="02020603050405020304" pitchFamily="18" charset="0"/>
                  <a:cs typeface="Times New Roman" panose="02020603050405020304" pitchFamily="18" charset="0"/>
                </a:rPr>
                <a:t>Ngôi </a:t>
              </a:r>
              <a:r>
                <a:rPr lang="en-US" sz="2800" b="1" dirty="0">
                  <a:solidFill>
                    <a:prstClr val="white"/>
                  </a:solidFill>
                  <a:latin typeface="Times New Roman" panose="02020603050405020304" pitchFamily="18" charset="0"/>
                  <a:cs typeface="Times New Roman" panose="02020603050405020304" pitchFamily="18" charset="0"/>
                </a:rPr>
                <a:t>thứ nhất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smtClean="0">
                  <a:solidFill>
                    <a:prstClr val="white"/>
                  </a:solidFill>
                  <a:latin typeface="Times New Roman" panose="02020603050405020304" pitchFamily="18" charset="0"/>
                  <a:cs typeface="Times New Roman" panose="02020603050405020304" pitchFamily="18" charset="0"/>
                </a:rPr>
                <a:t>Dế Mèn là người kể chuyện</a:t>
              </a:r>
              <a:r>
                <a:rPr lang="en-US" sz="2800" b="1" dirty="0">
                  <a:solidFill>
                    <a:prstClr val="white"/>
                  </a:solidFill>
                  <a:latin typeface="Times New Roman" panose="02020603050405020304" pitchFamily="18" charset="0"/>
                  <a:cs typeface="Times New Roman" panose="02020603050405020304" pitchFamily="18" charset="0"/>
                </a:rPr>
                <a:t>.</a:t>
              </a:r>
              <a:r>
                <a:rPr lang="en-US" sz="2800" b="1" noProof="0" dirty="0" smtClean="0">
                  <a:solidFill>
                    <a:prstClr val="white"/>
                  </a:solidFill>
                  <a:latin typeface="Times New Roman" panose="02020603050405020304" pitchFamily="18" charset="0"/>
                  <a:cs typeface="Times New Roman" panose="02020603050405020304" pitchFamily="18" charset="0"/>
                </a:rPr>
                <a:t> </a:t>
              </a:r>
            </a:p>
          </p:txBody>
        </p:sp>
        <p:pic>
          <p:nvPicPr>
            <p:cNvPr id="140" name="Picture 139"/>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143" name="Group 142"/>
          <p:cNvGrpSpPr/>
          <p:nvPr/>
        </p:nvGrpSpPr>
        <p:grpSpPr>
          <a:xfrm>
            <a:off x="106608" y="2252328"/>
            <a:ext cx="1082288" cy="1082288"/>
            <a:chOff x="83662" y="159259"/>
            <a:chExt cx="1082288" cy="1082288"/>
          </a:xfrm>
        </p:grpSpPr>
        <p:sp>
          <p:nvSpPr>
            <p:cNvPr id="144" name="Oval 143"/>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145" name="Picture 144"/>
            <p:cNvPicPr>
              <a:picLocks noChangeAspect="1"/>
            </p:cNvPicPr>
            <p:nvPr/>
          </p:nvPicPr>
          <p:blipFill>
            <a:blip r:embed="rId8"/>
            <a:stretch>
              <a:fillRect/>
            </a:stretch>
          </p:blipFill>
          <p:spPr>
            <a:xfrm>
              <a:off x="83662" y="159259"/>
              <a:ext cx="1082288" cy="1082288"/>
            </a:xfrm>
            <a:prstGeom prst="rect">
              <a:avLst/>
            </a:prstGeom>
          </p:spPr>
        </p:pic>
        <p:pic>
          <p:nvPicPr>
            <p:cNvPr id="146" name="Picture 145"/>
            <p:cNvPicPr>
              <a:picLocks noChangeAspect="1"/>
            </p:cNvPicPr>
            <p:nvPr/>
          </p:nvPicPr>
          <p:blipFill>
            <a:blip r:embed="rId9"/>
            <a:stretch>
              <a:fillRect/>
            </a:stretch>
          </p:blipFill>
          <p:spPr>
            <a:xfrm>
              <a:off x="140649" y="240741"/>
              <a:ext cx="757177" cy="937456"/>
            </a:xfrm>
            <a:prstGeom prst="rect">
              <a:avLst/>
            </a:prstGeom>
          </p:spPr>
        </p:pic>
        <p:sp>
          <p:nvSpPr>
            <p:cNvPr id="147" name="TextBox 146"/>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150" name="Parallelogram 149"/>
          <p:cNvSpPr/>
          <p:nvPr/>
        </p:nvSpPr>
        <p:spPr>
          <a:xfrm flipH="1">
            <a:off x="1141615" y="5433667"/>
            <a:ext cx="959299" cy="38530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152" name="Parallelogram 151"/>
          <p:cNvSpPr/>
          <p:nvPr/>
        </p:nvSpPr>
        <p:spPr>
          <a:xfrm flipH="1">
            <a:off x="10537742" y="6041804"/>
            <a:ext cx="842980" cy="33120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TIME</a:t>
            </a:r>
          </a:p>
        </p:txBody>
      </p:sp>
      <p:grpSp>
        <p:nvGrpSpPr>
          <p:cNvPr id="153" name="Group 152"/>
          <p:cNvGrpSpPr/>
          <p:nvPr/>
        </p:nvGrpSpPr>
        <p:grpSpPr>
          <a:xfrm>
            <a:off x="10343219" y="4647027"/>
            <a:ext cx="1270128" cy="1271290"/>
            <a:chOff x="-1408548" y="1801832"/>
            <a:chExt cx="1270128" cy="1271290"/>
          </a:xfrm>
        </p:grpSpPr>
        <p:sp>
          <p:nvSpPr>
            <p:cNvPr id="154" name="Rectangle 15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55" name="Rectangle 15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10</a:t>
              </a:r>
            </a:p>
          </p:txBody>
        </p:sp>
      </p:grpSp>
      <p:grpSp>
        <p:nvGrpSpPr>
          <p:cNvPr id="156" name="Group 155"/>
          <p:cNvGrpSpPr/>
          <p:nvPr/>
        </p:nvGrpSpPr>
        <p:grpSpPr>
          <a:xfrm>
            <a:off x="10343220" y="4635154"/>
            <a:ext cx="1270128" cy="1271290"/>
            <a:chOff x="-1408548" y="1801832"/>
            <a:chExt cx="1270128" cy="1271290"/>
          </a:xfrm>
        </p:grpSpPr>
        <p:sp>
          <p:nvSpPr>
            <p:cNvPr id="157" name="Rectangle 15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58" name="Rectangle 15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9</a:t>
              </a:r>
            </a:p>
          </p:txBody>
        </p:sp>
      </p:grpSp>
      <p:grpSp>
        <p:nvGrpSpPr>
          <p:cNvPr id="159" name="Group 158"/>
          <p:cNvGrpSpPr/>
          <p:nvPr/>
        </p:nvGrpSpPr>
        <p:grpSpPr>
          <a:xfrm>
            <a:off x="10343221" y="4639473"/>
            <a:ext cx="1270128" cy="1271290"/>
            <a:chOff x="-1408548" y="1801832"/>
            <a:chExt cx="1270128" cy="1271290"/>
          </a:xfrm>
        </p:grpSpPr>
        <p:sp>
          <p:nvSpPr>
            <p:cNvPr id="160" name="Rectangle 15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61" name="Rectangle 16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8</a:t>
              </a:r>
            </a:p>
          </p:txBody>
        </p:sp>
      </p:grpSp>
      <p:grpSp>
        <p:nvGrpSpPr>
          <p:cNvPr id="163" name="Group 162"/>
          <p:cNvGrpSpPr/>
          <p:nvPr/>
        </p:nvGrpSpPr>
        <p:grpSpPr>
          <a:xfrm>
            <a:off x="10351760" y="4648190"/>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7</a:t>
              </a:r>
            </a:p>
          </p:txBody>
        </p:sp>
      </p:grpSp>
      <p:grpSp>
        <p:nvGrpSpPr>
          <p:cNvPr id="168" name="Group 167"/>
          <p:cNvGrpSpPr/>
          <p:nvPr/>
        </p:nvGrpSpPr>
        <p:grpSpPr>
          <a:xfrm>
            <a:off x="10361517" y="4678031"/>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6</a:t>
              </a:r>
            </a:p>
          </p:txBody>
        </p:sp>
      </p:grpSp>
      <p:grpSp>
        <p:nvGrpSpPr>
          <p:cNvPr id="171" name="Group 170"/>
          <p:cNvGrpSpPr/>
          <p:nvPr/>
        </p:nvGrpSpPr>
        <p:grpSpPr>
          <a:xfrm>
            <a:off x="10351469" y="4619718"/>
            <a:ext cx="1270128" cy="1271290"/>
            <a:chOff x="-1408548" y="1801832"/>
            <a:chExt cx="1270128" cy="1271290"/>
          </a:xfrm>
        </p:grpSpPr>
        <p:sp>
          <p:nvSpPr>
            <p:cNvPr id="177" name="Rectangle 17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78" name="Rectangle 17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5</a:t>
              </a:r>
            </a:p>
          </p:txBody>
        </p:sp>
      </p:grpSp>
      <p:grpSp>
        <p:nvGrpSpPr>
          <p:cNvPr id="179" name="Group 178"/>
          <p:cNvGrpSpPr/>
          <p:nvPr/>
        </p:nvGrpSpPr>
        <p:grpSpPr>
          <a:xfrm>
            <a:off x="10335507" y="4640512"/>
            <a:ext cx="1270128" cy="1271290"/>
            <a:chOff x="-1408548" y="1801832"/>
            <a:chExt cx="1270128" cy="1271290"/>
          </a:xfrm>
        </p:grpSpPr>
        <p:sp>
          <p:nvSpPr>
            <p:cNvPr id="180" name="Rectangle 17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1" name="Rectangle 18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4</a:t>
              </a:r>
            </a:p>
          </p:txBody>
        </p:sp>
      </p:grpSp>
      <p:grpSp>
        <p:nvGrpSpPr>
          <p:cNvPr id="182" name="Group 181"/>
          <p:cNvGrpSpPr/>
          <p:nvPr/>
        </p:nvGrpSpPr>
        <p:grpSpPr>
          <a:xfrm>
            <a:off x="10378230" y="4550004"/>
            <a:ext cx="1270128" cy="1271290"/>
            <a:chOff x="-1408548" y="1801832"/>
            <a:chExt cx="1270128" cy="1271290"/>
          </a:xfrm>
        </p:grpSpPr>
        <p:sp>
          <p:nvSpPr>
            <p:cNvPr id="183" name="Rectangle 18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4" name="Rectangle 18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3</a:t>
              </a:r>
            </a:p>
          </p:txBody>
        </p:sp>
      </p:grpSp>
      <p:grpSp>
        <p:nvGrpSpPr>
          <p:cNvPr id="185" name="Group 184"/>
          <p:cNvGrpSpPr/>
          <p:nvPr/>
        </p:nvGrpSpPr>
        <p:grpSpPr>
          <a:xfrm>
            <a:off x="10324168" y="4548841"/>
            <a:ext cx="1270128" cy="1271290"/>
            <a:chOff x="-1408548" y="1801832"/>
            <a:chExt cx="1270128" cy="1271290"/>
          </a:xfrm>
        </p:grpSpPr>
        <p:sp>
          <p:nvSpPr>
            <p:cNvPr id="186" name="Rectangle 18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7" name="Rectangle 18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2</a:t>
              </a:r>
            </a:p>
          </p:txBody>
        </p:sp>
      </p:grpSp>
      <p:grpSp>
        <p:nvGrpSpPr>
          <p:cNvPr id="188" name="Group 187"/>
          <p:cNvGrpSpPr/>
          <p:nvPr/>
        </p:nvGrpSpPr>
        <p:grpSpPr>
          <a:xfrm>
            <a:off x="10306019" y="4638768"/>
            <a:ext cx="1270128" cy="1271290"/>
            <a:chOff x="-1408548" y="1801832"/>
            <a:chExt cx="1270128" cy="1271290"/>
          </a:xfrm>
        </p:grpSpPr>
        <p:sp>
          <p:nvSpPr>
            <p:cNvPr id="189" name="Rectangle 18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90" name="Rectangle 18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1</a:t>
              </a:r>
            </a:p>
          </p:txBody>
        </p:sp>
      </p:grpSp>
      <p:grpSp>
        <p:nvGrpSpPr>
          <p:cNvPr id="191" name="Group 190"/>
          <p:cNvGrpSpPr/>
          <p:nvPr/>
        </p:nvGrpSpPr>
        <p:grpSpPr>
          <a:xfrm>
            <a:off x="10403659" y="4653548"/>
            <a:ext cx="1270128" cy="1271290"/>
            <a:chOff x="-1408548" y="1801832"/>
            <a:chExt cx="1270128" cy="1271290"/>
          </a:xfrm>
        </p:grpSpPr>
        <p:sp>
          <p:nvSpPr>
            <p:cNvPr id="192" name="Rectangle 19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93" name="Rectangle 19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0</a:t>
              </a:r>
            </a:p>
          </p:txBody>
        </p:sp>
      </p:grpSp>
      <p:sp>
        <p:nvSpPr>
          <p:cNvPr id="194" name="Left Brace 193"/>
          <p:cNvSpPr/>
          <p:nvPr/>
        </p:nvSpPr>
        <p:spPr>
          <a:xfrm rot="5400000">
            <a:off x="10856616" y="3956520"/>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Left Brace 194"/>
          <p:cNvSpPr/>
          <p:nvPr/>
        </p:nvSpPr>
        <p:spPr>
          <a:xfrm rot="16200000">
            <a:off x="10856616" y="5261251"/>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Parallelogram 64">
            <a:hlinkClick r:id="rId10" action="ppaction://hlinksldjump"/>
          </p:cNvPr>
          <p:cNvSpPr/>
          <p:nvPr/>
        </p:nvSpPr>
        <p:spPr>
          <a:xfrm flipH="1">
            <a:off x="177978" y="5433668"/>
            <a:ext cx="995365" cy="38530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spTree>
    <p:extLst>
      <p:ext uri="{BB962C8B-B14F-4D97-AF65-F5344CB8AC3E}">
        <p14:creationId xmlns:p14="http://schemas.microsoft.com/office/powerpoint/2010/main" val="543650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1000" fill="hold"/>
                                        <p:tgtEl>
                                          <p:spTgt spid="143"/>
                                        </p:tgtEl>
                                        <p:attrNameLst>
                                          <p:attrName>ppt_w</p:attrName>
                                        </p:attrNameLst>
                                      </p:cBhvr>
                                      <p:tavLst>
                                        <p:tav tm="0">
                                          <p:val>
                                            <p:fltVal val="0"/>
                                          </p:val>
                                        </p:tav>
                                        <p:tav tm="100000">
                                          <p:val>
                                            <p:strVal val="#ppt_w"/>
                                          </p:val>
                                        </p:tav>
                                      </p:tavLst>
                                    </p:anim>
                                    <p:anim calcmode="lin" valueType="num">
                                      <p:cBhvr>
                                        <p:cTn id="8" dur="1000" fill="hold"/>
                                        <p:tgtEl>
                                          <p:spTgt spid="143"/>
                                        </p:tgtEl>
                                        <p:attrNameLst>
                                          <p:attrName>ppt_h</p:attrName>
                                        </p:attrNameLst>
                                      </p:cBhvr>
                                      <p:tavLst>
                                        <p:tav tm="0">
                                          <p:val>
                                            <p:fltVal val="0"/>
                                          </p:val>
                                        </p:tav>
                                        <p:tav tm="100000">
                                          <p:val>
                                            <p:strVal val="#ppt_h"/>
                                          </p:val>
                                        </p:tav>
                                      </p:tavLst>
                                    </p:anim>
                                    <p:anim calcmode="lin" valueType="num">
                                      <p:cBhvr>
                                        <p:cTn id="9" dur="1000" fill="hold"/>
                                        <p:tgtEl>
                                          <p:spTgt spid="143"/>
                                        </p:tgtEl>
                                        <p:attrNameLst>
                                          <p:attrName>style.rotation</p:attrName>
                                        </p:attrNameLst>
                                      </p:cBhvr>
                                      <p:tavLst>
                                        <p:tav tm="0">
                                          <p:val>
                                            <p:fltVal val="360"/>
                                          </p:val>
                                        </p:tav>
                                        <p:tav tm="100000">
                                          <p:val>
                                            <p:fltVal val="0"/>
                                          </p:val>
                                        </p:tav>
                                      </p:tavLst>
                                    </p:anim>
                                    <p:animEffect transition="in" filter="fade">
                                      <p:cBhvr>
                                        <p:cTn id="10" dur="1000"/>
                                        <p:tgtEl>
                                          <p:spTgt spid="143"/>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dissolve">
                                      <p:cBhvr>
                                        <p:cTn id="13" dur="1000"/>
                                        <p:tgtEl>
                                          <p:spTgt spid="112"/>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29"/>
                                        </p:tgtEl>
                                        <p:attrNameLst>
                                          <p:attrName>style.visibility</p:attrName>
                                        </p:attrNameLst>
                                      </p:cBhvr>
                                      <p:to>
                                        <p:strVal val="visible"/>
                                      </p:to>
                                    </p:set>
                                    <p:anim calcmode="lin" valueType="num">
                                      <p:cBhvr additive="base">
                                        <p:cTn id="17" dur="1000" fill="hold"/>
                                        <p:tgtEl>
                                          <p:spTgt spid="129"/>
                                        </p:tgtEl>
                                        <p:attrNameLst>
                                          <p:attrName>ppt_x</p:attrName>
                                        </p:attrNameLst>
                                      </p:cBhvr>
                                      <p:tavLst>
                                        <p:tav tm="0">
                                          <p:val>
                                            <p:strVal val="0-#ppt_w/2"/>
                                          </p:val>
                                        </p:tav>
                                        <p:tav tm="100000">
                                          <p:val>
                                            <p:strVal val="#ppt_x"/>
                                          </p:val>
                                        </p:tav>
                                      </p:tavLst>
                                    </p:anim>
                                    <p:anim calcmode="lin" valueType="num">
                                      <p:cBhvr additive="base">
                                        <p:cTn id="18" dur="1000" fill="hold"/>
                                        <p:tgtEl>
                                          <p:spTgt spid="129"/>
                                        </p:tgtEl>
                                        <p:attrNameLst>
                                          <p:attrName>ppt_y</p:attrName>
                                        </p:attrNameLst>
                                      </p:cBhvr>
                                      <p:tavLst>
                                        <p:tav tm="0">
                                          <p:val>
                                            <p:strVal val="#ppt_y"/>
                                          </p:val>
                                        </p:tav>
                                        <p:tav tm="100000">
                                          <p:val>
                                            <p:strVal val="#ppt_y"/>
                                          </p:val>
                                        </p:tav>
                                      </p:tavLst>
                                    </p:anim>
                                  </p:childTnLst>
                                </p:cTn>
                              </p:par>
                              <p:par>
                                <p:cTn id="19" presetID="22" presetClass="entr" presetSubtype="1" fill="hold" nodeType="withEffect">
                                  <p:stCondLst>
                                    <p:cond delay="0"/>
                                  </p:stCondLst>
                                  <p:childTnLst>
                                    <p:set>
                                      <p:cBhvr>
                                        <p:cTn id="20" dur="1" fill="hold">
                                          <p:stCondLst>
                                            <p:cond delay="0"/>
                                          </p:stCondLst>
                                        </p:cTn>
                                        <p:tgtEl>
                                          <p:spTgt spid="130"/>
                                        </p:tgtEl>
                                        <p:attrNameLst>
                                          <p:attrName>style.visibility</p:attrName>
                                        </p:attrNameLst>
                                      </p:cBhvr>
                                      <p:to>
                                        <p:strVal val="visible"/>
                                      </p:to>
                                    </p:set>
                                    <p:animEffect transition="in" filter="wipe(up)">
                                      <p:cBhvr>
                                        <p:cTn id="21" dur="1000"/>
                                        <p:tgtEl>
                                          <p:spTgt spid="130"/>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0"/>
                    </p:tgtEl>
                  </p:cond>
                </p:stCondLst>
                <p:endSync evt="end" delay="0">
                  <p:rtn val="all"/>
                </p:endSync>
                <p:childTnLst>
                  <p:par>
                    <p:cTn id="27" fill="hold">
                      <p:stCondLst>
                        <p:cond delay="0"/>
                      </p:stCondLst>
                      <p:childTnLst>
                        <p:par>
                          <p:cTn id="28" fill="hold">
                            <p:stCondLst>
                              <p:cond delay="0"/>
                            </p:stCondLst>
                            <p:childTnLst>
                              <p:par>
                                <p:cTn id="29" presetID="17" presetClass="entr" presetSubtype="8" fill="hold" nodeType="afterEffect">
                                  <p:stCondLst>
                                    <p:cond delay="0"/>
                                  </p:stCondLst>
                                  <p:childTnLst>
                                    <p:set>
                                      <p:cBhvr>
                                        <p:cTn id="30" dur="1" fill="hold">
                                          <p:stCondLst>
                                            <p:cond delay="0"/>
                                          </p:stCondLst>
                                        </p:cTn>
                                        <p:tgtEl>
                                          <p:spTgt spid="135"/>
                                        </p:tgtEl>
                                        <p:attrNameLst>
                                          <p:attrName>style.visibility</p:attrName>
                                        </p:attrNameLst>
                                      </p:cBhvr>
                                      <p:to>
                                        <p:strVal val="visible"/>
                                      </p:to>
                                    </p:set>
                                    <p:anim calcmode="lin" valueType="num">
                                      <p:cBhvr>
                                        <p:cTn id="31" dur="300" fill="hold"/>
                                        <p:tgtEl>
                                          <p:spTgt spid="135"/>
                                        </p:tgtEl>
                                        <p:attrNameLst>
                                          <p:attrName>ppt_x</p:attrName>
                                        </p:attrNameLst>
                                      </p:cBhvr>
                                      <p:tavLst>
                                        <p:tav tm="0">
                                          <p:val>
                                            <p:strVal val="#ppt_x-#ppt_w/2"/>
                                          </p:val>
                                        </p:tav>
                                        <p:tav tm="100000">
                                          <p:val>
                                            <p:strVal val="#ppt_x"/>
                                          </p:val>
                                        </p:tav>
                                      </p:tavLst>
                                    </p:anim>
                                    <p:anim calcmode="lin" valueType="num">
                                      <p:cBhvr>
                                        <p:cTn id="32" dur="300" fill="hold"/>
                                        <p:tgtEl>
                                          <p:spTgt spid="135"/>
                                        </p:tgtEl>
                                        <p:attrNameLst>
                                          <p:attrName>ppt_y</p:attrName>
                                        </p:attrNameLst>
                                      </p:cBhvr>
                                      <p:tavLst>
                                        <p:tav tm="0">
                                          <p:val>
                                            <p:strVal val="#ppt_y"/>
                                          </p:val>
                                        </p:tav>
                                        <p:tav tm="100000">
                                          <p:val>
                                            <p:strVal val="#ppt_y"/>
                                          </p:val>
                                        </p:tav>
                                      </p:tavLst>
                                    </p:anim>
                                    <p:anim calcmode="lin" valueType="num">
                                      <p:cBhvr>
                                        <p:cTn id="33" dur="300" fill="hold"/>
                                        <p:tgtEl>
                                          <p:spTgt spid="135"/>
                                        </p:tgtEl>
                                        <p:attrNameLst>
                                          <p:attrName>ppt_w</p:attrName>
                                        </p:attrNameLst>
                                      </p:cBhvr>
                                      <p:tavLst>
                                        <p:tav tm="0">
                                          <p:val>
                                            <p:fltVal val="0"/>
                                          </p:val>
                                        </p:tav>
                                        <p:tav tm="100000">
                                          <p:val>
                                            <p:strVal val="#ppt_w"/>
                                          </p:val>
                                        </p:tav>
                                      </p:tavLst>
                                    </p:anim>
                                    <p:anim calcmode="lin" valueType="num">
                                      <p:cBhvr>
                                        <p:cTn id="34" dur="300" fill="hold"/>
                                        <p:tgtEl>
                                          <p:spTgt spid="1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150"/>
                  </p:tgtEl>
                </p:cond>
              </p:nextCondLst>
            </p:seq>
            <p:seq concurrent="1" nextAc="seek">
              <p:cTn id="35" restart="whenNotActive" fill="hold" evtFilter="cancelBubble" nodeType="interactiveSeq">
                <p:stCondLst>
                  <p:cond evt="onClick" delay="0">
                    <p:tgtEl>
                      <p:spTgt spid="152"/>
                    </p:tgtEl>
                  </p:cond>
                </p:stCondLst>
                <p:endSync evt="end" delay="0">
                  <p:rtn val="all"/>
                </p:endSync>
                <p:childTnLst>
                  <p:par>
                    <p:cTn id="36" fill="hold">
                      <p:stCondLst>
                        <p:cond delay="0"/>
                      </p:stCondLst>
                      <p:childTnLst>
                        <p:par>
                          <p:cTn id="37" fill="hold">
                            <p:stCondLst>
                              <p:cond delay="0"/>
                            </p:stCondLst>
                            <p:childTnLst>
                              <p:par>
                                <p:cTn id="38" presetID="17" presetClass="entr" presetSubtype="1" fill="hold" grpId="0" nodeType="afterEffect">
                                  <p:stCondLst>
                                    <p:cond delay="0"/>
                                  </p:stCondLst>
                                  <p:childTnLst>
                                    <p:set>
                                      <p:cBhvr>
                                        <p:cTn id="39" dur="1" fill="hold">
                                          <p:stCondLst>
                                            <p:cond delay="0"/>
                                          </p:stCondLst>
                                        </p:cTn>
                                        <p:tgtEl>
                                          <p:spTgt spid="194"/>
                                        </p:tgtEl>
                                        <p:attrNameLst>
                                          <p:attrName>style.visibility</p:attrName>
                                        </p:attrNameLst>
                                      </p:cBhvr>
                                      <p:to>
                                        <p:strVal val="visible"/>
                                      </p:to>
                                    </p:set>
                                    <p:anim calcmode="lin" valueType="num">
                                      <p:cBhvr>
                                        <p:cTn id="40" dur="300" fill="hold"/>
                                        <p:tgtEl>
                                          <p:spTgt spid="194"/>
                                        </p:tgtEl>
                                        <p:attrNameLst>
                                          <p:attrName>ppt_x</p:attrName>
                                        </p:attrNameLst>
                                      </p:cBhvr>
                                      <p:tavLst>
                                        <p:tav tm="0">
                                          <p:val>
                                            <p:strVal val="#ppt_x"/>
                                          </p:val>
                                        </p:tav>
                                        <p:tav tm="100000">
                                          <p:val>
                                            <p:strVal val="#ppt_x"/>
                                          </p:val>
                                        </p:tav>
                                      </p:tavLst>
                                    </p:anim>
                                    <p:anim calcmode="lin" valueType="num">
                                      <p:cBhvr>
                                        <p:cTn id="41" dur="300" fill="hold"/>
                                        <p:tgtEl>
                                          <p:spTgt spid="194"/>
                                        </p:tgtEl>
                                        <p:attrNameLst>
                                          <p:attrName>ppt_y</p:attrName>
                                        </p:attrNameLst>
                                      </p:cBhvr>
                                      <p:tavLst>
                                        <p:tav tm="0">
                                          <p:val>
                                            <p:strVal val="#ppt_y-#ppt_h/2"/>
                                          </p:val>
                                        </p:tav>
                                        <p:tav tm="100000">
                                          <p:val>
                                            <p:strVal val="#ppt_y"/>
                                          </p:val>
                                        </p:tav>
                                      </p:tavLst>
                                    </p:anim>
                                    <p:anim calcmode="lin" valueType="num">
                                      <p:cBhvr>
                                        <p:cTn id="42" dur="300" fill="hold"/>
                                        <p:tgtEl>
                                          <p:spTgt spid="194"/>
                                        </p:tgtEl>
                                        <p:attrNameLst>
                                          <p:attrName>ppt_w</p:attrName>
                                        </p:attrNameLst>
                                      </p:cBhvr>
                                      <p:tavLst>
                                        <p:tav tm="0">
                                          <p:val>
                                            <p:strVal val="#ppt_w"/>
                                          </p:val>
                                        </p:tav>
                                        <p:tav tm="100000">
                                          <p:val>
                                            <p:strVal val="#ppt_w"/>
                                          </p:val>
                                        </p:tav>
                                      </p:tavLst>
                                    </p:anim>
                                    <p:anim calcmode="lin" valueType="num">
                                      <p:cBhvr>
                                        <p:cTn id="43" dur="300" fill="hold"/>
                                        <p:tgtEl>
                                          <p:spTgt spid="194"/>
                                        </p:tgtEl>
                                        <p:attrNameLst>
                                          <p:attrName>ppt_h</p:attrName>
                                        </p:attrNameLst>
                                      </p:cBhvr>
                                      <p:tavLst>
                                        <p:tav tm="0">
                                          <p:val>
                                            <p:fltVal val="0"/>
                                          </p:val>
                                        </p:tav>
                                        <p:tav tm="100000">
                                          <p:val>
                                            <p:strVal val="#ppt_h"/>
                                          </p:val>
                                        </p:tav>
                                      </p:tavLst>
                                    </p:anim>
                                  </p:childTnLst>
                                </p:cTn>
                              </p:par>
                              <p:par>
                                <p:cTn id="44" presetID="17" presetClass="entr" presetSubtype="4" fill="hold" grpId="0" nodeType="withEffect">
                                  <p:stCondLst>
                                    <p:cond delay="0"/>
                                  </p:stCondLst>
                                  <p:childTnLst>
                                    <p:set>
                                      <p:cBhvr>
                                        <p:cTn id="45" dur="1" fill="hold">
                                          <p:stCondLst>
                                            <p:cond delay="0"/>
                                          </p:stCondLst>
                                        </p:cTn>
                                        <p:tgtEl>
                                          <p:spTgt spid="195"/>
                                        </p:tgtEl>
                                        <p:attrNameLst>
                                          <p:attrName>style.visibility</p:attrName>
                                        </p:attrNameLst>
                                      </p:cBhvr>
                                      <p:to>
                                        <p:strVal val="visible"/>
                                      </p:to>
                                    </p:set>
                                    <p:anim calcmode="lin" valueType="num">
                                      <p:cBhvr>
                                        <p:cTn id="46" dur="300" fill="hold"/>
                                        <p:tgtEl>
                                          <p:spTgt spid="195"/>
                                        </p:tgtEl>
                                        <p:attrNameLst>
                                          <p:attrName>ppt_x</p:attrName>
                                        </p:attrNameLst>
                                      </p:cBhvr>
                                      <p:tavLst>
                                        <p:tav tm="0">
                                          <p:val>
                                            <p:strVal val="#ppt_x"/>
                                          </p:val>
                                        </p:tav>
                                        <p:tav tm="100000">
                                          <p:val>
                                            <p:strVal val="#ppt_x"/>
                                          </p:val>
                                        </p:tav>
                                      </p:tavLst>
                                    </p:anim>
                                    <p:anim calcmode="lin" valueType="num">
                                      <p:cBhvr>
                                        <p:cTn id="47" dur="300" fill="hold"/>
                                        <p:tgtEl>
                                          <p:spTgt spid="195"/>
                                        </p:tgtEl>
                                        <p:attrNameLst>
                                          <p:attrName>ppt_y</p:attrName>
                                        </p:attrNameLst>
                                      </p:cBhvr>
                                      <p:tavLst>
                                        <p:tav tm="0">
                                          <p:val>
                                            <p:strVal val="#ppt_y+#ppt_h/2"/>
                                          </p:val>
                                        </p:tav>
                                        <p:tav tm="100000">
                                          <p:val>
                                            <p:strVal val="#ppt_y"/>
                                          </p:val>
                                        </p:tav>
                                      </p:tavLst>
                                    </p:anim>
                                    <p:anim calcmode="lin" valueType="num">
                                      <p:cBhvr>
                                        <p:cTn id="48" dur="300" fill="hold"/>
                                        <p:tgtEl>
                                          <p:spTgt spid="195"/>
                                        </p:tgtEl>
                                        <p:attrNameLst>
                                          <p:attrName>ppt_w</p:attrName>
                                        </p:attrNameLst>
                                      </p:cBhvr>
                                      <p:tavLst>
                                        <p:tav tm="0">
                                          <p:val>
                                            <p:strVal val="#ppt_w"/>
                                          </p:val>
                                        </p:tav>
                                        <p:tav tm="100000">
                                          <p:val>
                                            <p:strVal val="#ppt_w"/>
                                          </p:val>
                                        </p:tav>
                                      </p:tavLst>
                                    </p:anim>
                                    <p:anim calcmode="lin" valueType="num">
                                      <p:cBhvr>
                                        <p:cTn id="49" dur="300" fill="hold"/>
                                        <p:tgtEl>
                                          <p:spTgt spid="195"/>
                                        </p:tgtEl>
                                        <p:attrNameLst>
                                          <p:attrName>ppt_h</p:attrName>
                                        </p:attrNameLst>
                                      </p:cBhvr>
                                      <p:tavLst>
                                        <p:tav tm="0">
                                          <p:val>
                                            <p:fltVal val="0"/>
                                          </p:val>
                                        </p:tav>
                                        <p:tav tm="100000">
                                          <p:val>
                                            <p:strVal val="#ppt_h"/>
                                          </p:val>
                                        </p:tav>
                                      </p:tavLst>
                                    </p:anim>
                                  </p:childTnLst>
                                </p:cTn>
                              </p:par>
                            </p:childTnLst>
                          </p:cTn>
                        </p:par>
                        <p:par>
                          <p:cTn id="50" fill="hold">
                            <p:stCondLst>
                              <p:cond delay="300"/>
                            </p:stCondLst>
                            <p:childTnLst>
                              <p:par>
                                <p:cTn id="51" presetID="14" presetClass="entr" presetSubtype="10" fill="hold" nodeType="afterEffect">
                                  <p:stCondLst>
                                    <p:cond delay="500"/>
                                  </p:stCondLst>
                                  <p:childTnLst>
                                    <p:set>
                                      <p:cBhvr>
                                        <p:cTn id="52" dur="1" fill="hold">
                                          <p:stCondLst>
                                            <p:cond delay="0"/>
                                          </p:stCondLst>
                                        </p:cTn>
                                        <p:tgtEl>
                                          <p:spTgt spid="153"/>
                                        </p:tgtEl>
                                        <p:attrNameLst>
                                          <p:attrName>style.visibility</p:attrName>
                                        </p:attrNameLst>
                                      </p:cBhvr>
                                      <p:to>
                                        <p:strVal val="visible"/>
                                      </p:to>
                                    </p:set>
                                    <p:animEffect transition="in" filter="randombar(horizontal)">
                                      <p:cBhvr>
                                        <p:cTn id="53" dur="500"/>
                                        <p:tgtEl>
                                          <p:spTgt spid="153"/>
                                        </p:tgtEl>
                                      </p:cBhvr>
                                    </p:animEffec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4" fill="hold">
                            <p:stCondLst>
                              <p:cond delay="1300"/>
                            </p:stCondLst>
                            <p:childTnLst>
                              <p:par>
                                <p:cTn id="55" presetID="14" presetClass="entr" presetSubtype="10" fill="hold" nodeType="afterEffect">
                                  <p:stCondLst>
                                    <p:cond delay="500"/>
                                  </p:stCondLst>
                                  <p:childTnLst>
                                    <p:set>
                                      <p:cBhvr>
                                        <p:cTn id="56" dur="1" fill="hold">
                                          <p:stCondLst>
                                            <p:cond delay="0"/>
                                          </p:stCondLst>
                                        </p:cTn>
                                        <p:tgtEl>
                                          <p:spTgt spid="156"/>
                                        </p:tgtEl>
                                        <p:attrNameLst>
                                          <p:attrName>style.visibility</p:attrName>
                                        </p:attrNameLst>
                                      </p:cBhvr>
                                      <p:to>
                                        <p:strVal val="visible"/>
                                      </p:to>
                                    </p:set>
                                    <p:animEffect transition="in" filter="randombar(horizontal)">
                                      <p:cBhvr>
                                        <p:cTn id="57" dur="500"/>
                                        <p:tgtEl>
                                          <p:spTgt spid="156"/>
                                        </p:tgtEl>
                                      </p:cBhvr>
                                    </p:animEffec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8" fill="hold">
                            <p:stCondLst>
                              <p:cond delay="2300"/>
                            </p:stCondLst>
                            <p:childTnLst>
                              <p:par>
                                <p:cTn id="59" presetID="14" presetClass="entr" presetSubtype="10" fill="hold" nodeType="afterEffect">
                                  <p:stCondLst>
                                    <p:cond delay="500"/>
                                  </p:stCondLst>
                                  <p:childTnLst>
                                    <p:set>
                                      <p:cBhvr>
                                        <p:cTn id="60" dur="1" fill="hold">
                                          <p:stCondLst>
                                            <p:cond delay="0"/>
                                          </p:stCondLst>
                                        </p:cTn>
                                        <p:tgtEl>
                                          <p:spTgt spid="159"/>
                                        </p:tgtEl>
                                        <p:attrNameLst>
                                          <p:attrName>style.visibility</p:attrName>
                                        </p:attrNameLst>
                                      </p:cBhvr>
                                      <p:to>
                                        <p:strVal val="visible"/>
                                      </p:to>
                                    </p:set>
                                    <p:animEffect transition="in" filter="randombar(horizontal)">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5" name="beep.wav"/>
                                        </p:tgtEl>
                                      </p:cMediaNode>
                                    </p:audio>
                                  </p:subTnLst>
                                </p:cTn>
                              </p:par>
                            </p:childTnLst>
                          </p:cTn>
                        </p:par>
                        <p:par>
                          <p:cTn id="62" fill="hold">
                            <p:stCondLst>
                              <p:cond delay="3300"/>
                            </p:stCondLst>
                            <p:childTnLst>
                              <p:par>
                                <p:cTn id="63" presetID="14" presetClass="entr" presetSubtype="10" fill="hold" nodeType="afterEffect">
                                  <p:stCondLst>
                                    <p:cond delay="500"/>
                                  </p:stCondLst>
                                  <p:childTnLst>
                                    <p:set>
                                      <p:cBhvr>
                                        <p:cTn id="64" dur="1" fill="hold">
                                          <p:stCondLst>
                                            <p:cond delay="0"/>
                                          </p:stCondLst>
                                        </p:cTn>
                                        <p:tgtEl>
                                          <p:spTgt spid="163"/>
                                        </p:tgtEl>
                                        <p:attrNameLst>
                                          <p:attrName>style.visibility</p:attrName>
                                        </p:attrNameLst>
                                      </p:cBhvr>
                                      <p:to>
                                        <p:strVal val="visible"/>
                                      </p:to>
                                    </p:set>
                                    <p:animEffect transition="in" filter="randombar(horizontal)">
                                      <p:cBhvr>
                                        <p:cTn id="65" dur="500"/>
                                        <p:tgtEl>
                                          <p:spTgt spid="163"/>
                                        </p:tgtEl>
                                      </p:cBhvr>
                                    </p:animEffec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6" fill="hold">
                            <p:stCondLst>
                              <p:cond delay="4300"/>
                            </p:stCondLst>
                            <p:childTnLst>
                              <p:par>
                                <p:cTn id="67" presetID="14" presetClass="entr" presetSubtype="10" fill="hold" nodeType="afterEffect">
                                  <p:stCondLst>
                                    <p:cond delay="500"/>
                                  </p:stCondLst>
                                  <p:childTnLst>
                                    <p:set>
                                      <p:cBhvr>
                                        <p:cTn id="68" dur="1" fill="hold">
                                          <p:stCondLst>
                                            <p:cond delay="0"/>
                                          </p:stCondLst>
                                        </p:cTn>
                                        <p:tgtEl>
                                          <p:spTgt spid="168"/>
                                        </p:tgtEl>
                                        <p:attrNameLst>
                                          <p:attrName>style.visibility</p:attrName>
                                        </p:attrNameLst>
                                      </p:cBhvr>
                                      <p:to>
                                        <p:strVal val="visible"/>
                                      </p:to>
                                    </p:set>
                                    <p:animEffect transition="in" filter="randombar(horizontal)">
                                      <p:cBhvr>
                                        <p:cTn id="69" dur="500"/>
                                        <p:tgtEl>
                                          <p:spTgt spid="168"/>
                                        </p:tgtEl>
                                      </p:cBhvr>
                                    </p:animEffect>
                                  </p:childTnLst>
                                  <p:subTnLst>
                                    <p:audio>
                                      <p:cMediaNode>
                                        <p:cTn display="0" masterRel="sameClick">
                                          <p:stCondLst>
                                            <p:cond evt="begin" delay="0">
                                              <p:tn val="67"/>
                                            </p:cond>
                                          </p:stCondLst>
                                          <p:endCondLst>
                                            <p:cond evt="onStopAudio" delay="0">
                                              <p:tgtEl>
                                                <p:sldTgt/>
                                              </p:tgtEl>
                                            </p:cond>
                                          </p:endCondLst>
                                        </p:cTn>
                                        <p:tgtEl>
                                          <p:sndTgt r:embed="rId5" name="beep.wav"/>
                                        </p:tgtEl>
                                      </p:cMediaNode>
                                    </p:audio>
                                  </p:subTnLst>
                                </p:cTn>
                              </p:par>
                            </p:childTnLst>
                          </p:cTn>
                        </p:par>
                        <p:par>
                          <p:cTn id="70" fill="hold">
                            <p:stCondLst>
                              <p:cond delay="5300"/>
                            </p:stCondLst>
                            <p:childTnLst>
                              <p:par>
                                <p:cTn id="71" presetID="14" presetClass="entr" presetSubtype="10" fill="hold" nodeType="afterEffect">
                                  <p:stCondLst>
                                    <p:cond delay="500"/>
                                  </p:stCondLst>
                                  <p:childTnLst>
                                    <p:set>
                                      <p:cBhvr>
                                        <p:cTn id="72" dur="1" fill="hold">
                                          <p:stCondLst>
                                            <p:cond delay="0"/>
                                          </p:stCondLst>
                                        </p:cTn>
                                        <p:tgtEl>
                                          <p:spTgt spid="171"/>
                                        </p:tgtEl>
                                        <p:attrNameLst>
                                          <p:attrName>style.visibility</p:attrName>
                                        </p:attrNameLst>
                                      </p:cBhvr>
                                      <p:to>
                                        <p:strVal val="visible"/>
                                      </p:to>
                                    </p:set>
                                    <p:animEffect transition="in" filter="randombar(horizontal)">
                                      <p:cBhvr>
                                        <p:cTn id="73" dur="500"/>
                                        <p:tgtEl>
                                          <p:spTgt spid="171"/>
                                        </p:tgtEl>
                                      </p:cBhvr>
                                    </p:animEffect>
                                  </p:childTnLst>
                                  <p:subTnLst>
                                    <p:audio>
                                      <p:cMediaNode>
                                        <p:cTn display="0" masterRel="sameClick">
                                          <p:stCondLst>
                                            <p:cond evt="begin" delay="0">
                                              <p:tn val="71"/>
                                            </p:cond>
                                          </p:stCondLst>
                                          <p:endCondLst>
                                            <p:cond evt="onStopAudio" delay="0">
                                              <p:tgtEl>
                                                <p:sldTgt/>
                                              </p:tgtEl>
                                            </p:cond>
                                          </p:endCondLst>
                                        </p:cTn>
                                        <p:tgtEl>
                                          <p:sndTgt r:embed="rId5" name="beep.wav"/>
                                        </p:tgtEl>
                                      </p:cMediaNode>
                                    </p:audio>
                                  </p:subTnLst>
                                </p:cTn>
                              </p:par>
                            </p:childTnLst>
                          </p:cTn>
                        </p:par>
                        <p:par>
                          <p:cTn id="74" fill="hold">
                            <p:stCondLst>
                              <p:cond delay="6300"/>
                            </p:stCondLst>
                            <p:childTnLst>
                              <p:par>
                                <p:cTn id="75" presetID="14" presetClass="entr" presetSubtype="10" fill="hold" nodeType="afterEffect">
                                  <p:stCondLst>
                                    <p:cond delay="500"/>
                                  </p:stCondLst>
                                  <p:childTnLst>
                                    <p:set>
                                      <p:cBhvr>
                                        <p:cTn id="76" dur="1" fill="hold">
                                          <p:stCondLst>
                                            <p:cond delay="0"/>
                                          </p:stCondLst>
                                        </p:cTn>
                                        <p:tgtEl>
                                          <p:spTgt spid="179"/>
                                        </p:tgtEl>
                                        <p:attrNameLst>
                                          <p:attrName>style.visibility</p:attrName>
                                        </p:attrNameLst>
                                      </p:cBhvr>
                                      <p:to>
                                        <p:strVal val="visible"/>
                                      </p:to>
                                    </p:set>
                                    <p:animEffect transition="in" filter="randombar(horizontal)">
                                      <p:cBhvr>
                                        <p:cTn id="77" dur="500"/>
                                        <p:tgtEl>
                                          <p:spTgt spid="179"/>
                                        </p:tgtEl>
                                      </p:cBhvr>
                                    </p:animEffec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8" fill="hold">
                            <p:stCondLst>
                              <p:cond delay="7300"/>
                            </p:stCondLst>
                            <p:childTnLst>
                              <p:par>
                                <p:cTn id="79" presetID="14" presetClass="entr" presetSubtype="10" fill="hold" nodeType="afterEffect">
                                  <p:stCondLst>
                                    <p:cond delay="500"/>
                                  </p:stCondLst>
                                  <p:childTnLst>
                                    <p:set>
                                      <p:cBhvr>
                                        <p:cTn id="80" dur="1" fill="hold">
                                          <p:stCondLst>
                                            <p:cond delay="0"/>
                                          </p:stCondLst>
                                        </p:cTn>
                                        <p:tgtEl>
                                          <p:spTgt spid="182"/>
                                        </p:tgtEl>
                                        <p:attrNameLst>
                                          <p:attrName>style.visibility</p:attrName>
                                        </p:attrNameLst>
                                      </p:cBhvr>
                                      <p:to>
                                        <p:strVal val="visible"/>
                                      </p:to>
                                    </p:set>
                                    <p:animEffect transition="in" filter="randombar(horizontal)">
                                      <p:cBhvr>
                                        <p:cTn id="81" dur="500"/>
                                        <p:tgtEl>
                                          <p:spTgt spid="182"/>
                                        </p:tgtEl>
                                      </p:cBhvr>
                                    </p:animEffect>
                                  </p:childTnLst>
                                  <p:subTnLst>
                                    <p:audio>
                                      <p:cMediaNode>
                                        <p:cTn display="0" masterRel="sameClick">
                                          <p:stCondLst>
                                            <p:cond evt="begin" delay="0">
                                              <p:tn val="79"/>
                                            </p:cond>
                                          </p:stCondLst>
                                          <p:endCondLst>
                                            <p:cond evt="onStopAudio" delay="0">
                                              <p:tgtEl>
                                                <p:sldTgt/>
                                              </p:tgtEl>
                                            </p:cond>
                                          </p:endCondLst>
                                        </p:cTn>
                                        <p:tgtEl>
                                          <p:sndTgt r:embed="rId5" name="beep.wav"/>
                                        </p:tgtEl>
                                      </p:cMediaNode>
                                    </p:audio>
                                  </p:subTnLst>
                                </p:cTn>
                              </p:par>
                            </p:childTnLst>
                          </p:cTn>
                        </p:par>
                        <p:par>
                          <p:cTn id="82" fill="hold">
                            <p:stCondLst>
                              <p:cond delay="8300"/>
                            </p:stCondLst>
                            <p:childTnLst>
                              <p:par>
                                <p:cTn id="83" presetID="14" presetClass="entr" presetSubtype="10" fill="hold" nodeType="afterEffect">
                                  <p:stCondLst>
                                    <p:cond delay="500"/>
                                  </p:stCondLst>
                                  <p:childTnLst>
                                    <p:set>
                                      <p:cBhvr>
                                        <p:cTn id="84" dur="1" fill="hold">
                                          <p:stCondLst>
                                            <p:cond delay="0"/>
                                          </p:stCondLst>
                                        </p:cTn>
                                        <p:tgtEl>
                                          <p:spTgt spid="185"/>
                                        </p:tgtEl>
                                        <p:attrNameLst>
                                          <p:attrName>style.visibility</p:attrName>
                                        </p:attrNameLst>
                                      </p:cBhvr>
                                      <p:to>
                                        <p:strVal val="visible"/>
                                      </p:to>
                                    </p:set>
                                    <p:animEffect transition="in" filter="randombar(horizontal)">
                                      <p:cBhvr>
                                        <p:cTn id="85" dur="500"/>
                                        <p:tgtEl>
                                          <p:spTgt spid="185"/>
                                        </p:tgtEl>
                                      </p:cBhvr>
                                    </p:animEffect>
                                  </p:childTnLst>
                                  <p:subTnLst>
                                    <p:audio>
                                      <p:cMediaNode>
                                        <p:cTn display="0" masterRel="sameClick">
                                          <p:stCondLst>
                                            <p:cond evt="begin" delay="0">
                                              <p:tn val="83"/>
                                            </p:cond>
                                          </p:stCondLst>
                                          <p:endCondLst>
                                            <p:cond evt="onStopAudio" delay="0">
                                              <p:tgtEl>
                                                <p:sldTgt/>
                                              </p:tgtEl>
                                            </p:cond>
                                          </p:endCondLst>
                                        </p:cTn>
                                        <p:tgtEl>
                                          <p:sndTgt r:embed="rId5" name="beep.wav"/>
                                        </p:tgtEl>
                                      </p:cMediaNode>
                                    </p:audio>
                                  </p:subTnLst>
                                </p:cTn>
                              </p:par>
                            </p:childTnLst>
                          </p:cTn>
                        </p:par>
                        <p:par>
                          <p:cTn id="86" fill="hold">
                            <p:stCondLst>
                              <p:cond delay="9300"/>
                            </p:stCondLst>
                            <p:childTnLst>
                              <p:par>
                                <p:cTn id="87" presetID="14" presetClass="entr" presetSubtype="10" fill="hold" nodeType="afterEffect">
                                  <p:stCondLst>
                                    <p:cond delay="500"/>
                                  </p:stCondLst>
                                  <p:childTnLst>
                                    <p:set>
                                      <p:cBhvr>
                                        <p:cTn id="88" dur="1" fill="hold">
                                          <p:stCondLst>
                                            <p:cond delay="0"/>
                                          </p:stCondLst>
                                        </p:cTn>
                                        <p:tgtEl>
                                          <p:spTgt spid="188"/>
                                        </p:tgtEl>
                                        <p:attrNameLst>
                                          <p:attrName>style.visibility</p:attrName>
                                        </p:attrNameLst>
                                      </p:cBhvr>
                                      <p:to>
                                        <p:strVal val="visible"/>
                                      </p:to>
                                    </p:set>
                                    <p:animEffect transition="in" filter="randombar(horizontal)">
                                      <p:cBhvr>
                                        <p:cTn id="89" dur="500"/>
                                        <p:tgtEl>
                                          <p:spTgt spid="188"/>
                                        </p:tgtEl>
                                      </p:cBhvr>
                                    </p:animEffect>
                                  </p:childTnLst>
                                  <p:subTnLst>
                                    <p:audio>
                                      <p:cMediaNode>
                                        <p:cTn display="0" masterRel="sameClick">
                                          <p:stCondLst>
                                            <p:cond evt="begin" delay="0">
                                              <p:tn val="87"/>
                                            </p:cond>
                                          </p:stCondLst>
                                          <p:endCondLst>
                                            <p:cond evt="onStopAudio" delay="0">
                                              <p:tgtEl>
                                                <p:sldTgt/>
                                              </p:tgtEl>
                                            </p:cond>
                                          </p:endCondLst>
                                        </p:cTn>
                                        <p:tgtEl>
                                          <p:sndTgt r:embed="rId5" name="beep.wav"/>
                                        </p:tgtEl>
                                      </p:cMediaNode>
                                    </p:audio>
                                  </p:subTnLst>
                                </p:cTn>
                              </p:par>
                            </p:childTnLst>
                          </p:cTn>
                        </p:par>
                        <p:par>
                          <p:cTn id="90" fill="hold">
                            <p:stCondLst>
                              <p:cond delay="10300"/>
                            </p:stCondLst>
                            <p:childTnLst>
                              <p:par>
                                <p:cTn id="91" presetID="14" presetClass="entr" presetSubtype="10" fill="hold" nodeType="afterEffect">
                                  <p:stCondLst>
                                    <p:cond delay="500"/>
                                  </p:stCondLst>
                                  <p:childTnLst>
                                    <p:set>
                                      <p:cBhvr>
                                        <p:cTn id="92" dur="1" fill="hold">
                                          <p:stCondLst>
                                            <p:cond delay="0"/>
                                          </p:stCondLst>
                                        </p:cTn>
                                        <p:tgtEl>
                                          <p:spTgt spid="191"/>
                                        </p:tgtEl>
                                        <p:attrNameLst>
                                          <p:attrName>style.visibility</p:attrName>
                                        </p:attrNameLst>
                                      </p:cBhvr>
                                      <p:to>
                                        <p:strVal val="visible"/>
                                      </p:to>
                                    </p:set>
                                    <p:animEffect transition="in" filter="randombar(horizontal)">
                                      <p:cBhvr>
                                        <p:cTn id="93" dur="500"/>
                                        <p:tgtEl>
                                          <p:spTgt spid="191"/>
                                        </p:tgtEl>
                                      </p:cBhvr>
                                    </p:animEffect>
                                  </p:childTnLst>
                                  <p:subTnLst>
                                    <p:audio>
                                      <p:cMediaNode>
                                        <p:cTn display="0" masterRel="sameClick">
                                          <p:stCondLst>
                                            <p:cond evt="begin" delay="0">
                                              <p:tn val="91"/>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152"/>
                  </p:tgtEl>
                </p:cond>
              </p:nextCondLst>
            </p:seq>
          </p:childTnLst>
        </p:cTn>
      </p:par>
    </p:tnLst>
    <p:bldLst>
      <p:bldP spid="60" grpId="0" animBg="1"/>
      <p:bldP spid="129" grpId="0" animBg="1"/>
      <p:bldP spid="194" grpId="0" animBg="1"/>
      <p:bldP spid="1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449073" y="1238193"/>
            <a:ext cx="10456786" cy="302514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i="0" u="none" strike="noStrike" kern="1200" cap="none" spc="0" normalizeH="0" baseline="0" noProof="0" dirty="0">
              <a:ln>
                <a:noFill/>
              </a:ln>
              <a:solidFill>
                <a:srgbClr val="FF0000"/>
              </a:solidFill>
              <a:effectLst/>
              <a:uLnTx/>
              <a:uFillTx/>
              <a:latin typeface="+mj-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440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việc chính được kể trong đoạn trích là sự việc gì?</a:t>
            </a:r>
            <a:endParaRPr kumimoji="0" lang="en-US" sz="4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12" name="Group 111"/>
          <p:cNvGrpSpPr/>
          <p:nvPr/>
        </p:nvGrpSpPr>
        <p:grpSpPr>
          <a:xfrm>
            <a:off x="1170632" y="1217516"/>
            <a:ext cx="387790" cy="3124609"/>
            <a:chOff x="1322576" y="181189"/>
            <a:chExt cx="387790" cy="2666783"/>
          </a:xfrm>
        </p:grpSpPr>
        <p:grpSp>
          <p:nvGrpSpPr>
            <p:cNvPr id="113" name="Group 112"/>
            <p:cNvGrpSpPr/>
            <p:nvPr/>
          </p:nvGrpSpPr>
          <p:grpSpPr>
            <a:xfrm>
              <a:off x="1322576" y="1379570"/>
              <a:ext cx="286946" cy="286946"/>
              <a:chOff x="505017" y="3662327"/>
              <a:chExt cx="286946" cy="286946"/>
            </a:xfrm>
          </p:grpSpPr>
          <p:sp>
            <p:nvSpPr>
              <p:cNvPr id="127" name="Oval 126"/>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Oval 127"/>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Left Bracket 125"/>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9" name="Left Bracket 128"/>
          <p:cNvSpPr/>
          <p:nvPr/>
        </p:nvSpPr>
        <p:spPr>
          <a:xfrm flipH="1">
            <a:off x="11905859" y="1138732"/>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oup 129"/>
          <p:cNvGrpSpPr/>
          <p:nvPr/>
        </p:nvGrpSpPr>
        <p:grpSpPr>
          <a:xfrm>
            <a:off x="383181" y="3322899"/>
            <a:ext cx="455948" cy="1458175"/>
            <a:chOff x="393013" y="2829079"/>
            <a:chExt cx="455948" cy="1458175"/>
          </a:xfrm>
        </p:grpSpPr>
        <p:cxnSp>
          <p:nvCxnSpPr>
            <p:cNvPr id="131" name="Straight Connector 130"/>
            <p:cNvCxnSpPr>
              <a:stCxn id="144" idx="4"/>
              <a:endCxn id="133" idx="0"/>
            </p:cNvCxnSpPr>
            <p:nvPr/>
          </p:nvCxnSpPr>
          <p:spPr>
            <a:xfrm flipH="1">
              <a:off x="620987" y="2829079"/>
              <a:ext cx="32779" cy="100222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32" name="Group 131"/>
            <p:cNvGrpSpPr/>
            <p:nvPr/>
          </p:nvGrpSpPr>
          <p:grpSpPr>
            <a:xfrm>
              <a:off x="393013" y="3831306"/>
              <a:ext cx="455948" cy="455948"/>
              <a:chOff x="268476" y="3198923"/>
              <a:chExt cx="286946" cy="286946"/>
            </a:xfrm>
          </p:grpSpPr>
          <p:sp>
            <p:nvSpPr>
              <p:cNvPr id="133" name="Oval 132"/>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Oval 133"/>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35" name="Group 134"/>
          <p:cNvGrpSpPr/>
          <p:nvPr/>
        </p:nvGrpSpPr>
        <p:grpSpPr>
          <a:xfrm>
            <a:off x="2718617" y="4902180"/>
            <a:ext cx="6754766" cy="1790161"/>
            <a:chOff x="560434" y="3879674"/>
            <a:chExt cx="7672438" cy="2324114"/>
          </a:xfrm>
        </p:grpSpPr>
        <p:grpSp>
          <p:nvGrpSpPr>
            <p:cNvPr id="136" name="Group 135"/>
            <p:cNvGrpSpPr/>
            <p:nvPr/>
          </p:nvGrpSpPr>
          <p:grpSpPr>
            <a:xfrm>
              <a:off x="620986" y="4078803"/>
              <a:ext cx="7597821" cy="2124985"/>
              <a:chOff x="1139780" y="3102581"/>
              <a:chExt cx="4733934" cy="1971135"/>
            </a:xfrm>
          </p:grpSpPr>
          <p:sp>
            <p:nvSpPr>
              <p:cNvPr id="141" name="Parallelogram 140"/>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2" name="Rectangle 14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7" name="Straight Connector 136"/>
            <p:cNvCxnSpPr>
              <a:stCxn id="140" idx="3"/>
              <a:endCxn id="140"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39" name="Parallelogram 138"/>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Dế Mèn</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trêu chị Cốc dẫn đến cái chết đau đớn của Dế Choắt </a:t>
              </a:r>
              <a:endPar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40" name="Picture 139"/>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143" name="Group 142"/>
          <p:cNvGrpSpPr/>
          <p:nvPr/>
        </p:nvGrpSpPr>
        <p:grpSpPr>
          <a:xfrm>
            <a:off x="106608" y="2252328"/>
            <a:ext cx="1082288" cy="1082288"/>
            <a:chOff x="83662" y="159259"/>
            <a:chExt cx="1082288" cy="1082288"/>
          </a:xfrm>
        </p:grpSpPr>
        <p:sp>
          <p:nvSpPr>
            <p:cNvPr id="144" name="Oval 143"/>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145" name="Picture 144"/>
            <p:cNvPicPr>
              <a:picLocks noChangeAspect="1"/>
            </p:cNvPicPr>
            <p:nvPr/>
          </p:nvPicPr>
          <p:blipFill>
            <a:blip r:embed="rId8"/>
            <a:stretch>
              <a:fillRect/>
            </a:stretch>
          </p:blipFill>
          <p:spPr>
            <a:xfrm>
              <a:off x="83662" y="159259"/>
              <a:ext cx="1082288" cy="1082288"/>
            </a:xfrm>
            <a:prstGeom prst="rect">
              <a:avLst/>
            </a:prstGeom>
          </p:spPr>
        </p:pic>
        <p:pic>
          <p:nvPicPr>
            <p:cNvPr id="146" name="Picture 145"/>
            <p:cNvPicPr>
              <a:picLocks noChangeAspect="1"/>
            </p:cNvPicPr>
            <p:nvPr/>
          </p:nvPicPr>
          <p:blipFill>
            <a:blip r:embed="rId9"/>
            <a:stretch>
              <a:fillRect/>
            </a:stretch>
          </p:blipFill>
          <p:spPr>
            <a:xfrm>
              <a:off x="140649" y="240741"/>
              <a:ext cx="757177" cy="937456"/>
            </a:xfrm>
            <a:prstGeom prst="rect">
              <a:avLst/>
            </a:prstGeom>
          </p:spPr>
        </p:pic>
        <p:sp>
          <p:nvSpPr>
            <p:cNvPr id="147" name="TextBox 146"/>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150" name="Parallelogram 149"/>
          <p:cNvSpPr/>
          <p:nvPr/>
        </p:nvSpPr>
        <p:spPr>
          <a:xfrm flipH="1">
            <a:off x="1141615" y="5433667"/>
            <a:ext cx="959299" cy="38530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152" name="Parallelogram 151"/>
          <p:cNvSpPr/>
          <p:nvPr/>
        </p:nvSpPr>
        <p:spPr>
          <a:xfrm flipH="1">
            <a:off x="10537742" y="6041804"/>
            <a:ext cx="842980" cy="33120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TIME</a:t>
            </a:r>
          </a:p>
        </p:txBody>
      </p:sp>
      <p:grpSp>
        <p:nvGrpSpPr>
          <p:cNvPr id="153" name="Group 152"/>
          <p:cNvGrpSpPr/>
          <p:nvPr/>
        </p:nvGrpSpPr>
        <p:grpSpPr>
          <a:xfrm>
            <a:off x="10343219" y="4647027"/>
            <a:ext cx="1270128" cy="1271290"/>
            <a:chOff x="-1408548" y="1801832"/>
            <a:chExt cx="1270128" cy="1271290"/>
          </a:xfrm>
        </p:grpSpPr>
        <p:sp>
          <p:nvSpPr>
            <p:cNvPr id="154" name="Rectangle 15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55" name="Rectangle 15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10</a:t>
              </a:r>
            </a:p>
          </p:txBody>
        </p:sp>
      </p:grpSp>
      <p:grpSp>
        <p:nvGrpSpPr>
          <p:cNvPr id="156" name="Group 155"/>
          <p:cNvGrpSpPr/>
          <p:nvPr/>
        </p:nvGrpSpPr>
        <p:grpSpPr>
          <a:xfrm>
            <a:off x="10343220" y="4635154"/>
            <a:ext cx="1270128" cy="1271290"/>
            <a:chOff x="-1408548" y="1801832"/>
            <a:chExt cx="1270128" cy="1271290"/>
          </a:xfrm>
        </p:grpSpPr>
        <p:sp>
          <p:nvSpPr>
            <p:cNvPr id="157" name="Rectangle 15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58" name="Rectangle 15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9</a:t>
              </a:r>
            </a:p>
          </p:txBody>
        </p:sp>
      </p:grpSp>
      <p:grpSp>
        <p:nvGrpSpPr>
          <p:cNvPr id="159" name="Group 158"/>
          <p:cNvGrpSpPr/>
          <p:nvPr/>
        </p:nvGrpSpPr>
        <p:grpSpPr>
          <a:xfrm>
            <a:off x="10343221" y="4639473"/>
            <a:ext cx="1270128" cy="1271290"/>
            <a:chOff x="-1408548" y="1801832"/>
            <a:chExt cx="1270128" cy="1271290"/>
          </a:xfrm>
        </p:grpSpPr>
        <p:sp>
          <p:nvSpPr>
            <p:cNvPr id="160" name="Rectangle 15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61" name="Rectangle 16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8</a:t>
              </a:r>
            </a:p>
          </p:txBody>
        </p:sp>
      </p:grpSp>
      <p:grpSp>
        <p:nvGrpSpPr>
          <p:cNvPr id="163" name="Group 162"/>
          <p:cNvGrpSpPr/>
          <p:nvPr/>
        </p:nvGrpSpPr>
        <p:grpSpPr>
          <a:xfrm>
            <a:off x="10351760" y="4648190"/>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7</a:t>
              </a:r>
            </a:p>
          </p:txBody>
        </p:sp>
      </p:grpSp>
      <p:grpSp>
        <p:nvGrpSpPr>
          <p:cNvPr id="168" name="Group 167"/>
          <p:cNvGrpSpPr/>
          <p:nvPr/>
        </p:nvGrpSpPr>
        <p:grpSpPr>
          <a:xfrm>
            <a:off x="10361517" y="4678031"/>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6</a:t>
              </a:r>
            </a:p>
          </p:txBody>
        </p:sp>
      </p:grpSp>
      <p:grpSp>
        <p:nvGrpSpPr>
          <p:cNvPr id="171" name="Group 170"/>
          <p:cNvGrpSpPr/>
          <p:nvPr/>
        </p:nvGrpSpPr>
        <p:grpSpPr>
          <a:xfrm>
            <a:off x="10351469" y="4619718"/>
            <a:ext cx="1270128" cy="1271290"/>
            <a:chOff x="-1408548" y="1801832"/>
            <a:chExt cx="1270128" cy="1271290"/>
          </a:xfrm>
        </p:grpSpPr>
        <p:sp>
          <p:nvSpPr>
            <p:cNvPr id="177" name="Rectangle 17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78" name="Rectangle 17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5</a:t>
              </a:r>
            </a:p>
          </p:txBody>
        </p:sp>
      </p:grpSp>
      <p:grpSp>
        <p:nvGrpSpPr>
          <p:cNvPr id="179" name="Group 178"/>
          <p:cNvGrpSpPr/>
          <p:nvPr/>
        </p:nvGrpSpPr>
        <p:grpSpPr>
          <a:xfrm>
            <a:off x="10335507" y="4640512"/>
            <a:ext cx="1270128" cy="1271290"/>
            <a:chOff x="-1408548" y="1801832"/>
            <a:chExt cx="1270128" cy="1271290"/>
          </a:xfrm>
        </p:grpSpPr>
        <p:sp>
          <p:nvSpPr>
            <p:cNvPr id="180" name="Rectangle 17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1" name="Rectangle 18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4</a:t>
              </a:r>
            </a:p>
          </p:txBody>
        </p:sp>
      </p:grpSp>
      <p:grpSp>
        <p:nvGrpSpPr>
          <p:cNvPr id="182" name="Group 181"/>
          <p:cNvGrpSpPr/>
          <p:nvPr/>
        </p:nvGrpSpPr>
        <p:grpSpPr>
          <a:xfrm>
            <a:off x="10378230" y="4550004"/>
            <a:ext cx="1270128" cy="1271290"/>
            <a:chOff x="-1408548" y="1801832"/>
            <a:chExt cx="1270128" cy="1271290"/>
          </a:xfrm>
        </p:grpSpPr>
        <p:sp>
          <p:nvSpPr>
            <p:cNvPr id="183" name="Rectangle 18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4" name="Rectangle 18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3</a:t>
              </a:r>
            </a:p>
          </p:txBody>
        </p:sp>
      </p:grpSp>
      <p:grpSp>
        <p:nvGrpSpPr>
          <p:cNvPr id="185" name="Group 184"/>
          <p:cNvGrpSpPr/>
          <p:nvPr/>
        </p:nvGrpSpPr>
        <p:grpSpPr>
          <a:xfrm>
            <a:off x="10324168" y="4548841"/>
            <a:ext cx="1270128" cy="1271290"/>
            <a:chOff x="-1408548" y="1801832"/>
            <a:chExt cx="1270128" cy="1271290"/>
          </a:xfrm>
        </p:grpSpPr>
        <p:sp>
          <p:nvSpPr>
            <p:cNvPr id="186" name="Rectangle 18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7" name="Rectangle 18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2</a:t>
              </a:r>
            </a:p>
          </p:txBody>
        </p:sp>
      </p:grpSp>
      <p:grpSp>
        <p:nvGrpSpPr>
          <p:cNvPr id="188" name="Group 187"/>
          <p:cNvGrpSpPr/>
          <p:nvPr/>
        </p:nvGrpSpPr>
        <p:grpSpPr>
          <a:xfrm>
            <a:off x="10306019" y="4638768"/>
            <a:ext cx="1270128" cy="1271290"/>
            <a:chOff x="-1408548" y="1801832"/>
            <a:chExt cx="1270128" cy="1271290"/>
          </a:xfrm>
        </p:grpSpPr>
        <p:sp>
          <p:nvSpPr>
            <p:cNvPr id="189" name="Rectangle 18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90" name="Rectangle 18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1</a:t>
              </a:r>
            </a:p>
          </p:txBody>
        </p:sp>
      </p:grpSp>
      <p:grpSp>
        <p:nvGrpSpPr>
          <p:cNvPr id="191" name="Group 190"/>
          <p:cNvGrpSpPr/>
          <p:nvPr/>
        </p:nvGrpSpPr>
        <p:grpSpPr>
          <a:xfrm>
            <a:off x="10403659" y="4653548"/>
            <a:ext cx="1270128" cy="1271290"/>
            <a:chOff x="-1408548" y="1801832"/>
            <a:chExt cx="1270128" cy="1271290"/>
          </a:xfrm>
        </p:grpSpPr>
        <p:sp>
          <p:nvSpPr>
            <p:cNvPr id="192" name="Rectangle 19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93" name="Rectangle 19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0</a:t>
              </a:r>
            </a:p>
          </p:txBody>
        </p:sp>
      </p:grpSp>
      <p:sp>
        <p:nvSpPr>
          <p:cNvPr id="194" name="Left Brace 193"/>
          <p:cNvSpPr/>
          <p:nvPr/>
        </p:nvSpPr>
        <p:spPr>
          <a:xfrm rot="5400000">
            <a:off x="10856616" y="3956520"/>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Left Brace 194"/>
          <p:cNvSpPr/>
          <p:nvPr/>
        </p:nvSpPr>
        <p:spPr>
          <a:xfrm rot="16200000">
            <a:off x="10856616" y="5261251"/>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Parallelogram 66">
            <a:hlinkClick r:id="rId10" action="ppaction://hlinksldjump"/>
          </p:cNvPr>
          <p:cNvSpPr/>
          <p:nvPr/>
        </p:nvSpPr>
        <p:spPr>
          <a:xfrm flipH="1">
            <a:off x="177978" y="5433668"/>
            <a:ext cx="995365" cy="38530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spTree>
    <p:extLst>
      <p:ext uri="{BB962C8B-B14F-4D97-AF65-F5344CB8AC3E}">
        <p14:creationId xmlns:p14="http://schemas.microsoft.com/office/powerpoint/2010/main" val="304476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1000" fill="hold"/>
                                        <p:tgtEl>
                                          <p:spTgt spid="143"/>
                                        </p:tgtEl>
                                        <p:attrNameLst>
                                          <p:attrName>ppt_w</p:attrName>
                                        </p:attrNameLst>
                                      </p:cBhvr>
                                      <p:tavLst>
                                        <p:tav tm="0">
                                          <p:val>
                                            <p:fltVal val="0"/>
                                          </p:val>
                                        </p:tav>
                                        <p:tav tm="100000">
                                          <p:val>
                                            <p:strVal val="#ppt_w"/>
                                          </p:val>
                                        </p:tav>
                                      </p:tavLst>
                                    </p:anim>
                                    <p:anim calcmode="lin" valueType="num">
                                      <p:cBhvr>
                                        <p:cTn id="8" dur="1000" fill="hold"/>
                                        <p:tgtEl>
                                          <p:spTgt spid="143"/>
                                        </p:tgtEl>
                                        <p:attrNameLst>
                                          <p:attrName>ppt_h</p:attrName>
                                        </p:attrNameLst>
                                      </p:cBhvr>
                                      <p:tavLst>
                                        <p:tav tm="0">
                                          <p:val>
                                            <p:fltVal val="0"/>
                                          </p:val>
                                        </p:tav>
                                        <p:tav tm="100000">
                                          <p:val>
                                            <p:strVal val="#ppt_h"/>
                                          </p:val>
                                        </p:tav>
                                      </p:tavLst>
                                    </p:anim>
                                    <p:anim calcmode="lin" valueType="num">
                                      <p:cBhvr>
                                        <p:cTn id="9" dur="1000" fill="hold"/>
                                        <p:tgtEl>
                                          <p:spTgt spid="143"/>
                                        </p:tgtEl>
                                        <p:attrNameLst>
                                          <p:attrName>style.rotation</p:attrName>
                                        </p:attrNameLst>
                                      </p:cBhvr>
                                      <p:tavLst>
                                        <p:tav tm="0">
                                          <p:val>
                                            <p:fltVal val="360"/>
                                          </p:val>
                                        </p:tav>
                                        <p:tav tm="100000">
                                          <p:val>
                                            <p:fltVal val="0"/>
                                          </p:val>
                                        </p:tav>
                                      </p:tavLst>
                                    </p:anim>
                                    <p:animEffect transition="in" filter="fade">
                                      <p:cBhvr>
                                        <p:cTn id="10" dur="1000"/>
                                        <p:tgtEl>
                                          <p:spTgt spid="143"/>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dissolve">
                                      <p:cBhvr>
                                        <p:cTn id="13" dur="1000"/>
                                        <p:tgtEl>
                                          <p:spTgt spid="112"/>
                                        </p:tgtEl>
                                      </p:cBhvr>
                                    </p:animEffect>
                                  </p:childTnLst>
                                </p:cTn>
                              </p:par>
                              <p:par>
                                <p:cTn id="14" presetID="22" presetClass="entr" presetSubtype="1" fill="hold"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wipe(up)">
                                      <p:cBhvr>
                                        <p:cTn id="16" dur="1000"/>
                                        <p:tgtEl>
                                          <p:spTgt spid="130"/>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randombar(horizontal)">
                                      <p:cBhvr>
                                        <p:cTn id="20" dur="1000"/>
                                        <p:tgtEl>
                                          <p:spTgt spid="60"/>
                                        </p:tgtEl>
                                      </p:cBhvr>
                                    </p:animEffect>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129"/>
                                        </p:tgtEl>
                                        <p:attrNameLst>
                                          <p:attrName>style.visibility</p:attrName>
                                        </p:attrNameLst>
                                      </p:cBhvr>
                                      <p:to>
                                        <p:strVal val="visible"/>
                                      </p:to>
                                    </p:set>
                                    <p:anim calcmode="lin" valueType="num">
                                      <p:cBhvr additive="base">
                                        <p:cTn id="24" dur="1000" fill="hold"/>
                                        <p:tgtEl>
                                          <p:spTgt spid="129"/>
                                        </p:tgtEl>
                                        <p:attrNameLst>
                                          <p:attrName>ppt_x</p:attrName>
                                        </p:attrNameLst>
                                      </p:cBhvr>
                                      <p:tavLst>
                                        <p:tav tm="0">
                                          <p:val>
                                            <p:strVal val="0-#ppt_w/2"/>
                                          </p:val>
                                        </p:tav>
                                        <p:tav tm="100000">
                                          <p:val>
                                            <p:strVal val="#ppt_x"/>
                                          </p:val>
                                        </p:tav>
                                      </p:tavLst>
                                    </p:anim>
                                    <p:anim calcmode="lin" valueType="num">
                                      <p:cBhvr additive="base">
                                        <p:cTn id="25" dur="1000" fill="hold"/>
                                        <p:tgtEl>
                                          <p:spTgt spid="1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0"/>
                    </p:tgtEl>
                  </p:cond>
                </p:stCondLst>
                <p:endSync evt="end" delay="0">
                  <p:rtn val="all"/>
                </p:endSync>
                <p:childTnLst>
                  <p:par>
                    <p:cTn id="27" fill="hold">
                      <p:stCondLst>
                        <p:cond delay="0"/>
                      </p:stCondLst>
                      <p:childTnLst>
                        <p:par>
                          <p:cTn id="28" fill="hold">
                            <p:stCondLst>
                              <p:cond delay="0"/>
                            </p:stCondLst>
                            <p:childTnLst>
                              <p:par>
                                <p:cTn id="29" presetID="17" presetClass="entr" presetSubtype="8" fill="hold" nodeType="afterEffect">
                                  <p:stCondLst>
                                    <p:cond delay="0"/>
                                  </p:stCondLst>
                                  <p:childTnLst>
                                    <p:set>
                                      <p:cBhvr>
                                        <p:cTn id="30" dur="1" fill="hold">
                                          <p:stCondLst>
                                            <p:cond delay="0"/>
                                          </p:stCondLst>
                                        </p:cTn>
                                        <p:tgtEl>
                                          <p:spTgt spid="135"/>
                                        </p:tgtEl>
                                        <p:attrNameLst>
                                          <p:attrName>style.visibility</p:attrName>
                                        </p:attrNameLst>
                                      </p:cBhvr>
                                      <p:to>
                                        <p:strVal val="visible"/>
                                      </p:to>
                                    </p:set>
                                    <p:anim calcmode="lin" valueType="num">
                                      <p:cBhvr>
                                        <p:cTn id="31" dur="300" fill="hold"/>
                                        <p:tgtEl>
                                          <p:spTgt spid="135"/>
                                        </p:tgtEl>
                                        <p:attrNameLst>
                                          <p:attrName>ppt_x</p:attrName>
                                        </p:attrNameLst>
                                      </p:cBhvr>
                                      <p:tavLst>
                                        <p:tav tm="0">
                                          <p:val>
                                            <p:strVal val="#ppt_x-#ppt_w/2"/>
                                          </p:val>
                                        </p:tav>
                                        <p:tav tm="100000">
                                          <p:val>
                                            <p:strVal val="#ppt_x"/>
                                          </p:val>
                                        </p:tav>
                                      </p:tavLst>
                                    </p:anim>
                                    <p:anim calcmode="lin" valueType="num">
                                      <p:cBhvr>
                                        <p:cTn id="32" dur="300" fill="hold"/>
                                        <p:tgtEl>
                                          <p:spTgt spid="135"/>
                                        </p:tgtEl>
                                        <p:attrNameLst>
                                          <p:attrName>ppt_y</p:attrName>
                                        </p:attrNameLst>
                                      </p:cBhvr>
                                      <p:tavLst>
                                        <p:tav tm="0">
                                          <p:val>
                                            <p:strVal val="#ppt_y"/>
                                          </p:val>
                                        </p:tav>
                                        <p:tav tm="100000">
                                          <p:val>
                                            <p:strVal val="#ppt_y"/>
                                          </p:val>
                                        </p:tav>
                                      </p:tavLst>
                                    </p:anim>
                                    <p:anim calcmode="lin" valueType="num">
                                      <p:cBhvr>
                                        <p:cTn id="33" dur="300" fill="hold"/>
                                        <p:tgtEl>
                                          <p:spTgt spid="135"/>
                                        </p:tgtEl>
                                        <p:attrNameLst>
                                          <p:attrName>ppt_w</p:attrName>
                                        </p:attrNameLst>
                                      </p:cBhvr>
                                      <p:tavLst>
                                        <p:tav tm="0">
                                          <p:val>
                                            <p:fltVal val="0"/>
                                          </p:val>
                                        </p:tav>
                                        <p:tav tm="100000">
                                          <p:val>
                                            <p:strVal val="#ppt_w"/>
                                          </p:val>
                                        </p:tav>
                                      </p:tavLst>
                                    </p:anim>
                                    <p:anim calcmode="lin" valueType="num">
                                      <p:cBhvr>
                                        <p:cTn id="34" dur="300" fill="hold"/>
                                        <p:tgtEl>
                                          <p:spTgt spid="1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150"/>
                  </p:tgtEl>
                </p:cond>
              </p:nextCondLst>
            </p:seq>
            <p:seq concurrent="1" nextAc="seek">
              <p:cTn id="35" restart="whenNotActive" fill="hold" evtFilter="cancelBubble" nodeType="interactiveSeq">
                <p:stCondLst>
                  <p:cond evt="onClick" delay="0">
                    <p:tgtEl>
                      <p:spTgt spid="152"/>
                    </p:tgtEl>
                  </p:cond>
                </p:stCondLst>
                <p:endSync evt="end" delay="0">
                  <p:rtn val="all"/>
                </p:endSync>
                <p:childTnLst>
                  <p:par>
                    <p:cTn id="36" fill="hold">
                      <p:stCondLst>
                        <p:cond delay="0"/>
                      </p:stCondLst>
                      <p:childTnLst>
                        <p:par>
                          <p:cTn id="37" fill="hold">
                            <p:stCondLst>
                              <p:cond delay="0"/>
                            </p:stCondLst>
                            <p:childTnLst>
                              <p:par>
                                <p:cTn id="38" presetID="17" presetClass="entr" presetSubtype="1" fill="hold" grpId="0" nodeType="afterEffect">
                                  <p:stCondLst>
                                    <p:cond delay="0"/>
                                  </p:stCondLst>
                                  <p:childTnLst>
                                    <p:set>
                                      <p:cBhvr>
                                        <p:cTn id="39" dur="1" fill="hold">
                                          <p:stCondLst>
                                            <p:cond delay="0"/>
                                          </p:stCondLst>
                                        </p:cTn>
                                        <p:tgtEl>
                                          <p:spTgt spid="194"/>
                                        </p:tgtEl>
                                        <p:attrNameLst>
                                          <p:attrName>style.visibility</p:attrName>
                                        </p:attrNameLst>
                                      </p:cBhvr>
                                      <p:to>
                                        <p:strVal val="visible"/>
                                      </p:to>
                                    </p:set>
                                    <p:anim calcmode="lin" valueType="num">
                                      <p:cBhvr>
                                        <p:cTn id="40" dur="300" fill="hold"/>
                                        <p:tgtEl>
                                          <p:spTgt spid="194"/>
                                        </p:tgtEl>
                                        <p:attrNameLst>
                                          <p:attrName>ppt_x</p:attrName>
                                        </p:attrNameLst>
                                      </p:cBhvr>
                                      <p:tavLst>
                                        <p:tav tm="0">
                                          <p:val>
                                            <p:strVal val="#ppt_x"/>
                                          </p:val>
                                        </p:tav>
                                        <p:tav tm="100000">
                                          <p:val>
                                            <p:strVal val="#ppt_x"/>
                                          </p:val>
                                        </p:tav>
                                      </p:tavLst>
                                    </p:anim>
                                    <p:anim calcmode="lin" valueType="num">
                                      <p:cBhvr>
                                        <p:cTn id="41" dur="300" fill="hold"/>
                                        <p:tgtEl>
                                          <p:spTgt spid="194"/>
                                        </p:tgtEl>
                                        <p:attrNameLst>
                                          <p:attrName>ppt_y</p:attrName>
                                        </p:attrNameLst>
                                      </p:cBhvr>
                                      <p:tavLst>
                                        <p:tav tm="0">
                                          <p:val>
                                            <p:strVal val="#ppt_y-#ppt_h/2"/>
                                          </p:val>
                                        </p:tav>
                                        <p:tav tm="100000">
                                          <p:val>
                                            <p:strVal val="#ppt_y"/>
                                          </p:val>
                                        </p:tav>
                                      </p:tavLst>
                                    </p:anim>
                                    <p:anim calcmode="lin" valueType="num">
                                      <p:cBhvr>
                                        <p:cTn id="42" dur="300" fill="hold"/>
                                        <p:tgtEl>
                                          <p:spTgt spid="194"/>
                                        </p:tgtEl>
                                        <p:attrNameLst>
                                          <p:attrName>ppt_w</p:attrName>
                                        </p:attrNameLst>
                                      </p:cBhvr>
                                      <p:tavLst>
                                        <p:tav tm="0">
                                          <p:val>
                                            <p:strVal val="#ppt_w"/>
                                          </p:val>
                                        </p:tav>
                                        <p:tav tm="100000">
                                          <p:val>
                                            <p:strVal val="#ppt_w"/>
                                          </p:val>
                                        </p:tav>
                                      </p:tavLst>
                                    </p:anim>
                                    <p:anim calcmode="lin" valueType="num">
                                      <p:cBhvr>
                                        <p:cTn id="43" dur="300" fill="hold"/>
                                        <p:tgtEl>
                                          <p:spTgt spid="194"/>
                                        </p:tgtEl>
                                        <p:attrNameLst>
                                          <p:attrName>ppt_h</p:attrName>
                                        </p:attrNameLst>
                                      </p:cBhvr>
                                      <p:tavLst>
                                        <p:tav tm="0">
                                          <p:val>
                                            <p:fltVal val="0"/>
                                          </p:val>
                                        </p:tav>
                                        <p:tav tm="100000">
                                          <p:val>
                                            <p:strVal val="#ppt_h"/>
                                          </p:val>
                                        </p:tav>
                                      </p:tavLst>
                                    </p:anim>
                                  </p:childTnLst>
                                </p:cTn>
                              </p:par>
                              <p:par>
                                <p:cTn id="44" presetID="17" presetClass="entr" presetSubtype="4" fill="hold" grpId="0" nodeType="withEffect">
                                  <p:stCondLst>
                                    <p:cond delay="0"/>
                                  </p:stCondLst>
                                  <p:childTnLst>
                                    <p:set>
                                      <p:cBhvr>
                                        <p:cTn id="45" dur="1" fill="hold">
                                          <p:stCondLst>
                                            <p:cond delay="0"/>
                                          </p:stCondLst>
                                        </p:cTn>
                                        <p:tgtEl>
                                          <p:spTgt spid="195"/>
                                        </p:tgtEl>
                                        <p:attrNameLst>
                                          <p:attrName>style.visibility</p:attrName>
                                        </p:attrNameLst>
                                      </p:cBhvr>
                                      <p:to>
                                        <p:strVal val="visible"/>
                                      </p:to>
                                    </p:set>
                                    <p:anim calcmode="lin" valueType="num">
                                      <p:cBhvr>
                                        <p:cTn id="46" dur="300" fill="hold"/>
                                        <p:tgtEl>
                                          <p:spTgt spid="195"/>
                                        </p:tgtEl>
                                        <p:attrNameLst>
                                          <p:attrName>ppt_x</p:attrName>
                                        </p:attrNameLst>
                                      </p:cBhvr>
                                      <p:tavLst>
                                        <p:tav tm="0">
                                          <p:val>
                                            <p:strVal val="#ppt_x"/>
                                          </p:val>
                                        </p:tav>
                                        <p:tav tm="100000">
                                          <p:val>
                                            <p:strVal val="#ppt_x"/>
                                          </p:val>
                                        </p:tav>
                                      </p:tavLst>
                                    </p:anim>
                                    <p:anim calcmode="lin" valueType="num">
                                      <p:cBhvr>
                                        <p:cTn id="47" dur="300" fill="hold"/>
                                        <p:tgtEl>
                                          <p:spTgt spid="195"/>
                                        </p:tgtEl>
                                        <p:attrNameLst>
                                          <p:attrName>ppt_y</p:attrName>
                                        </p:attrNameLst>
                                      </p:cBhvr>
                                      <p:tavLst>
                                        <p:tav tm="0">
                                          <p:val>
                                            <p:strVal val="#ppt_y+#ppt_h/2"/>
                                          </p:val>
                                        </p:tav>
                                        <p:tav tm="100000">
                                          <p:val>
                                            <p:strVal val="#ppt_y"/>
                                          </p:val>
                                        </p:tav>
                                      </p:tavLst>
                                    </p:anim>
                                    <p:anim calcmode="lin" valueType="num">
                                      <p:cBhvr>
                                        <p:cTn id="48" dur="300" fill="hold"/>
                                        <p:tgtEl>
                                          <p:spTgt spid="195"/>
                                        </p:tgtEl>
                                        <p:attrNameLst>
                                          <p:attrName>ppt_w</p:attrName>
                                        </p:attrNameLst>
                                      </p:cBhvr>
                                      <p:tavLst>
                                        <p:tav tm="0">
                                          <p:val>
                                            <p:strVal val="#ppt_w"/>
                                          </p:val>
                                        </p:tav>
                                        <p:tav tm="100000">
                                          <p:val>
                                            <p:strVal val="#ppt_w"/>
                                          </p:val>
                                        </p:tav>
                                      </p:tavLst>
                                    </p:anim>
                                    <p:anim calcmode="lin" valueType="num">
                                      <p:cBhvr>
                                        <p:cTn id="49" dur="300" fill="hold"/>
                                        <p:tgtEl>
                                          <p:spTgt spid="195"/>
                                        </p:tgtEl>
                                        <p:attrNameLst>
                                          <p:attrName>ppt_h</p:attrName>
                                        </p:attrNameLst>
                                      </p:cBhvr>
                                      <p:tavLst>
                                        <p:tav tm="0">
                                          <p:val>
                                            <p:fltVal val="0"/>
                                          </p:val>
                                        </p:tav>
                                        <p:tav tm="100000">
                                          <p:val>
                                            <p:strVal val="#ppt_h"/>
                                          </p:val>
                                        </p:tav>
                                      </p:tavLst>
                                    </p:anim>
                                  </p:childTnLst>
                                </p:cTn>
                              </p:par>
                            </p:childTnLst>
                          </p:cTn>
                        </p:par>
                        <p:par>
                          <p:cTn id="50" fill="hold">
                            <p:stCondLst>
                              <p:cond delay="300"/>
                            </p:stCondLst>
                            <p:childTnLst>
                              <p:par>
                                <p:cTn id="51" presetID="14" presetClass="entr" presetSubtype="10" fill="hold" nodeType="afterEffect">
                                  <p:stCondLst>
                                    <p:cond delay="500"/>
                                  </p:stCondLst>
                                  <p:childTnLst>
                                    <p:set>
                                      <p:cBhvr>
                                        <p:cTn id="52" dur="1" fill="hold">
                                          <p:stCondLst>
                                            <p:cond delay="0"/>
                                          </p:stCondLst>
                                        </p:cTn>
                                        <p:tgtEl>
                                          <p:spTgt spid="153"/>
                                        </p:tgtEl>
                                        <p:attrNameLst>
                                          <p:attrName>style.visibility</p:attrName>
                                        </p:attrNameLst>
                                      </p:cBhvr>
                                      <p:to>
                                        <p:strVal val="visible"/>
                                      </p:to>
                                    </p:set>
                                    <p:animEffect transition="in" filter="randombar(horizontal)">
                                      <p:cBhvr>
                                        <p:cTn id="53" dur="500"/>
                                        <p:tgtEl>
                                          <p:spTgt spid="153"/>
                                        </p:tgtEl>
                                      </p:cBhvr>
                                    </p:animEffec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4" fill="hold">
                            <p:stCondLst>
                              <p:cond delay="1300"/>
                            </p:stCondLst>
                            <p:childTnLst>
                              <p:par>
                                <p:cTn id="55" presetID="14" presetClass="entr" presetSubtype="10" fill="hold" nodeType="afterEffect">
                                  <p:stCondLst>
                                    <p:cond delay="500"/>
                                  </p:stCondLst>
                                  <p:childTnLst>
                                    <p:set>
                                      <p:cBhvr>
                                        <p:cTn id="56" dur="1" fill="hold">
                                          <p:stCondLst>
                                            <p:cond delay="0"/>
                                          </p:stCondLst>
                                        </p:cTn>
                                        <p:tgtEl>
                                          <p:spTgt spid="156"/>
                                        </p:tgtEl>
                                        <p:attrNameLst>
                                          <p:attrName>style.visibility</p:attrName>
                                        </p:attrNameLst>
                                      </p:cBhvr>
                                      <p:to>
                                        <p:strVal val="visible"/>
                                      </p:to>
                                    </p:set>
                                    <p:animEffect transition="in" filter="randombar(horizontal)">
                                      <p:cBhvr>
                                        <p:cTn id="57" dur="500"/>
                                        <p:tgtEl>
                                          <p:spTgt spid="156"/>
                                        </p:tgtEl>
                                      </p:cBhvr>
                                    </p:animEffec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8" fill="hold">
                            <p:stCondLst>
                              <p:cond delay="2300"/>
                            </p:stCondLst>
                            <p:childTnLst>
                              <p:par>
                                <p:cTn id="59" presetID="14" presetClass="entr" presetSubtype="10" fill="hold" nodeType="afterEffect">
                                  <p:stCondLst>
                                    <p:cond delay="500"/>
                                  </p:stCondLst>
                                  <p:childTnLst>
                                    <p:set>
                                      <p:cBhvr>
                                        <p:cTn id="60" dur="1" fill="hold">
                                          <p:stCondLst>
                                            <p:cond delay="0"/>
                                          </p:stCondLst>
                                        </p:cTn>
                                        <p:tgtEl>
                                          <p:spTgt spid="159"/>
                                        </p:tgtEl>
                                        <p:attrNameLst>
                                          <p:attrName>style.visibility</p:attrName>
                                        </p:attrNameLst>
                                      </p:cBhvr>
                                      <p:to>
                                        <p:strVal val="visible"/>
                                      </p:to>
                                    </p:set>
                                    <p:animEffect transition="in" filter="randombar(horizontal)">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5" name="beep.wav"/>
                                        </p:tgtEl>
                                      </p:cMediaNode>
                                    </p:audio>
                                  </p:subTnLst>
                                </p:cTn>
                              </p:par>
                            </p:childTnLst>
                          </p:cTn>
                        </p:par>
                        <p:par>
                          <p:cTn id="62" fill="hold">
                            <p:stCondLst>
                              <p:cond delay="3300"/>
                            </p:stCondLst>
                            <p:childTnLst>
                              <p:par>
                                <p:cTn id="63" presetID="14" presetClass="entr" presetSubtype="10" fill="hold" nodeType="afterEffect">
                                  <p:stCondLst>
                                    <p:cond delay="500"/>
                                  </p:stCondLst>
                                  <p:childTnLst>
                                    <p:set>
                                      <p:cBhvr>
                                        <p:cTn id="64" dur="1" fill="hold">
                                          <p:stCondLst>
                                            <p:cond delay="0"/>
                                          </p:stCondLst>
                                        </p:cTn>
                                        <p:tgtEl>
                                          <p:spTgt spid="163"/>
                                        </p:tgtEl>
                                        <p:attrNameLst>
                                          <p:attrName>style.visibility</p:attrName>
                                        </p:attrNameLst>
                                      </p:cBhvr>
                                      <p:to>
                                        <p:strVal val="visible"/>
                                      </p:to>
                                    </p:set>
                                    <p:animEffect transition="in" filter="randombar(horizontal)">
                                      <p:cBhvr>
                                        <p:cTn id="65" dur="500"/>
                                        <p:tgtEl>
                                          <p:spTgt spid="163"/>
                                        </p:tgtEl>
                                      </p:cBhvr>
                                    </p:animEffec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6" fill="hold">
                            <p:stCondLst>
                              <p:cond delay="4300"/>
                            </p:stCondLst>
                            <p:childTnLst>
                              <p:par>
                                <p:cTn id="67" presetID="14" presetClass="entr" presetSubtype="10" fill="hold" nodeType="afterEffect">
                                  <p:stCondLst>
                                    <p:cond delay="500"/>
                                  </p:stCondLst>
                                  <p:childTnLst>
                                    <p:set>
                                      <p:cBhvr>
                                        <p:cTn id="68" dur="1" fill="hold">
                                          <p:stCondLst>
                                            <p:cond delay="0"/>
                                          </p:stCondLst>
                                        </p:cTn>
                                        <p:tgtEl>
                                          <p:spTgt spid="168"/>
                                        </p:tgtEl>
                                        <p:attrNameLst>
                                          <p:attrName>style.visibility</p:attrName>
                                        </p:attrNameLst>
                                      </p:cBhvr>
                                      <p:to>
                                        <p:strVal val="visible"/>
                                      </p:to>
                                    </p:set>
                                    <p:animEffect transition="in" filter="randombar(horizontal)">
                                      <p:cBhvr>
                                        <p:cTn id="69" dur="500"/>
                                        <p:tgtEl>
                                          <p:spTgt spid="168"/>
                                        </p:tgtEl>
                                      </p:cBhvr>
                                    </p:animEffect>
                                  </p:childTnLst>
                                  <p:subTnLst>
                                    <p:audio>
                                      <p:cMediaNode>
                                        <p:cTn display="0" masterRel="sameClick">
                                          <p:stCondLst>
                                            <p:cond evt="begin" delay="0">
                                              <p:tn val="67"/>
                                            </p:cond>
                                          </p:stCondLst>
                                          <p:endCondLst>
                                            <p:cond evt="onStopAudio" delay="0">
                                              <p:tgtEl>
                                                <p:sldTgt/>
                                              </p:tgtEl>
                                            </p:cond>
                                          </p:endCondLst>
                                        </p:cTn>
                                        <p:tgtEl>
                                          <p:sndTgt r:embed="rId5" name="beep.wav"/>
                                        </p:tgtEl>
                                      </p:cMediaNode>
                                    </p:audio>
                                  </p:subTnLst>
                                </p:cTn>
                              </p:par>
                            </p:childTnLst>
                          </p:cTn>
                        </p:par>
                        <p:par>
                          <p:cTn id="70" fill="hold">
                            <p:stCondLst>
                              <p:cond delay="5300"/>
                            </p:stCondLst>
                            <p:childTnLst>
                              <p:par>
                                <p:cTn id="71" presetID="14" presetClass="entr" presetSubtype="10" fill="hold" nodeType="afterEffect">
                                  <p:stCondLst>
                                    <p:cond delay="500"/>
                                  </p:stCondLst>
                                  <p:childTnLst>
                                    <p:set>
                                      <p:cBhvr>
                                        <p:cTn id="72" dur="1" fill="hold">
                                          <p:stCondLst>
                                            <p:cond delay="0"/>
                                          </p:stCondLst>
                                        </p:cTn>
                                        <p:tgtEl>
                                          <p:spTgt spid="171"/>
                                        </p:tgtEl>
                                        <p:attrNameLst>
                                          <p:attrName>style.visibility</p:attrName>
                                        </p:attrNameLst>
                                      </p:cBhvr>
                                      <p:to>
                                        <p:strVal val="visible"/>
                                      </p:to>
                                    </p:set>
                                    <p:animEffect transition="in" filter="randombar(horizontal)">
                                      <p:cBhvr>
                                        <p:cTn id="73" dur="500"/>
                                        <p:tgtEl>
                                          <p:spTgt spid="171"/>
                                        </p:tgtEl>
                                      </p:cBhvr>
                                    </p:animEffect>
                                  </p:childTnLst>
                                  <p:subTnLst>
                                    <p:audio>
                                      <p:cMediaNode>
                                        <p:cTn display="0" masterRel="sameClick">
                                          <p:stCondLst>
                                            <p:cond evt="begin" delay="0">
                                              <p:tn val="71"/>
                                            </p:cond>
                                          </p:stCondLst>
                                          <p:endCondLst>
                                            <p:cond evt="onStopAudio" delay="0">
                                              <p:tgtEl>
                                                <p:sldTgt/>
                                              </p:tgtEl>
                                            </p:cond>
                                          </p:endCondLst>
                                        </p:cTn>
                                        <p:tgtEl>
                                          <p:sndTgt r:embed="rId5" name="beep.wav"/>
                                        </p:tgtEl>
                                      </p:cMediaNode>
                                    </p:audio>
                                  </p:subTnLst>
                                </p:cTn>
                              </p:par>
                            </p:childTnLst>
                          </p:cTn>
                        </p:par>
                        <p:par>
                          <p:cTn id="74" fill="hold">
                            <p:stCondLst>
                              <p:cond delay="6300"/>
                            </p:stCondLst>
                            <p:childTnLst>
                              <p:par>
                                <p:cTn id="75" presetID="14" presetClass="entr" presetSubtype="10" fill="hold" nodeType="afterEffect">
                                  <p:stCondLst>
                                    <p:cond delay="500"/>
                                  </p:stCondLst>
                                  <p:childTnLst>
                                    <p:set>
                                      <p:cBhvr>
                                        <p:cTn id="76" dur="1" fill="hold">
                                          <p:stCondLst>
                                            <p:cond delay="0"/>
                                          </p:stCondLst>
                                        </p:cTn>
                                        <p:tgtEl>
                                          <p:spTgt spid="179"/>
                                        </p:tgtEl>
                                        <p:attrNameLst>
                                          <p:attrName>style.visibility</p:attrName>
                                        </p:attrNameLst>
                                      </p:cBhvr>
                                      <p:to>
                                        <p:strVal val="visible"/>
                                      </p:to>
                                    </p:set>
                                    <p:animEffect transition="in" filter="randombar(horizontal)">
                                      <p:cBhvr>
                                        <p:cTn id="77" dur="500"/>
                                        <p:tgtEl>
                                          <p:spTgt spid="179"/>
                                        </p:tgtEl>
                                      </p:cBhvr>
                                    </p:animEffec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8" fill="hold">
                            <p:stCondLst>
                              <p:cond delay="7300"/>
                            </p:stCondLst>
                            <p:childTnLst>
                              <p:par>
                                <p:cTn id="79" presetID="14" presetClass="entr" presetSubtype="10" fill="hold" nodeType="afterEffect">
                                  <p:stCondLst>
                                    <p:cond delay="500"/>
                                  </p:stCondLst>
                                  <p:childTnLst>
                                    <p:set>
                                      <p:cBhvr>
                                        <p:cTn id="80" dur="1" fill="hold">
                                          <p:stCondLst>
                                            <p:cond delay="0"/>
                                          </p:stCondLst>
                                        </p:cTn>
                                        <p:tgtEl>
                                          <p:spTgt spid="182"/>
                                        </p:tgtEl>
                                        <p:attrNameLst>
                                          <p:attrName>style.visibility</p:attrName>
                                        </p:attrNameLst>
                                      </p:cBhvr>
                                      <p:to>
                                        <p:strVal val="visible"/>
                                      </p:to>
                                    </p:set>
                                    <p:animEffect transition="in" filter="randombar(horizontal)">
                                      <p:cBhvr>
                                        <p:cTn id="81" dur="500"/>
                                        <p:tgtEl>
                                          <p:spTgt spid="182"/>
                                        </p:tgtEl>
                                      </p:cBhvr>
                                    </p:animEffect>
                                  </p:childTnLst>
                                  <p:subTnLst>
                                    <p:audio>
                                      <p:cMediaNode>
                                        <p:cTn display="0" masterRel="sameClick">
                                          <p:stCondLst>
                                            <p:cond evt="begin" delay="0">
                                              <p:tn val="79"/>
                                            </p:cond>
                                          </p:stCondLst>
                                          <p:endCondLst>
                                            <p:cond evt="onStopAudio" delay="0">
                                              <p:tgtEl>
                                                <p:sldTgt/>
                                              </p:tgtEl>
                                            </p:cond>
                                          </p:endCondLst>
                                        </p:cTn>
                                        <p:tgtEl>
                                          <p:sndTgt r:embed="rId5" name="beep.wav"/>
                                        </p:tgtEl>
                                      </p:cMediaNode>
                                    </p:audio>
                                  </p:subTnLst>
                                </p:cTn>
                              </p:par>
                            </p:childTnLst>
                          </p:cTn>
                        </p:par>
                        <p:par>
                          <p:cTn id="82" fill="hold">
                            <p:stCondLst>
                              <p:cond delay="8300"/>
                            </p:stCondLst>
                            <p:childTnLst>
                              <p:par>
                                <p:cTn id="83" presetID="14" presetClass="entr" presetSubtype="10" fill="hold" nodeType="afterEffect">
                                  <p:stCondLst>
                                    <p:cond delay="500"/>
                                  </p:stCondLst>
                                  <p:childTnLst>
                                    <p:set>
                                      <p:cBhvr>
                                        <p:cTn id="84" dur="1" fill="hold">
                                          <p:stCondLst>
                                            <p:cond delay="0"/>
                                          </p:stCondLst>
                                        </p:cTn>
                                        <p:tgtEl>
                                          <p:spTgt spid="185"/>
                                        </p:tgtEl>
                                        <p:attrNameLst>
                                          <p:attrName>style.visibility</p:attrName>
                                        </p:attrNameLst>
                                      </p:cBhvr>
                                      <p:to>
                                        <p:strVal val="visible"/>
                                      </p:to>
                                    </p:set>
                                    <p:animEffect transition="in" filter="randombar(horizontal)">
                                      <p:cBhvr>
                                        <p:cTn id="85" dur="500"/>
                                        <p:tgtEl>
                                          <p:spTgt spid="185"/>
                                        </p:tgtEl>
                                      </p:cBhvr>
                                    </p:animEffect>
                                  </p:childTnLst>
                                  <p:subTnLst>
                                    <p:audio>
                                      <p:cMediaNode>
                                        <p:cTn display="0" masterRel="sameClick">
                                          <p:stCondLst>
                                            <p:cond evt="begin" delay="0">
                                              <p:tn val="83"/>
                                            </p:cond>
                                          </p:stCondLst>
                                          <p:endCondLst>
                                            <p:cond evt="onStopAudio" delay="0">
                                              <p:tgtEl>
                                                <p:sldTgt/>
                                              </p:tgtEl>
                                            </p:cond>
                                          </p:endCondLst>
                                        </p:cTn>
                                        <p:tgtEl>
                                          <p:sndTgt r:embed="rId5" name="beep.wav"/>
                                        </p:tgtEl>
                                      </p:cMediaNode>
                                    </p:audio>
                                  </p:subTnLst>
                                </p:cTn>
                              </p:par>
                            </p:childTnLst>
                          </p:cTn>
                        </p:par>
                        <p:par>
                          <p:cTn id="86" fill="hold">
                            <p:stCondLst>
                              <p:cond delay="9300"/>
                            </p:stCondLst>
                            <p:childTnLst>
                              <p:par>
                                <p:cTn id="87" presetID="14" presetClass="entr" presetSubtype="10" fill="hold" nodeType="afterEffect">
                                  <p:stCondLst>
                                    <p:cond delay="500"/>
                                  </p:stCondLst>
                                  <p:childTnLst>
                                    <p:set>
                                      <p:cBhvr>
                                        <p:cTn id="88" dur="1" fill="hold">
                                          <p:stCondLst>
                                            <p:cond delay="0"/>
                                          </p:stCondLst>
                                        </p:cTn>
                                        <p:tgtEl>
                                          <p:spTgt spid="188"/>
                                        </p:tgtEl>
                                        <p:attrNameLst>
                                          <p:attrName>style.visibility</p:attrName>
                                        </p:attrNameLst>
                                      </p:cBhvr>
                                      <p:to>
                                        <p:strVal val="visible"/>
                                      </p:to>
                                    </p:set>
                                    <p:animEffect transition="in" filter="randombar(horizontal)">
                                      <p:cBhvr>
                                        <p:cTn id="89" dur="500"/>
                                        <p:tgtEl>
                                          <p:spTgt spid="188"/>
                                        </p:tgtEl>
                                      </p:cBhvr>
                                    </p:animEffect>
                                  </p:childTnLst>
                                  <p:subTnLst>
                                    <p:audio>
                                      <p:cMediaNode>
                                        <p:cTn display="0" masterRel="sameClick">
                                          <p:stCondLst>
                                            <p:cond evt="begin" delay="0">
                                              <p:tn val="87"/>
                                            </p:cond>
                                          </p:stCondLst>
                                          <p:endCondLst>
                                            <p:cond evt="onStopAudio" delay="0">
                                              <p:tgtEl>
                                                <p:sldTgt/>
                                              </p:tgtEl>
                                            </p:cond>
                                          </p:endCondLst>
                                        </p:cTn>
                                        <p:tgtEl>
                                          <p:sndTgt r:embed="rId5" name="beep.wav"/>
                                        </p:tgtEl>
                                      </p:cMediaNode>
                                    </p:audio>
                                  </p:subTnLst>
                                </p:cTn>
                              </p:par>
                            </p:childTnLst>
                          </p:cTn>
                        </p:par>
                        <p:par>
                          <p:cTn id="90" fill="hold">
                            <p:stCondLst>
                              <p:cond delay="10300"/>
                            </p:stCondLst>
                            <p:childTnLst>
                              <p:par>
                                <p:cTn id="91" presetID="14" presetClass="entr" presetSubtype="10" fill="hold" nodeType="afterEffect">
                                  <p:stCondLst>
                                    <p:cond delay="500"/>
                                  </p:stCondLst>
                                  <p:childTnLst>
                                    <p:set>
                                      <p:cBhvr>
                                        <p:cTn id="92" dur="1" fill="hold">
                                          <p:stCondLst>
                                            <p:cond delay="0"/>
                                          </p:stCondLst>
                                        </p:cTn>
                                        <p:tgtEl>
                                          <p:spTgt spid="191"/>
                                        </p:tgtEl>
                                        <p:attrNameLst>
                                          <p:attrName>style.visibility</p:attrName>
                                        </p:attrNameLst>
                                      </p:cBhvr>
                                      <p:to>
                                        <p:strVal val="visible"/>
                                      </p:to>
                                    </p:set>
                                    <p:animEffect transition="in" filter="randombar(horizontal)">
                                      <p:cBhvr>
                                        <p:cTn id="93" dur="500"/>
                                        <p:tgtEl>
                                          <p:spTgt spid="191"/>
                                        </p:tgtEl>
                                      </p:cBhvr>
                                    </p:animEffect>
                                  </p:childTnLst>
                                  <p:subTnLst>
                                    <p:audio>
                                      <p:cMediaNode>
                                        <p:cTn display="0" masterRel="sameClick">
                                          <p:stCondLst>
                                            <p:cond evt="begin" delay="0">
                                              <p:tn val="91"/>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152"/>
                  </p:tgtEl>
                </p:cond>
              </p:nextCondLst>
            </p:seq>
          </p:childTnLst>
        </p:cTn>
      </p:par>
    </p:tnLst>
    <p:bldLst>
      <p:bldP spid="60" grpId="0" animBg="1"/>
      <p:bldP spid="129" grpId="0" animBg="1"/>
      <p:bldP spid="194" grpId="0" animBg="1"/>
      <p:bldP spid="19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391915" y="1185732"/>
            <a:ext cx="10513944" cy="252932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Cho biết</a:t>
            </a:r>
            <a:r>
              <a:rPr kumimoji="0" lang="en-US" sz="400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Dế Choắt là nhân vật như thế nào?</a:t>
            </a:r>
            <a:endParaRPr kumimoji="0" lang="en-US" sz="40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12" name="Group 111"/>
          <p:cNvGrpSpPr/>
          <p:nvPr/>
        </p:nvGrpSpPr>
        <p:grpSpPr>
          <a:xfrm>
            <a:off x="1170632" y="1217517"/>
            <a:ext cx="387790" cy="2544542"/>
            <a:chOff x="1322576" y="181189"/>
            <a:chExt cx="387790" cy="2666783"/>
          </a:xfrm>
        </p:grpSpPr>
        <p:grpSp>
          <p:nvGrpSpPr>
            <p:cNvPr id="113" name="Group 112"/>
            <p:cNvGrpSpPr/>
            <p:nvPr/>
          </p:nvGrpSpPr>
          <p:grpSpPr>
            <a:xfrm>
              <a:off x="1322576" y="1379570"/>
              <a:ext cx="286946" cy="286946"/>
              <a:chOff x="505017" y="3662327"/>
              <a:chExt cx="286946" cy="286946"/>
            </a:xfrm>
          </p:grpSpPr>
          <p:sp>
            <p:nvSpPr>
              <p:cNvPr id="127" name="Oval 126"/>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Oval 127"/>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Left Bracket 125"/>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9" name="Left Bracket 128"/>
          <p:cNvSpPr/>
          <p:nvPr/>
        </p:nvSpPr>
        <p:spPr>
          <a:xfrm flipH="1">
            <a:off x="11905859" y="1138732"/>
            <a:ext cx="171762" cy="262332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oup 129"/>
          <p:cNvGrpSpPr/>
          <p:nvPr/>
        </p:nvGrpSpPr>
        <p:grpSpPr>
          <a:xfrm>
            <a:off x="383181" y="3322899"/>
            <a:ext cx="455948" cy="1458175"/>
            <a:chOff x="393013" y="2829079"/>
            <a:chExt cx="455948" cy="1458175"/>
          </a:xfrm>
        </p:grpSpPr>
        <p:cxnSp>
          <p:nvCxnSpPr>
            <p:cNvPr id="131" name="Straight Connector 130"/>
            <p:cNvCxnSpPr>
              <a:stCxn id="144" idx="4"/>
              <a:endCxn id="133" idx="0"/>
            </p:cNvCxnSpPr>
            <p:nvPr/>
          </p:nvCxnSpPr>
          <p:spPr>
            <a:xfrm flipH="1">
              <a:off x="620987" y="2829079"/>
              <a:ext cx="32779" cy="100222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32" name="Group 131"/>
            <p:cNvGrpSpPr/>
            <p:nvPr/>
          </p:nvGrpSpPr>
          <p:grpSpPr>
            <a:xfrm>
              <a:off x="393013" y="3831306"/>
              <a:ext cx="455948" cy="455948"/>
              <a:chOff x="268476" y="3198923"/>
              <a:chExt cx="286946" cy="286946"/>
            </a:xfrm>
          </p:grpSpPr>
          <p:sp>
            <p:nvSpPr>
              <p:cNvPr id="133" name="Oval 132"/>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Oval 133"/>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35" name="Group 134"/>
          <p:cNvGrpSpPr/>
          <p:nvPr/>
        </p:nvGrpSpPr>
        <p:grpSpPr>
          <a:xfrm>
            <a:off x="1927123" y="4217983"/>
            <a:ext cx="8434393" cy="2419149"/>
            <a:chOff x="560434" y="3879674"/>
            <a:chExt cx="7672438" cy="2324114"/>
          </a:xfrm>
        </p:grpSpPr>
        <p:grpSp>
          <p:nvGrpSpPr>
            <p:cNvPr id="136" name="Group 135"/>
            <p:cNvGrpSpPr/>
            <p:nvPr/>
          </p:nvGrpSpPr>
          <p:grpSpPr>
            <a:xfrm>
              <a:off x="620986" y="4078803"/>
              <a:ext cx="7597821" cy="2124985"/>
              <a:chOff x="1139780" y="3102581"/>
              <a:chExt cx="4733934" cy="1971135"/>
            </a:xfrm>
          </p:grpSpPr>
          <p:sp>
            <p:nvSpPr>
              <p:cNvPr id="141" name="Parallelogram 140"/>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2" name="Rectangle 14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7" name="Straight Connector 136"/>
            <p:cNvCxnSpPr>
              <a:stCxn id="140" idx="3"/>
              <a:endCxn id="140"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39" name="Parallelogram 138"/>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prstClr val="white"/>
                  </a:solidFill>
                  <a:latin typeface="Times New Roman" panose="02020603050405020304" pitchFamily="18" charset="0"/>
                  <a:cs typeface="Times New Roman" panose="02020603050405020304" pitchFamily="18" charset="0"/>
                </a:rPr>
                <a:t>Dế Choắt là người biết mình biết ta, khiêm nhường, độ lượng</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40" name="Picture 139"/>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143" name="Group 142"/>
          <p:cNvGrpSpPr/>
          <p:nvPr/>
        </p:nvGrpSpPr>
        <p:grpSpPr>
          <a:xfrm>
            <a:off x="106608" y="2252328"/>
            <a:ext cx="1082288" cy="1082288"/>
            <a:chOff x="83662" y="159259"/>
            <a:chExt cx="1082288" cy="1082288"/>
          </a:xfrm>
        </p:grpSpPr>
        <p:sp>
          <p:nvSpPr>
            <p:cNvPr id="144" name="Oval 143"/>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145" name="Picture 144"/>
            <p:cNvPicPr>
              <a:picLocks noChangeAspect="1"/>
            </p:cNvPicPr>
            <p:nvPr/>
          </p:nvPicPr>
          <p:blipFill>
            <a:blip r:embed="rId8"/>
            <a:stretch>
              <a:fillRect/>
            </a:stretch>
          </p:blipFill>
          <p:spPr>
            <a:xfrm>
              <a:off x="83662" y="159259"/>
              <a:ext cx="1082288" cy="1082288"/>
            </a:xfrm>
            <a:prstGeom prst="rect">
              <a:avLst/>
            </a:prstGeom>
          </p:spPr>
        </p:pic>
        <p:pic>
          <p:nvPicPr>
            <p:cNvPr id="146" name="Picture 145"/>
            <p:cNvPicPr>
              <a:picLocks noChangeAspect="1"/>
            </p:cNvPicPr>
            <p:nvPr/>
          </p:nvPicPr>
          <p:blipFill>
            <a:blip r:embed="rId9"/>
            <a:stretch>
              <a:fillRect/>
            </a:stretch>
          </p:blipFill>
          <p:spPr>
            <a:xfrm>
              <a:off x="140649" y="240741"/>
              <a:ext cx="757177" cy="937456"/>
            </a:xfrm>
            <a:prstGeom prst="rect">
              <a:avLst/>
            </a:prstGeom>
          </p:spPr>
        </p:pic>
        <p:sp>
          <p:nvSpPr>
            <p:cNvPr id="147" name="TextBox 146"/>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150" name="Parallelogram 149"/>
          <p:cNvSpPr/>
          <p:nvPr/>
        </p:nvSpPr>
        <p:spPr>
          <a:xfrm flipH="1">
            <a:off x="1141615" y="5433667"/>
            <a:ext cx="959299" cy="38530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152" name="Parallelogram 151"/>
          <p:cNvSpPr/>
          <p:nvPr/>
        </p:nvSpPr>
        <p:spPr>
          <a:xfrm flipH="1">
            <a:off x="10537742" y="6041804"/>
            <a:ext cx="842980" cy="33120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TIME</a:t>
            </a:r>
          </a:p>
        </p:txBody>
      </p:sp>
      <p:grpSp>
        <p:nvGrpSpPr>
          <p:cNvPr id="153" name="Group 152"/>
          <p:cNvGrpSpPr/>
          <p:nvPr/>
        </p:nvGrpSpPr>
        <p:grpSpPr>
          <a:xfrm>
            <a:off x="10343219" y="4647027"/>
            <a:ext cx="1270128" cy="1271290"/>
            <a:chOff x="-1408548" y="1801832"/>
            <a:chExt cx="1270128" cy="1271290"/>
          </a:xfrm>
        </p:grpSpPr>
        <p:sp>
          <p:nvSpPr>
            <p:cNvPr id="154" name="Rectangle 15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55" name="Rectangle 15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10</a:t>
              </a:r>
            </a:p>
          </p:txBody>
        </p:sp>
      </p:grpSp>
      <p:grpSp>
        <p:nvGrpSpPr>
          <p:cNvPr id="156" name="Group 155"/>
          <p:cNvGrpSpPr/>
          <p:nvPr/>
        </p:nvGrpSpPr>
        <p:grpSpPr>
          <a:xfrm>
            <a:off x="10343220" y="4635154"/>
            <a:ext cx="1270128" cy="1271290"/>
            <a:chOff x="-1408548" y="1801832"/>
            <a:chExt cx="1270128" cy="1271290"/>
          </a:xfrm>
        </p:grpSpPr>
        <p:sp>
          <p:nvSpPr>
            <p:cNvPr id="157" name="Rectangle 15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58" name="Rectangle 15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9</a:t>
              </a:r>
            </a:p>
          </p:txBody>
        </p:sp>
      </p:grpSp>
      <p:grpSp>
        <p:nvGrpSpPr>
          <p:cNvPr id="159" name="Group 158"/>
          <p:cNvGrpSpPr/>
          <p:nvPr/>
        </p:nvGrpSpPr>
        <p:grpSpPr>
          <a:xfrm>
            <a:off x="10343221" y="4639473"/>
            <a:ext cx="1270128" cy="1271290"/>
            <a:chOff x="-1408548" y="1801832"/>
            <a:chExt cx="1270128" cy="1271290"/>
          </a:xfrm>
        </p:grpSpPr>
        <p:sp>
          <p:nvSpPr>
            <p:cNvPr id="160" name="Rectangle 15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61" name="Rectangle 16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8</a:t>
              </a:r>
            </a:p>
          </p:txBody>
        </p:sp>
      </p:grpSp>
      <p:grpSp>
        <p:nvGrpSpPr>
          <p:cNvPr id="163" name="Group 162"/>
          <p:cNvGrpSpPr/>
          <p:nvPr/>
        </p:nvGrpSpPr>
        <p:grpSpPr>
          <a:xfrm>
            <a:off x="10351760" y="4648190"/>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7</a:t>
              </a:r>
            </a:p>
          </p:txBody>
        </p:sp>
      </p:grpSp>
      <p:grpSp>
        <p:nvGrpSpPr>
          <p:cNvPr id="168" name="Group 167"/>
          <p:cNvGrpSpPr/>
          <p:nvPr/>
        </p:nvGrpSpPr>
        <p:grpSpPr>
          <a:xfrm>
            <a:off x="10361517" y="4678031"/>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6</a:t>
              </a:r>
            </a:p>
          </p:txBody>
        </p:sp>
      </p:grpSp>
      <p:grpSp>
        <p:nvGrpSpPr>
          <p:cNvPr id="171" name="Group 170"/>
          <p:cNvGrpSpPr/>
          <p:nvPr/>
        </p:nvGrpSpPr>
        <p:grpSpPr>
          <a:xfrm>
            <a:off x="10351469" y="4619718"/>
            <a:ext cx="1270128" cy="1271290"/>
            <a:chOff x="-1408548" y="1801832"/>
            <a:chExt cx="1270128" cy="1271290"/>
          </a:xfrm>
        </p:grpSpPr>
        <p:sp>
          <p:nvSpPr>
            <p:cNvPr id="177" name="Rectangle 17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78" name="Rectangle 17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5</a:t>
              </a:r>
            </a:p>
          </p:txBody>
        </p:sp>
      </p:grpSp>
      <p:grpSp>
        <p:nvGrpSpPr>
          <p:cNvPr id="179" name="Group 178"/>
          <p:cNvGrpSpPr/>
          <p:nvPr/>
        </p:nvGrpSpPr>
        <p:grpSpPr>
          <a:xfrm>
            <a:off x="10335507" y="4640512"/>
            <a:ext cx="1270128" cy="1271290"/>
            <a:chOff x="-1408548" y="1801832"/>
            <a:chExt cx="1270128" cy="1271290"/>
          </a:xfrm>
        </p:grpSpPr>
        <p:sp>
          <p:nvSpPr>
            <p:cNvPr id="180" name="Rectangle 17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1" name="Rectangle 18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4</a:t>
              </a:r>
            </a:p>
          </p:txBody>
        </p:sp>
      </p:grpSp>
      <p:grpSp>
        <p:nvGrpSpPr>
          <p:cNvPr id="182" name="Group 181"/>
          <p:cNvGrpSpPr/>
          <p:nvPr/>
        </p:nvGrpSpPr>
        <p:grpSpPr>
          <a:xfrm>
            <a:off x="10378230" y="4550004"/>
            <a:ext cx="1270128" cy="1271290"/>
            <a:chOff x="-1408548" y="1801832"/>
            <a:chExt cx="1270128" cy="1271290"/>
          </a:xfrm>
        </p:grpSpPr>
        <p:sp>
          <p:nvSpPr>
            <p:cNvPr id="183" name="Rectangle 18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4" name="Rectangle 18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3</a:t>
              </a:r>
            </a:p>
          </p:txBody>
        </p:sp>
      </p:grpSp>
      <p:grpSp>
        <p:nvGrpSpPr>
          <p:cNvPr id="185" name="Group 184"/>
          <p:cNvGrpSpPr/>
          <p:nvPr/>
        </p:nvGrpSpPr>
        <p:grpSpPr>
          <a:xfrm>
            <a:off x="10324168" y="4548841"/>
            <a:ext cx="1270128" cy="1271290"/>
            <a:chOff x="-1408548" y="1801832"/>
            <a:chExt cx="1270128" cy="1271290"/>
          </a:xfrm>
        </p:grpSpPr>
        <p:sp>
          <p:nvSpPr>
            <p:cNvPr id="186" name="Rectangle 18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7" name="Rectangle 18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2</a:t>
              </a:r>
            </a:p>
          </p:txBody>
        </p:sp>
      </p:grpSp>
      <p:grpSp>
        <p:nvGrpSpPr>
          <p:cNvPr id="188" name="Group 187"/>
          <p:cNvGrpSpPr/>
          <p:nvPr/>
        </p:nvGrpSpPr>
        <p:grpSpPr>
          <a:xfrm>
            <a:off x="10306019" y="4638768"/>
            <a:ext cx="1270128" cy="1271290"/>
            <a:chOff x="-1408548" y="1801832"/>
            <a:chExt cx="1270128" cy="1271290"/>
          </a:xfrm>
        </p:grpSpPr>
        <p:sp>
          <p:nvSpPr>
            <p:cNvPr id="189" name="Rectangle 18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90" name="Rectangle 18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1</a:t>
              </a:r>
            </a:p>
          </p:txBody>
        </p:sp>
      </p:grpSp>
      <p:grpSp>
        <p:nvGrpSpPr>
          <p:cNvPr id="191" name="Group 190"/>
          <p:cNvGrpSpPr/>
          <p:nvPr/>
        </p:nvGrpSpPr>
        <p:grpSpPr>
          <a:xfrm>
            <a:off x="10403659" y="4653548"/>
            <a:ext cx="1270128" cy="1271290"/>
            <a:chOff x="-1408548" y="1801832"/>
            <a:chExt cx="1270128" cy="1271290"/>
          </a:xfrm>
        </p:grpSpPr>
        <p:sp>
          <p:nvSpPr>
            <p:cNvPr id="192" name="Rectangle 19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93" name="Rectangle 19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0</a:t>
              </a:r>
            </a:p>
          </p:txBody>
        </p:sp>
      </p:grpSp>
      <p:sp>
        <p:nvSpPr>
          <p:cNvPr id="194" name="Left Brace 193"/>
          <p:cNvSpPr/>
          <p:nvPr/>
        </p:nvSpPr>
        <p:spPr>
          <a:xfrm rot="5400000">
            <a:off x="10856616" y="3956520"/>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Left Brace 194"/>
          <p:cNvSpPr/>
          <p:nvPr/>
        </p:nvSpPr>
        <p:spPr>
          <a:xfrm rot="16200000">
            <a:off x="10856616" y="5261251"/>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Parallelogram 66">
            <a:hlinkClick r:id="rId10" action="ppaction://hlinksldjump"/>
          </p:cNvPr>
          <p:cNvSpPr/>
          <p:nvPr/>
        </p:nvSpPr>
        <p:spPr>
          <a:xfrm flipH="1">
            <a:off x="177978" y="5433668"/>
            <a:ext cx="995365" cy="38530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spTree>
    <p:extLst>
      <p:ext uri="{BB962C8B-B14F-4D97-AF65-F5344CB8AC3E}">
        <p14:creationId xmlns:p14="http://schemas.microsoft.com/office/powerpoint/2010/main" val="2868829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1000" fill="hold"/>
                                        <p:tgtEl>
                                          <p:spTgt spid="143"/>
                                        </p:tgtEl>
                                        <p:attrNameLst>
                                          <p:attrName>ppt_w</p:attrName>
                                        </p:attrNameLst>
                                      </p:cBhvr>
                                      <p:tavLst>
                                        <p:tav tm="0">
                                          <p:val>
                                            <p:fltVal val="0"/>
                                          </p:val>
                                        </p:tav>
                                        <p:tav tm="100000">
                                          <p:val>
                                            <p:strVal val="#ppt_w"/>
                                          </p:val>
                                        </p:tav>
                                      </p:tavLst>
                                    </p:anim>
                                    <p:anim calcmode="lin" valueType="num">
                                      <p:cBhvr>
                                        <p:cTn id="8" dur="1000" fill="hold"/>
                                        <p:tgtEl>
                                          <p:spTgt spid="143"/>
                                        </p:tgtEl>
                                        <p:attrNameLst>
                                          <p:attrName>ppt_h</p:attrName>
                                        </p:attrNameLst>
                                      </p:cBhvr>
                                      <p:tavLst>
                                        <p:tav tm="0">
                                          <p:val>
                                            <p:fltVal val="0"/>
                                          </p:val>
                                        </p:tav>
                                        <p:tav tm="100000">
                                          <p:val>
                                            <p:strVal val="#ppt_h"/>
                                          </p:val>
                                        </p:tav>
                                      </p:tavLst>
                                    </p:anim>
                                    <p:anim calcmode="lin" valueType="num">
                                      <p:cBhvr>
                                        <p:cTn id="9" dur="1000" fill="hold"/>
                                        <p:tgtEl>
                                          <p:spTgt spid="143"/>
                                        </p:tgtEl>
                                        <p:attrNameLst>
                                          <p:attrName>style.rotation</p:attrName>
                                        </p:attrNameLst>
                                      </p:cBhvr>
                                      <p:tavLst>
                                        <p:tav tm="0">
                                          <p:val>
                                            <p:fltVal val="360"/>
                                          </p:val>
                                        </p:tav>
                                        <p:tav tm="100000">
                                          <p:val>
                                            <p:fltVal val="0"/>
                                          </p:val>
                                        </p:tav>
                                      </p:tavLst>
                                    </p:anim>
                                    <p:animEffect transition="in" filter="fade">
                                      <p:cBhvr>
                                        <p:cTn id="10" dur="1000"/>
                                        <p:tgtEl>
                                          <p:spTgt spid="143"/>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dissolve">
                                      <p:cBhvr>
                                        <p:cTn id="13" dur="1000"/>
                                        <p:tgtEl>
                                          <p:spTgt spid="112"/>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29"/>
                                        </p:tgtEl>
                                        <p:attrNameLst>
                                          <p:attrName>style.visibility</p:attrName>
                                        </p:attrNameLst>
                                      </p:cBhvr>
                                      <p:to>
                                        <p:strVal val="visible"/>
                                      </p:to>
                                    </p:set>
                                    <p:anim calcmode="lin" valueType="num">
                                      <p:cBhvr additive="base">
                                        <p:cTn id="17" dur="1000" fill="hold"/>
                                        <p:tgtEl>
                                          <p:spTgt spid="129"/>
                                        </p:tgtEl>
                                        <p:attrNameLst>
                                          <p:attrName>ppt_x</p:attrName>
                                        </p:attrNameLst>
                                      </p:cBhvr>
                                      <p:tavLst>
                                        <p:tav tm="0">
                                          <p:val>
                                            <p:strVal val="0-#ppt_w/2"/>
                                          </p:val>
                                        </p:tav>
                                        <p:tav tm="100000">
                                          <p:val>
                                            <p:strVal val="#ppt_x"/>
                                          </p:val>
                                        </p:tav>
                                      </p:tavLst>
                                    </p:anim>
                                    <p:anim calcmode="lin" valueType="num">
                                      <p:cBhvr additive="base">
                                        <p:cTn id="18" dur="1000" fill="hold"/>
                                        <p:tgtEl>
                                          <p:spTgt spid="129"/>
                                        </p:tgtEl>
                                        <p:attrNameLst>
                                          <p:attrName>ppt_y</p:attrName>
                                        </p:attrNameLst>
                                      </p:cBhvr>
                                      <p:tavLst>
                                        <p:tav tm="0">
                                          <p:val>
                                            <p:strVal val="#ppt_y"/>
                                          </p:val>
                                        </p:tav>
                                        <p:tav tm="100000">
                                          <p:val>
                                            <p:strVal val="#ppt_y"/>
                                          </p:val>
                                        </p:tav>
                                      </p:tavLst>
                                    </p:anim>
                                  </p:childTnLst>
                                </p:cTn>
                              </p:par>
                              <p:par>
                                <p:cTn id="19" presetID="22" presetClass="entr" presetSubtype="1" fill="hold" nodeType="withEffect">
                                  <p:stCondLst>
                                    <p:cond delay="0"/>
                                  </p:stCondLst>
                                  <p:childTnLst>
                                    <p:set>
                                      <p:cBhvr>
                                        <p:cTn id="20" dur="1" fill="hold">
                                          <p:stCondLst>
                                            <p:cond delay="0"/>
                                          </p:stCondLst>
                                        </p:cTn>
                                        <p:tgtEl>
                                          <p:spTgt spid="130"/>
                                        </p:tgtEl>
                                        <p:attrNameLst>
                                          <p:attrName>style.visibility</p:attrName>
                                        </p:attrNameLst>
                                      </p:cBhvr>
                                      <p:to>
                                        <p:strVal val="visible"/>
                                      </p:to>
                                    </p:set>
                                    <p:animEffect transition="in" filter="wipe(up)">
                                      <p:cBhvr>
                                        <p:cTn id="21" dur="1000"/>
                                        <p:tgtEl>
                                          <p:spTgt spid="130"/>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0"/>
                    </p:tgtEl>
                  </p:cond>
                </p:stCondLst>
                <p:endSync evt="end" delay="0">
                  <p:rtn val="all"/>
                </p:endSync>
                <p:childTnLst>
                  <p:par>
                    <p:cTn id="27" fill="hold">
                      <p:stCondLst>
                        <p:cond delay="0"/>
                      </p:stCondLst>
                      <p:childTnLst>
                        <p:par>
                          <p:cTn id="28" fill="hold">
                            <p:stCondLst>
                              <p:cond delay="0"/>
                            </p:stCondLst>
                            <p:childTnLst>
                              <p:par>
                                <p:cTn id="29" presetID="17" presetClass="entr" presetSubtype="8" fill="hold" nodeType="afterEffect">
                                  <p:stCondLst>
                                    <p:cond delay="0"/>
                                  </p:stCondLst>
                                  <p:childTnLst>
                                    <p:set>
                                      <p:cBhvr>
                                        <p:cTn id="30" dur="1" fill="hold">
                                          <p:stCondLst>
                                            <p:cond delay="0"/>
                                          </p:stCondLst>
                                        </p:cTn>
                                        <p:tgtEl>
                                          <p:spTgt spid="135"/>
                                        </p:tgtEl>
                                        <p:attrNameLst>
                                          <p:attrName>style.visibility</p:attrName>
                                        </p:attrNameLst>
                                      </p:cBhvr>
                                      <p:to>
                                        <p:strVal val="visible"/>
                                      </p:to>
                                    </p:set>
                                    <p:anim calcmode="lin" valueType="num">
                                      <p:cBhvr>
                                        <p:cTn id="31" dur="300" fill="hold"/>
                                        <p:tgtEl>
                                          <p:spTgt spid="135"/>
                                        </p:tgtEl>
                                        <p:attrNameLst>
                                          <p:attrName>ppt_x</p:attrName>
                                        </p:attrNameLst>
                                      </p:cBhvr>
                                      <p:tavLst>
                                        <p:tav tm="0">
                                          <p:val>
                                            <p:strVal val="#ppt_x-#ppt_w/2"/>
                                          </p:val>
                                        </p:tav>
                                        <p:tav tm="100000">
                                          <p:val>
                                            <p:strVal val="#ppt_x"/>
                                          </p:val>
                                        </p:tav>
                                      </p:tavLst>
                                    </p:anim>
                                    <p:anim calcmode="lin" valueType="num">
                                      <p:cBhvr>
                                        <p:cTn id="32" dur="300" fill="hold"/>
                                        <p:tgtEl>
                                          <p:spTgt spid="135"/>
                                        </p:tgtEl>
                                        <p:attrNameLst>
                                          <p:attrName>ppt_y</p:attrName>
                                        </p:attrNameLst>
                                      </p:cBhvr>
                                      <p:tavLst>
                                        <p:tav tm="0">
                                          <p:val>
                                            <p:strVal val="#ppt_y"/>
                                          </p:val>
                                        </p:tav>
                                        <p:tav tm="100000">
                                          <p:val>
                                            <p:strVal val="#ppt_y"/>
                                          </p:val>
                                        </p:tav>
                                      </p:tavLst>
                                    </p:anim>
                                    <p:anim calcmode="lin" valueType="num">
                                      <p:cBhvr>
                                        <p:cTn id="33" dur="300" fill="hold"/>
                                        <p:tgtEl>
                                          <p:spTgt spid="135"/>
                                        </p:tgtEl>
                                        <p:attrNameLst>
                                          <p:attrName>ppt_w</p:attrName>
                                        </p:attrNameLst>
                                      </p:cBhvr>
                                      <p:tavLst>
                                        <p:tav tm="0">
                                          <p:val>
                                            <p:fltVal val="0"/>
                                          </p:val>
                                        </p:tav>
                                        <p:tav tm="100000">
                                          <p:val>
                                            <p:strVal val="#ppt_w"/>
                                          </p:val>
                                        </p:tav>
                                      </p:tavLst>
                                    </p:anim>
                                    <p:anim calcmode="lin" valueType="num">
                                      <p:cBhvr>
                                        <p:cTn id="34" dur="300" fill="hold"/>
                                        <p:tgtEl>
                                          <p:spTgt spid="1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150"/>
                  </p:tgtEl>
                </p:cond>
              </p:nextCondLst>
            </p:seq>
            <p:seq concurrent="1" nextAc="seek">
              <p:cTn id="35" restart="whenNotActive" fill="hold" evtFilter="cancelBubble" nodeType="interactiveSeq">
                <p:stCondLst>
                  <p:cond evt="onClick" delay="0">
                    <p:tgtEl>
                      <p:spTgt spid="152"/>
                    </p:tgtEl>
                  </p:cond>
                </p:stCondLst>
                <p:endSync evt="end" delay="0">
                  <p:rtn val="all"/>
                </p:endSync>
                <p:childTnLst>
                  <p:par>
                    <p:cTn id="36" fill="hold">
                      <p:stCondLst>
                        <p:cond delay="0"/>
                      </p:stCondLst>
                      <p:childTnLst>
                        <p:par>
                          <p:cTn id="37" fill="hold">
                            <p:stCondLst>
                              <p:cond delay="0"/>
                            </p:stCondLst>
                            <p:childTnLst>
                              <p:par>
                                <p:cTn id="38" presetID="17" presetClass="entr" presetSubtype="1" fill="hold" grpId="0" nodeType="afterEffect">
                                  <p:stCondLst>
                                    <p:cond delay="0"/>
                                  </p:stCondLst>
                                  <p:childTnLst>
                                    <p:set>
                                      <p:cBhvr>
                                        <p:cTn id="39" dur="1" fill="hold">
                                          <p:stCondLst>
                                            <p:cond delay="0"/>
                                          </p:stCondLst>
                                        </p:cTn>
                                        <p:tgtEl>
                                          <p:spTgt spid="194"/>
                                        </p:tgtEl>
                                        <p:attrNameLst>
                                          <p:attrName>style.visibility</p:attrName>
                                        </p:attrNameLst>
                                      </p:cBhvr>
                                      <p:to>
                                        <p:strVal val="visible"/>
                                      </p:to>
                                    </p:set>
                                    <p:anim calcmode="lin" valueType="num">
                                      <p:cBhvr>
                                        <p:cTn id="40" dur="300" fill="hold"/>
                                        <p:tgtEl>
                                          <p:spTgt spid="194"/>
                                        </p:tgtEl>
                                        <p:attrNameLst>
                                          <p:attrName>ppt_x</p:attrName>
                                        </p:attrNameLst>
                                      </p:cBhvr>
                                      <p:tavLst>
                                        <p:tav tm="0">
                                          <p:val>
                                            <p:strVal val="#ppt_x"/>
                                          </p:val>
                                        </p:tav>
                                        <p:tav tm="100000">
                                          <p:val>
                                            <p:strVal val="#ppt_x"/>
                                          </p:val>
                                        </p:tav>
                                      </p:tavLst>
                                    </p:anim>
                                    <p:anim calcmode="lin" valueType="num">
                                      <p:cBhvr>
                                        <p:cTn id="41" dur="300" fill="hold"/>
                                        <p:tgtEl>
                                          <p:spTgt spid="194"/>
                                        </p:tgtEl>
                                        <p:attrNameLst>
                                          <p:attrName>ppt_y</p:attrName>
                                        </p:attrNameLst>
                                      </p:cBhvr>
                                      <p:tavLst>
                                        <p:tav tm="0">
                                          <p:val>
                                            <p:strVal val="#ppt_y-#ppt_h/2"/>
                                          </p:val>
                                        </p:tav>
                                        <p:tav tm="100000">
                                          <p:val>
                                            <p:strVal val="#ppt_y"/>
                                          </p:val>
                                        </p:tav>
                                      </p:tavLst>
                                    </p:anim>
                                    <p:anim calcmode="lin" valueType="num">
                                      <p:cBhvr>
                                        <p:cTn id="42" dur="300" fill="hold"/>
                                        <p:tgtEl>
                                          <p:spTgt spid="194"/>
                                        </p:tgtEl>
                                        <p:attrNameLst>
                                          <p:attrName>ppt_w</p:attrName>
                                        </p:attrNameLst>
                                      </p:cBhvr>
                                      <p:tavLst>
                                        <p:tav tm="0">
                                          <p:val>
                                            <p:strVal val="#ppt_w"/>
                                          </p:val>
                                        </p:tav>
                                        <p:tav tm="100000">
                                          <p:val>
                                            <p:strVal val="#ppt_w"/>
                                          </p:val>
                                        </p:tav>
                                      </p:tavLst>
                                    </p:anim>
                                    <p:anim calcmode="lin" valueType="num">
                                      <p:cBhvr>
                                        <p:cTn id="43" dur="300" fill="hold"/>
                                        <p:tgtEl>
                                          <p:spTgt spid="194"/>
                                        </p:tgtEl>
                                        <p:attrNameLst>
                                          <p:attrName>ppt_h</p:attrName>
                                        </p:attrNameLst>
                                      </p:cBhvr>
                                      <p:tavLst>
                                        <p:tav tm="0">
                                          <p:val>
                                            <p:fltVal val="0"/>
                                          </p:val>
                                        </p:tav>
                                        <p:tav tm="100000">
                                          <p:val>
                                            <p:strVal val="#ppt_h"/>
                                          </p:val>
                                        </p:tav>
                                      </p:tavLst>
                                    </p:anim>
                                  </p:childTnLst>
                                </p:cTn>
                              </p:par>
                              <p:par>
                                <p:cTn id="44" presetID="17" presetClass="entr" presetSubtype="4" fill="hold" grpId="0" nodeType="withEffect">
                                  <p:stCondLst>
                                    <p:cond delay="0"/>
                                  </p:stCondLst>
                                  <p:childTnLst>
                                    <p:set>
                                      <p:cBhvr>
                                        <p:cTn id="45" dur="1" fill="hold">
                                          <p:stCondLst>
                                            <p:cond delay="0"/>
                                          </p:stCondLst>
                                        </p:cTn>
                                        <p:tgtEl>
                                          <p:spTgt spid="195"/>
                                        </p:tgtEl>
                                        <p:attrNameLst>
                                          <p:attrName>style.visibility</p:attrName>
                                        </p:attrNameLst>
                                      </p:cBhvr>
                                      <p:to>
                                        <p:strVal val="visible"/>
                                      </p:to>
                                    </p:set>
                                    <p:anim calcmode="lin" valueType="num">
                                      <p:cBhvr>
                                        <p:cTn id="46" dur="300" fill="hold"/>
                                        <p:tgtEl>
                                          <p:spTgt spid="195"/>
                                        </p:tgtEl>
                                        <p:attrNameLst>
                                          <p:attrName>ppt_x</p:attrName>
                                        </p:attrNameLst>
                                      </p:cBhvr>
                                      <p:tavLst>
                                        <p:tav tm="0">
                                          <p:val>
                                            <p:strVal val="#ppt_x"/>
                                          </p:val>
                                        </p:tav>
                                        <p:tav tm="100000">
                                          <p:val>
                                            <p:strVal val="#ppt_x"/>
                                          </p:val>
                                        </p:tav>
                                      </p:tavLst>
                                    </p:anim>
                                    <p:anim calcmode="lin" valueType="num">
                                      <p:cBhvr>
                                        <p:cTn id="47" dur="300" fill="hold"/>
                                        <p:tgtEl>
                                          <p:spTgt spid="195"/>
                                        </p:tgtEl>
                                        <p:attrNameLst>
                                          <p:attrName>ppt_y</p:attrName>
                                        </p:attrNameLst>
                                      </p:cBhvr>
                                      <p:tavLst>
                                        <p:tav tm="0">
                                          <p:val>
                                            <p:strVal val="#ppt_y+#ppt_h/2"/>
                                          </p:val>
                                        </p:tav>
                                        <p:tav tm="100000">
                                          <p:val>
                                            <p:strVal val="#ppt_y"/>
                                          </p:val>
                                        </p:tav>
                                      </p:tavLst>
                                    </p:anim>
                                    <p:anim calcmode="lin" valueType="num">
                                      <p:cBhvr>
                                        <p:cTn id="48" dur="300" fill="hold"/>
                                        <p:tgtEl>
                                          <p:spTgt spid="195"/>
                                        </p:tgtEl>
                                        <p:attrNameLst>
                                          <p:attrName>ppt_w</p:attrName>
                                        </p:attrNameLst>
                                      </p:cBhvr>
                                      <p:tavLst>
                                        <p:tav tm="0">
                                          <p:val>
                                            <p:strVal val="#ppt_w"/>
                                          </p:val>
                                        </p:tav>
                                        <p:tav tm="100000">
                                          <p:val>
                                            <p:strVal val="#ppt_w"/>
                                          </p:val>
                                        </p:tav>
                                      </p:tavLst>
                                    </p:anim>
                                    <p:anim calcmode="lin" valueType="num">
                                      <p:cBhvr>
                                        <p:cTn id="49" dur="300" fill="hold"/>
                                        <p:tgtEl>
                                          <p:spTgt spid="195"/>
                                        </p:tgtEl>
                                        <p:attrNameLst>
                                          <p:attrName>ppt_h</p:attrName>
                                        </p:attrNameLst>
                                      </p:cBhvr>
                                      <p:tavLst>
                                        <p:tav tm="0">
                                          <p:val>
                                            <p:fltVal val="0"/>
                                          </p:val>
                                        </p:tav>
                                        <p:tav tm="100000">
                                          <p:val>
                                            <p:strVal val="#ppt_h"/>
                                          </p:val>
                                        </p:tav>
                                      </p:tavLst>
                                    </p:anim>
                                  </p:childTnLst>
                                </p:cTn>
                              </p:par>
                            </p:childTnLst>
                          </p:cTn>
                        </p:par>
                        <p:par>
                          <p:cTn id="50" fill="hold">
                            <p:stCondLst>
                              <p:cond delay="300"/>
                            </p:stCondLst>
                            <p:childTnLst>
                              <p:par>
                                <p:cTn id="51" presetID="14" presetClass="entr" presetSubtype="10" fill="hold" nodeType="afterEffect">
                                  <p:stCondLst>
                                    <p:cond delay="500"/>
                                  </p:stCondLst>
                                  <p:childTnLst>
                                    <p:set>
                                      <p:cBhvr>
                                        <p:cTn id="52" dur="1" fill="hold">
                                          <p:stCondLst>
                                            <p:cond delay="0"/>
                                          </p:stCondLst>
                                        </p:cTn>
                                        <p:tgtEl>
                                          <p:spTgt spid="153"/>
                                        </p:tgtEl>
                                        <p:attrNameLst>
                                          <p:attrName>style.visibility</p:attrName>
                                        </p:attrNameLst>
                                      </p:cBhvr>
                                      <p:to>
                                        <p:strVal val="visible"/>
                                      </p:to>
                                    </p:set>
                                    <p:animEffect transition="in" filter="randombar(horizontal)">
                                      <p:cBhvr>
                                        <p:cTn id="53" dur="500"/>
                                        <p:tgtEl>
                                          <p:spTgt spid="153"/>
                                        </p:tgtEl>
                                      </p:cBhvr>
                                    </p:animEffec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4" fill="hold">
                            <p:stCondLst>
                              <p:cond delay="1300"/>
                            </p:stCondLst>
                            <p:childTnLst>
                              <p:par>
                                <p:cTn id="55" presetID="14" presetClass="entr" presetSubtype="10" fill="hold" nodeType="afterEffect">
                                  <p:stCondLst>
                                    <p:cond delay="500"/>
                                  </p:stCondLst>
                                  <p:childTnLst>
                                    <p:set>
                                      <p:cBhvr>
                                        <p:cTn id="56" dur="1" fill="hold">
                                          <p:stCondLst>
                                            <p:cond delay="0"/>
                                          </p:stCondLst>
                                        </p:cTn>
                                        <p:tgtEl>
                                          <p:spTgt spid="156"/>
                                        </p:tgtEl>
                                        <p:attrNameLst>
                                          <p:attrName>style.visibility</p:attrName>
                                        </p:attrNameLst>
                                      </p:cBhvr>
                                      <p:to>
                                        <p:strVal val="visible"/>
                                      </p:to>
                                    </p:set>
                                    <p:animEffect transition="in" filter="randombar(horizontal)">
                                      <p:cBhvr>
                                        <p:cTn id="57" dur="500"/>
                                        <p:tgtEl>
                                          <p:spTgt spid="156"/>
                                        </p:tgtEl>
                                      </p:cBhvr>
                                    </p:animEffec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8" fill="hold">
                            <p:stCondLst>
                              <p:cond delay="2300"/>
                            </p:stCondLst>
                            <p:childTnLst>
                              <p:par>
                                <p:cTn id="59" presetID="14" presetClass="entr" presetSubtype="10" fill="hold" nodeType="afterEffect">
                                  <p:stCondLst>
                                    <p:cond delay="500"/>
                                  </p:stCondLst>
                                  <p:childTnLst>
                                    <p:set>
                                      <p:cBhvr>
                                        <p:cTn id="60" dur="1" fill="hold">
                                          <p:stCondLst>
                                            <p:cond delay="0"/>
                                          </p:stCondLst>
                                        </p:cTn>
                                        <p:tgtEl>
                                          <p:spTgt spid="159"/>
                                        </p:tgtEl>
                                        <p:attrNameLst>
                                          <p:attrName>style.visibility</p:attrName>
                                        </p:attrNameLst>
                                      </p:cBhvr>
                                      <p:to>
                                        <p:strVal val="visible"/>
                                      </p:to>
                                    </p:set>
                                    <p:animEffect transition="in" filter="randombar(horizontal)">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5" name="beep.wav"/>
                                        </p:tgtEl>
                                      </p:cMediaNode>
                                    </p:audio>
                                  </p:subTnLst>
                                </p:cTn>
                              </p:par>
                            </p:childTnLst>
                          </p:cTn>
                        </p:par>
                        <p:par>
                          <p:cTn id="62" fill="hold">
                            <p:stCondLst>
                              <p:cond delay="3300"/>
                            </p:stCondLst>
                            <p:childTnLst>
                              <p:par>
                                <p:cTn id="63" presetID="14" presetClass="entr" presetSubtype="10" fill="hold" nodeType="afterEffect">
                                  <p:stCondLst>
                                    <p:cond delay="500"/>
                                  </p:stCondLst>
                                  <p:childTnLst>
                                    <p:set>
                                      <p:cBhvr>
                                        <p:cTn id="64" dur="1" fill="hold">
                                          <p:stCondLst>
                                            <p:cond delay="0"/>
                                          </p:stCondLst>
                                        </p:cTn>
                                        <p:tgtEl>
                                          <p:spTgt spid="163"/>
                                        </p:tgtEl>
                                        <p:attrNameLst>
                                          <p:attrName>style.visibility</p:attrName>
                                        </p:attrNameLst>
                                      </p:cBhvr>
                                      <p:to>
                                        <p:strVal val="visible"/>
                                      </p:to>
                                    </p:set>
                                    <p:animEffect transition="in" filter="randombar(horizontal)">
                                      <p:cBhvr>
                                        <p:cTn id="65" dur="500"/>
                                        <p:tgtEl>
                                          <p:spTgt spid="163"/>
                                        </p:tgtEl>
                                      </p:cBhvr>
                                    </p:animEffec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6" fill="hold">
                            <p:stCondLst>
                              <p:cond delay="4300"/>
                            </p:stCondLst>
                            <p:childTnLst>
                              <p:par>
                                <p:cTn id="67" presetID="14" presetClass="entr" presetSubtype="10" fill="hold" nodeType="afterEffect">
                                  <p:stCondLst>
                                    <p:cond delay="500"/>
                                  </p:stCondLst>
                                  <p:childTnLst>
                                    <p:set>
                                      <p:cBhvr>
                                        <p:cTn id="68" dur="1" fill="hold">
                                          <p:stCondLst>
                                            <p:cond delay="0"/>
                                          </p:stCondLst>
                                        </p:cTn>
                                        <p:tgtEl>
                                          <p:spTgt spid="168"/>
                                        </p:tgtEl>
                                        <p:attrNameLst>
                                          <p:attrName>style.visibility</p:attrName>
                                        </p:attrNameLst>
                                      </p:cBhvr>
                                      <p:to>
                                        <p:strVal val="visible"/>
                                      </p:to>
                                    </p:set>
                                    <p:animEffect transition="in" filter="randombar(horizontal)">
                                      <p:cBhvr>
                                        <p:cTn id="69" dur="500"/>
                                        <p:tgtEl>
                                          <p:spTgt spid="168"/>
                                        </p:tgtEl>
                                      </p:cBhvr>
                                    </p:animEffect>
                                  </p:childTnLst>
                                  <p:subTnLst>
                                    <p:audio>
                                      <p:cMediaNode>
                                        <p:cTn display="0" masterRel="sameClick">
                                          <p:stCondLst>
                                            <p:cond evt="begin" delay="0">
                                              <p:tn val="67"/>
                                            </p:cond>
                                          </p:stCondLst>
                                          <p:endCondLst>
                                            <p:cond evt="onStopAudio" delay="0">
                                              <p:tgtEl>
                                                <p:sldTgt/>
                                              </p:tgtEl>
                                            </p:cond>
                                          </p:endCondLst>
                                        </p:cTn>
                                        <p:tgtEl>
                                          <p:sndTgt r:embed="rId5" name="beep.wav"/>
                                        </p:tgtEl>
                                      </p:cMediaNode>
                                    </p:audio>
                                  </p:subTnLst>
                                </p:cTn>
                              </p:par>
                            </p:childTnLst>
                          </p:cTn>
                        </p:par>
                        <p:par>
                          <p:cTn id="70" fill="hold">
                            <p:stCondLst>
                              <p:cond delay="5300"/>
                            </p:stCondLst>
                            <p:childTnLst>
                              <p:par>
                                <p:cTn id="71" presetID="14" presetClass="entr" presetSubtype="10" fill="hold" nodeType="afterEffect">
                                  <p:stCondLst>
                                    <p:cond delay="500"/>
                                  </p:stCondLst>
                                  <p:childTnLst>
                                    <p:set>
                                      <p:cBhvr>
                                        <p:cTn id="72" dur="1" fill="hold">
                                          <p:stCondLst>
                                            <p:cond delay="0"/>
                                          </p:stCondLst>
                                        </p:cTn>
                                        <p:tgtEl>
                                          <p:spTgt spid="171"/>
                                        </p:tgtEl>
                                        <p:attrNameLst>
                                          <p:attrName>style.visibility</p:attrName>
                                        </p:attrNameLst>
                                      </p:cBhvr>
                                      <p:to>
                                        <p:strVal val="visible"/>
                                      </p:to>
                                    </p:set>
                                    <p:animEffect transition="in" filter="randombar(horizontal)">
                                      <p:cBhvr>
                                        <p:cTn id="73" dur="500"/>
                                        <p:tgtEl>
                                          <p:spTgt spid="171"/>
                                        </p:tgtEl>
                                      </p:cBhvr>
                                    </p:animEffect>
                                  </p:childTnLst>
                                  <p:subTnLst>
                                    <p:audio>
                                      <p:cMediaNode>
                                        <p:cTn display="0" masterRel="sameClick">
                                          <p:stCondLst>
                                            <p:cond evt="begin" delay="0">
                                              <p:tn val="71"/>
                                            </p:cond>
                                          </p:stCondLst>
                                          <p:endCondLst>
                                            <p:cond evt="onStopAudio" delay="0">
                                              <p:tgtEl>
                                                <p:sldTgt/>
                                              </p:tgtEl>
                                            </p:cond>
                                          </p:endCondLst>
                                        </p:cTn>
                                        <p:tgtEl>
                                          <p:sndTgt r:embed="rId5" name="beep.wav"/>
                                        </p:tgtEl>
                                      </p:cMediaNode>
                                    </p:audio>
                                  </p:subTnLst>
                                </p:cTn>
                              </p:par>
                            </p:childTnLst>
                          </p:cTn>
                        </p:par>
                        <p:par>
                          <p:cTn id="74" fill="hold">
                            <p:stCondLst>
                              <p:cond delay="6300"/>
                            </p:stCondLst>
                            <p:childTnLst>
                              <p:par>
                                <p:cTn id="75" presetID="14" presetClass="entr" presetSubtype="10" fill="hold" nodeType="afterEffect">
                                  <p:stCondLst>
                                    <p:cond delay="500"/>
                                  </p:stCondLst>
                                  <p:childTnLst>
                                    <p:set>
                                      <p:cBhvr>
                                        <p:cTn id="76" dur="1" fill="hold">
                                          <p:stCondLst>
                                            <p:cond delay="0"/>
                                          </p:stCondLst>
                                        </p:cTn>
                                        <p:tgtEl>
                                          <p:spTgt spid="179"/>
                                        </p:tgtEl>
                                        <p:attrNameLst>
                                          <p:attrName>style.visibility</p:attrName>
                                        </p:attrNameLst>
                                      </p:cBhvr>
                                      <p:to>
                                        <p:strVal val="visible"/>
                                      </p:to>
                                    </p:set>
                                    <p:animEffect transition="in" filter="randombar(horizontal)">
                                      <p:cBhvr>
                                        <p:cTn id="77" dur="500"/>
                                        <p:tgtEl>
                                          <p:spTgt spid="179"/>
                                        </p:tgtEl>
                                      </p:cBhvr>
                                    </p:animEffec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8" fill="hold">
                            <p:stCondLst>
                              <p:cond delay="7300"/>
                            </p:stCondLst>
                            <p:childTnLst>
                              <p:par>
                                <p:cTn id="79" presetID="14" presetClass="entr" presetSubtype="10" fill="hold" nodeType="afterEffect">
                                  <p:stCondLst>
                                    <p:cond delay="500"/>
                                  </p:stCondLst>
                                  <p:childTnLst>
                                    <p:set>
                                      <p:cBhvr>
                                        <p:cTn id="80" dur="1" fill="hold">
                                          <p:stCondLst>
                                            <p:cond delay="0"/>
                                          </p:stCondLst>
                                        </p:cTn>
                                        <p:tgtEl>
                                          <p:spTgt spid="182"/>
                                        </p:tgtEl>
                                        <p:attrNameLst>
                                          <p:attrName>style.visibility</p:attrName>
                                        </p:attrNameLst>
                                      </p:cBhvr>
                                      <p:to>
                                        <p:strVal val="visible"/>
                                      </p:to>
                                    </p:set>
                                    <p:animEffect transition="in" filter="randombar(horizontal)">
                                      <p:cBhvr>
                                        <p:cTn id="81" dur="500"/>
                                        <p:tgtEl>
                                          <p:spTgt spid="182"/>
                                        </p:tgtEl>
                                      </p:cBhvr>
                                    </p:animEffect>
                                  </p:childTnLst>
                                  <p:subTnLst>
                                    <p:audio>
                                      <p:cMediaNode>
                                        <p:cTn display="0" masterRel="sameClick">
                                          <p:stCondLst>
                                            <p:cond evt="begin" delay="0">
                                              <p:tn val="79"/>
                                            </p:cond>
                                          </p:stCondLst>
                                          <p:endCondLst>
                                            <p:cond evt="onStopAudio" delay="0">
                                              <p:tgtEl>
                                                <p:sldTgt/>
                                              </p:tgtEl>
                                            </p:cond>
                                          </p:endCondLst>
                                        </p:cTn>
                                        <p:tgtEl>
                                          <p:sndTgt r:embed="rId5" name="beep.wav"/>
                                        </p:tgtEl>
                                      </p:cMediaNode>
                                    </p:audio>
                                  </p:subTnLst>
                                </p:cTn>
                              </p:par>
                            </p:childTnLst>
                          </p:cTn>
                        </p:par>
                        <p:par>
                          <p:cTn id="82" fill="hold">
                            <p:stCondLst>
                              <p:cond delay="8300"/>
                            </p:stCondLst>
                            <p:childTnLst>
                              <p:par>
                                <p:cTn id="83" presetID="14" presetClass="entr" presetSubtype="10" fill="hold" nodeType="afterEffect">
                                  <p:stCondLst>
                                    <p:cond delay="500"/>
                                  </p:stCondLst>
                                  <p:childTnLst>
                                    <p:set>
                                      <p:cBhvr>
                                        <p:cTn id="84" dur="1" fill="hold">
                                          <p:stCondLst>
                                            <p:cond delay="0"/>
                                          </p:stCondLst>
                                        </p:cTn>
                                        <p:tgtEl>
                                          <p:spTgt spid="185"/>
                                        </p:tgtEl>
                                        <p:attrNameLst>
                                          <p:attrName>style.visibility</p:attrName>
                                        </p:attrNameLst>
                                      </p:cBhvr>
                                      <p:to>
                                        <p:strVal val="visible"/>
                                      </p:to>
                                    </p:set>
                                    <p:animEffect transition="in" filter="randombar(horizontal)">
                                      <p:cBhvr>
                                        <p:cTn id="85" dur="500"/>
                                        <p:tgtEl>
                                          <p:spTgt spid="185"/>
                                        </p:tgtEl>
                                      </p:cBhvr>
                                    </p:animEffect>
                                  </p:childTnLst>
                                  <p:subTnLst>
                                    <p:audio>
                                      <p:cMediaNode>
                                        <p:cTn display="0" masterRel="sameClick">
                                          <p:stCondLst>
                                            <p:cond evt="begin" delay="0">
                                              <p:tn val="83"/>
                                            </p:cond>
                                          </p:stCondLst>
                                          <p:endCondLst>
                                            <p:cond evt="onStopAudio" delay="0">
                                              <p:tgtEl>
                                                <p:sldTgt/>
                                              </p:tgtEl>
                                            </p:cond>
                                          </p:endCondLst>
                                        </p:cTn>
                                        <p:tgtEl>
                                          <p:sndTgt r:embed="rId5" name="beep.wav"/>
                                        </p:tgtEl>
                                      </p:cMediaNode>
                                    </p:audio>
                                  </p:subTnLst>
                                </p:cTn>
                              </p:par>
                            </p:childTnLst>
                          </p:cTn>
                        </p:par>
                        <p:par>
                          <p:cTn id="86" fill="hold">
                            <p:stCondLst>
                              <p:cond delay="9300"/>
                            </p:stCondLst>
                            <p:childTnLst>
                              <p:par>
                                <p:cTn id="87" presetID="14" presetClass="entr" presetSubtype="10" fill="hold" nodeType="afterEffect">
                                  <p:stCondLst>
                                    <p:cond delay="500"/>
                                  </p:stCondLst>
                                  <p:childTnLst>
                                    <p:set>
                                      <p:cBhvr>
                                        <p:cTn id="88" dur="1" fill="hold">
                                          <p:stCondLst>
                                            <p:cond delay="0"/>
                                          </p:stCondLst>
                                        </p:cTn>
                                        <p:tgtEl>
                                          <p:spTgt spid="188"/>
                                        </p:tgtEl>
                                        <p:attrNameLst>
                                          <p:attrName>style.visibility</p:attrName>
                                        </p:attrNameLst>
                                      </p:cBhvr>
                                      <p:to>
                                        <p:strVal val="visible"/>
                                      </p:to>
                                    </p:set>
                                    <p:animEffect transition="in" filter="randombar(horizontal)">
                                      <p:cBhvr>
                                        <p:cTn id="89" dur="500"/>
                                        <p:tgtEl>
                                          <p:spTgt spid="188"/>
                                        </p:tgtEl>
                                      </p:cBhvr>
                                    </p:animEffect>
                                  </p:childTnLst>
                                  <p:subTnLst>
                                    <p:audio>
                                      <p:cMediaNode>
                                        <p:cTn display="0" masterRel="sameClick">
                                          <p:stCondLst>
                                            <p:cond evt="begin" delay="0">
                                              <p:tn val="87"/>
                                            </p:cond>
                                          </p:stCondLst>
                                          <p:endCondLst>
                                            <p:cond evt="onStopAudio" delay="0">
                                              <p:tgtEl>
                                                <p:sldTgt/>
                                              </p:tgtEl>
                                            </p:cond>
                                          </p:endCondLst>
                                        </p:cTn>
                                        <p:tgtEl>
                                          <p:sndTgt r:embed="rId5" name="beep.wav"/>
                                        </p:tgtEl>
                                      </p:cMediaNode>
                                    </p:audio>
                                  </p:subTnLst>
                                </p:cTn>
                              </p:par>
                            </p:childTnLst>
                          </p:cTn>
                        </p:par>
                        <p:par>
                          <p:cTn id="90" fill="hold">
                            <p:stCondLst>
                              <p:cond delay="10300"/>
                            </p:stCondLst>
                            <p:childTnLst>
                              <p:par>
                                <p:cTn id="91" presetID="14" presetClass="entr" presetSubtype="10" fill="hold" nodeType="afterEffect">
                                  <p:stCondLst>
                                    <p:cond delay="500"/>
                                  </p:stCondLst>
                                  <p:childTnLst>
                                    <p:set>
                                      <p:cBhvr>
                                        <p:cTn id="92" dur="1" fill="hold">
                                          <p:stCondLst>
                                            <p:cond delay="0"/>
                                          </p:stCondLst>
                                        </p:cTn>
                                        <p:tgtEl>
                                          <p:spTgt spid="191"/>
                                        </p:tgtEl>
                                        <p:attrNameLst>
                                          <p:attrName>style.visibility</p:attrName>
                                        </p:attrNameLst>
                                      </p:cBhvr>
                                      <p:to>
                                        <p:strVal val="visible"/>
                                      </p:to>
                                    </p:set>
                                    <p:animEffect transition="in" filter="randombar(horizontal)">
                                      <p:cBhvr>
                                        <p:cTn id="93" dur="500"/>
                                        <p:tgtEl>
                                          <p:spTgt spid="191"/>
                                        </p:tgtEl>
                                      </p:cBhvr>
                                    </p:animEffect>
                                  </p:childTnLst>
                                  <p:subTnLst>
                                    <p:audio>
                                      <p:cMediaNode>
                                        <p:cTn display="0" masterRel="sameClick">
                                          <p:stCondLst>
                                            <p:cond evt="begin" delay="0">
                                              <p:tn val="91"/>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152"/>
                  </p:tgtEl>
                </p:cond>
              </p:nextCondLst>
            </p:seq>
          </p:childTnLst>
        </p:cTn>
      </p:par>
    </p:tnLst>
    <p:bldLst>
      <p:bldP spid="60" grpId="0" animBg="1"/>
      <p:bldP spid="129" grpId="0" animBg="1"/>
      <p:bldP spid="194" grpId="0" animBg="1"/>
      <p:bldP spid="19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391915" y="1185731"/>
            <a:ext cx="10513944" cy="29852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smtClean="0">
                <a:solidFill>
                  <a:srgbClr val="FF0000"/>
                </a:solidFill>
                <a:latin typeface="Times New Roman" panose="02020603050405020304" pitchFamily="18" charset="0"/>
                <a:cs typeface="Times New Roman" panose="02020603050405020304" pitchFamily="18" charset="0"/>
              </a:rPr>
              <a:t>Trong đoạn trích, Dế Mèn đã rút ra cho mình bài học đường đời đầu tiên là gì?</a:t>
            </a:r>
            <a:endParaRPr kumimoji="0" lang="en-US" sz="40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12" name="Group 111"/>
          <p:cNvGrpSpPr/>
          <p:nvPr/>
        </p:nvGrpSpPr>
        <p:grpSpPr>
          <a:xfrm>
            <a:off x="1170632" y="1217516"/>
            <a:ext cx="387790" cy="3124609"/>
            <a:chOff x="1322576" y="181189"/>
            <a:chExt cx="387790" cy="2666783"/>
          </a:xfrm>
        </p:grpSpPr>
        <p:grpSp>
          <p:nvGrpSpPr>
            <p:cNvPr id="113" name="Group 112"/>
            <p:cNvGrpSpPr/>
            <p:nvPr/>
          </p:nvGrpSpPr>
          <p:grpSpPr>
            <a:xfrm>
              <a:off x="1322576" y="1379570"/>
              <a:ext cx="286946" cy="286946"/>
              <a:chOff x="505017" y="3662327"/>
              <a:chExt cx="286946" cy="286946"/>
            </a:xfrm>
          </p:grpSpPr>
          <p:sp>
            <p:nvSpPr>
              <p:cNvPr id="127" name="Oval 126"/>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Oval 127"/>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Left Bracket 125"/>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9" name="Left Bracket 128"/>
          <p:cNvSpPr/>
          <p:nvPr/>
        </p:nvSpPr>
        <p:spPr>
          <a:xfrm flipH="1">
            <a:off x="11905859" y="1138732"/>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oup 129"/>
          <p:cNvGrpSpPr/>
          <p:nvPr/>
        </p:nvGrpSpPr>
        <p:grpSpPr>
          <a:xfrm>
            <a:off x="383181" y="3322899"/>
            <a:ext cx="455948" cy="1458175"/>
            <a:chOff x="393013" y="2829079"/>
            <a:chExt cx="455948" cy="1458175"/>
          </a:xfrm>
        </p:grpSpPr>
        <p:cxnSp>
          <p:nvCxnSpPr>
            <p:cNvPr id="131" name="Straight Connector 130"/>
            <p:cNvCxnSpPr>
              <a:stCxn id="144" idx="4"/>
              <a:endCxn id="133" idx="0"/>
            </p:cNvCxnSpPr>
            <p:nvPr/>
          </p:nvCxnSpPr>
          <p:spPr>
            <a:xfrm flipH="1">
              <a:off x="620987" y="2829079"/>
              <a:ext cx="32779" cy="100222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32" name="Group 131"/>
            <p:cNvGrpSpPr/>
            <p:nvPr/>
          </p:nvGrpSpPr>
          <p:grpSpPr>
            <a:xfrm>
              <a:off x="393013" y="3831306"/>
              <a:ext cx="455948" cy="455948"/>
              <a:chOff x="268476" y="3198923"/>
              <a:chExt cx="286946" cy="286946"/>
            </a:xfrm>
          </p:grpSpPr>
          <p:sp>
            <p:nvSpPr>
              <p:cNvPr id="133" name="Oval 132"/>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Oval 133"/>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35" name="Group 134"/>
          <p:cNvGrpSpPr/>
          <p:nvPr/>
        </p:nvGrpSpPr>
        <p:grpSpPr>
          <a:xfrm>
            <a:off x="2444002" y="4846971"/>
            <a:ext cx="6754766" cy="1790161"/>
            <a:chOff x="560434" y="3879674"/>
            <a:chExt cx="7672438" cy="2324114"/>
          </a:xfrm>
        </p:grpSpPr>
        <p:grpSp>
          <p:nvGrpSpPr>
            <p:cNvPr id="136" name="Group 135"/>
            <p:cNvGrpSpPr/>
            <p:nvPr/>
          </p:nvGrpSpPr>
          <p:grpSpPr>
            <a:xfrm>
              <a:off x="620986" y="4078803"/>
              <a:ext cx="7597821" cy="2124985"/>
              <a:chOff x="1139780" y="3102581"/>
              <a:chExt cx="4733934" cy="1971135"/>
            </a:xfrm>
          </p:grpSpPr>
          <p:sp>
            <p:nvSpPr>
              <p:cNvPr id="141" name="Parallelogram 140"/>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2" name="Rectangle 14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7" name="Straight Connector 136"/>
            <p:cNvCxnSpPr>
              <a:stCxn id="140" idx="3"/>
              <a:endCxn id="140"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39" name="Parallelogram 138"/>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white"/>
                  </a:solidFill>
                  <a:latin typeface="Times New Roman" panose="02020603050405020304" pitchFamily="18" charset="0"/>
                  <a:cs typeface="Times New Roman" panose="02020603050405020304" pitchFamily="18" charset="0"/>
                </a:rPr>
                <a:t>Không nên kiêu ngạo, hung hăng, hống hách.</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40" name="Picture 139"/>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143" name="Group 142"/>
          <p:cNvGrpSpPr/>
          <p:nvPr/>
        </p:nvGrpSpPr>
        <p:grpSpPr>
          <a:xfrm>
            <a:off x="106608" y="2252328"/>
            <a:ext cx="1082288" cy="1082288"/>
            <a:chOff x="83662" y="159259"/>
            <a:chExt cx="1082288" cy="1082288"/>
          </a:xfrm>
        </p:grpSpPr>
        <p:sp>
          <p:nvSpPr>
            <p:cNvPr id="144" name="Oval 143"/>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145" name="Picture 144"/>
            <p:cNvPicPr>
              <a:picLocks noChangeAspect="1"/>
            </p:cNvPicPr>
            <p:nvPr/>
          </p:nvPicPr>
          <p:blipFill>
            <a:blip r:embed="rId8"/>
            <a:stretch>
              <a:fillRect/>
            </a:stretch>
          </p:blipFill>
          <p:spPr>
            <a:xfrm>
              <a:off x="83662" y="159259"/>
              <a:ext cx="1082288" cy="1082288"/>
            </a:xfrm>
            <a:prstGeom prst="rect">
              <a:avLst/>
            </a:prstGeom>
          </p:spPr>
        </p:pic>
        <p:pic>
          <p:nvPicPr>
            <p:cNvPr id="146" name="Picture 145"/>
            <p:cNvPicPr>
              <a:picLocks noChangeAspect="1"/>
            </p:cNvPicPr>
            <p:nvPr/>
          </p:nvPicPr>
          <p:blipFill>
            <a:blip r:embed="rId9"/>
            <a:stretch>
              <a:fillRect/>
            </a:stretch>
          </p:blipFill>
          <p:spPr>
            <a:xfrm>
              <a:off x="140649" y="240741"/>
              <a:ext cx="757177" cy="937456"/>
            </a:xfrm>
            <a:prstGeom prst="rect">
              <a:avLst/>
            </a:prstGeom>
          </p:spPr>
        </p:pic>
        <p:sp>
          <p:nvSpPr>
            <p:cNvPr id="147" name="TextBox 146"/>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150" name="Parallelogram 149"/>
          <p:cNvSpPr/>
          <p:nvPr/>
        </p:nvSpPr>
        <p:spPr>
          <a:xfrm flipH="1">
            <a:off x="1141615" y="5433667"/>
            <a:ext cx="959299" cy="38530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152" name="Parallelogram 151"/>
          <p:cNvSpPr/>
          <p:nvPr/>
        </p:nvSpPr>
        <p:spPr>
          <a:xfrm flipH="1">
            <a:off x="10537742" y="6041804"/>
            <a:ext cx="842980" cy="33120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TIME</a:t>
            </a:r>
          </a:p>
        </p:txBody>
      </p:sp>
      <p:grpSp>
        <p:nvGrpSpPr>
          <p:cNvPr id="153" name="Group 152"/>
          <p:cNvGrpSpPr/>
          <p:nvPr/>
        </p:nvGrpSpPr>
        <p:grpSpPr>
          <a:xfrm>
            <a:off x="10343219" y="4647027"/>
            <a:ext cx="1270128" cy="1271290"/>
            <a:chOff x="-1408548" y="1801832"/>
            <a:chExt cx="1270128" cy="1271290"/>
          </a:xfrm>
        </p:grpSpPr>
        <p:sp>
          <p:nvSpPr>
            <p:cNvPr id="154" name="Rectangle 15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55" name="Rectangle 15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10</a:t>
              </a:r>
            </a:p>
          </p:txBody>
        </p:sp>
      </p:grpSp>
      <p:grpSp>
        <p:nvGrpSpPr>
          <p:cNvPr id="156" name="Group 155"/>
          <p:cNvGrpSpPr/>
          <p:nvPr/>
        </p:nvGrpSpPr>
        <p:grpSpPr>
          <a:xfrm>
            <a:off x="10343220" y="4635154"/>
            <a:ext cx="1270128" cy="1271290"/>
            <a:chOff x="-1408548" y="1801832"/>
            <a:chExt cx="1270128" cy="1271290"/>
          </a:xfrm>
        </p:grpSpPr>
        <p:sp>
          <p:nvSpPr>
            <p:cNvPr id="157" name="Rectangle 15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58" name="Rectangle 15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9</a:t>
              </a:r>
            </a:p>
          </p:txBody>
        </p:sp>
      </p:grpSp>
      <p:grpSp>
        <p:nvGrpSpPr>
          <p:cNvPr id="159" name="Group 158"/>
          <p:cNvGrpSpPr/>
          <p:nvPr/>
        </p:nvGrpSpPr>
        <p:grpSpPr>
          <a:xfrm>
            <a:off x="10343221" y="4639473"/>
            <a:ext cx="1270128" cy="1271290"/>
            <a:chOff x="-1408548" y="1801832"/>
            <a:chExt cx="1270128" cy="1271290"/>
          </a:xfrm>
        </p:grpSpPr>
        <p:sp>
          <p:nvSpPr>
            <p:cNvPr id="160" name="Rectangle 15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61" name="Rectangle 16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8</a:t>
              </a:r>
            </a:p>
          </p:txBody>
        </p:sp>
      </p:grpSp>
      <p:grpSp>
        <p:nvGrpSpPr>
          <p:cNvPr id="163" name="Group 162"/>
          <p:cNvGrpSpPr/>
          <p:nvPr/>
        </p:nvGrpSpPr>
        <p:grpSpPr>
          <a:xfrm>
            <a:off x="10351760" y="4648190"/>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7</a:t>
              </a:r>
            </a:p>
          </p:txBody>
        </p:sp>
      </p:grpSp>
      <p:grpSp>
        <p:nvGrpSpPr>
          <p:cNvPr id="168" name="Group 167"/>
          <p:cNvGrpSpPr/>
          <p:nvPr/>
        </p:nvGrpSpPr>
        <p:grpSpPr>
          <a:xfrm>
            <a:off x="10361517" y="4678031"/>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6</a:t>
              </a:r>
            </a:p>
          </p:txBody>
        </p:sp>
      </p:grpSp>
      <p:grpSp>
        <p:nvGrpSpPr>
          <p:cNvPr id="171" name="Group 170"/>
          <p:cNvGrpSpPr/>
          <p:nvPr/>
        </p:nvGrpSpPr>
        <p:grpSpPr>
          <a:xfrm>
            <a:off x="10351469" y="4619718"/>
            <a:ext cx="1270128" cy="1271290"/>
            <a:chOff x="-1408548" y="1801832"/>
            <a:chExt cx="1270128" cy="1271290"/>
          </a:xfrm>
        </p:grpSpPr>
        <p:sp>
          <p:nvSpPr>
            <p:cNvPr id="177" name="Rectangle 17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78" name="Rectangle 17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5</a:t>
              </a:r>
            </a:p>
          </p:txBody>
        </p:sp>
      </p:grpSp>
      <p:grpSp>
        <p:nvGrpSpPr>
          <p:cNvPr id="179" name="Group 178"/>
          <p:cNvGrpSpPr/>
          <p:nvPr/>
        </p:nvGrpSpPr>
        <p:grpSpPr>
          <a:xfrm>
            <a:off x="10335507" y="4640512"/>
            <a:ext cx="1270128" cy="1271290"/>
            <a:chOff x="-1408548" y="1801832"/>
            <a:chExt cx="1270128" cy="1271290"/>
          </a:xfrm>
        </p:grpSpPr>
        <p:sp>
          <p:nvSpPr>
            <p:cNvPr id="180" name="Rectangle 17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1" name="Rectangle 18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4</a:t>
              </a:r>
            </a:p>
          </p:txBody>
        </p:sp>
      </p:grpSp>
      <p:grpSp>
        <p:nvGrpSpPr>
          <p:cNvPr id="182" name="Group 181"/>
          <p:cNvGrpSpPr/>
          <p:nvPr/>
        </p:nvGrpSpPr>
        <p:grpSpPr>
          <a:xfrm>
            <a:off x="10378230" y="4550004"/>
            <a:ext cx="1270128" cy="1271290"/>
            <a:chOff x="-1408548" y="1801832"/>
            <a:chExt cx="1270128" cy="1271290"/>
          </a:xfrm>
        </p:grpSpPr>
        <p:sp>
          <p:nvSpPr>
            <p:cNvPr id="183" name="Rectangle 18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4" name="Rectangle 18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3</a:t>
              </a:r>
            </a:p>
          </p:txBody>
        </p:sp>
      </p:grpSp>
      <p:grpSp>
        <p:nvGrpSpPr>
          <p:cNvPr id="185" name="Group 184"/>
          <p:cNvGrpSpPr/>
          <p:nvPr/>
        </p:nvGrpSpPr>
        <p:grpSpPr>
          <a:xfrm>
            <a:off x="10324168" y="4548841"/>
            <a:ext cx="1270128" cy="1271290"/>
            <a:chOff x="-1408548" y="1801832"/>
            <a:chExt cx="1270128" cy="1271290"/>
          </a:xfrm>
        </p:grpSpPr>
        <p:sp>
          <p:nvSpPr>
            <p:cNvPr id="186" name="Rectangle 18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87" name="Rectangle 18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2</a:t>
              </a:r>
            </a:p>
          </p:txBody>
        </p:sp>
      </p:grpSp>
      <p:grpSp>
        <p:nvGrpSpPr>
          <p:cNvPr id="188" name="Group 187"/>
          <p:cNvGrpSpPr/>
          <p:nvPr/>
        </p:nvGrpSpPr>
        <p:grpSpPr>
          <a:xfrm>
            <a:off x="10306019" y="4638768"/>
            <a:ext cx="1270128" cy="1271290"/>
            <a:chOff x="-1408548" y="1801832"/>
            <a:chExt cx="1270128" cy="1271290"/>
          </a:xfrm>
        </p:grpSpPr>
        <p:sp>
          <p:nvSpPr>
            <p:cNvPr id="189" name="Rectangle 18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90" name="Rectangle 18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1</a:t>
              </a:r>
            </a:p>
          </p:txBody>
        </p:sp>
      </p:grpSp>
      <p:grpSp>
        <p:nvGrpSpPr>
          <p:cNvPr id="191" name="Group 190"/>
          <p:cNvGrpSpPr/>
          <p:nvPr/>
        </p:nvGrpSpPr>
        <p:grpSpPr>
          <a:xfrm>
            <a:off x="10403659" y="4653548"/>
            <a:ext cx="1270128" cy="1271290"/>
            <a:chOff x="-1408548" y="1801832"/>
            <a:chExt cx="1270128" cy="1271290"/>
          </a:xfrm>
        </p:grpSpPr>
        <p:sp>
          <p:nvSpPr>
            <p:cNvPr id="192" name="Rectangle 19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93" name="Rectangle 19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0</a:t>
              </a:r>
            </a:p>
          </p:txBody>
        </p:sp>
      </p:grpSp>
      <p:sp>
        <p:nvSpPr>
          <p:cNvPr id="194" name="Left Brace 193"/>
          <p:cNvSpPr/>
          <p:nvPr/>
        </p:nvSpPr>
        <p:spPr>
          <a:xfrm rot="5400000">
            <a:off x="10856616" y="3956520"/>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Left Brace 194"/>
          <p:cNvSpPr/>
          <p:nvPr/>
        </p:nvSpPr>
        <p:spPr>
          <a:xfrm rot="16200000">
            <a:off x="10856616" y="5261251"/>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Parallelogram 66">
            <a:hlinkClick r:id="rId10" action="ppaction://hlinksldjump"/>
          </p:cNvPr>
          <p:cNvSpPr/>
          <p:nvPr/>
        </p:nvSpPr>
        <p:spPr>
          <a:xfrm flipH="1">
            <a:off x="177978" y="5433668"/>
            <a:ext cx="995365" cy="38530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spTree>
    <p:extLst>
      <p:ext uri="{BB962C8B-B14F-4D97-AF65-F5344CB8AC3E}">
        <p14:creationId xmlns:p14="http://schemas.microsoft.com/office/powerpoint/2010/main" val="4044086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1000" fill="hold"/>
                                        <p:tgtEl>
                                          <p:spTgt spid="143"/>
                                        </p:tgtEl>
                                        <p:attrNameLst>
                                          <p:attrName>ppt_w</p:attrName>
                                        </p:attrNameLst>
                                      </p:cBhvr>
                                      <p:tavLst>
                                        <p:tav tm="0">
                                          <p:val>
                                            <p:fltVal val="0"/>
                                          </p:val>
                                        </p:tav>
                                        <p:tav tm="100000">
                                          <p:val>
                                            <p:strVal val="#ppt_w"/>
                                          </p:val>
                                        </p:tav>
                                      </p:tavLst>
                                    </p:anim>
                                    <p:anim calcmode="lin" valueType="num">
                                      <p:cBhvr>
                                        <p:cTn id="8" dur="1000" fill="hold"/>
                                        <p:tgtEl>
                                          <p:spTgt spid="143"/>
                                        </p:tgtEl>
                                        <p:attrNameLst>
                                          <p:attrName>ppt_h</p:attrName>
                                        </p:attrNameLst>
                                      </p:cBhvr>
                                      <p:tavLst>
                                        <p:tav tm="0">
                                          <p:val>
                                            <p:fltVal val="0"/>
                                          </p:val>
                                        </p:tav>
                                        <p:tav tm="100000">
                                          <p:val>
                                            <p:strVal val="#ppt_h"/>
                                          </p:val>
                                        </p:tav>
                                      </p:tavLst>
                                    </p:anim>
                                    <p:anim calcmode="lin" valueType="num">
                                      <p:cBhvr>
                                        <p:cTn id="9" dur="1000" fill="hold"/>
                                        <p:tgtEl>
                                          <p:spTgt spid="143"/>
                                        </p:tgtEl>
                                        <p:attrNameLst>
                                          <p:attrName>style.rotation</p:attrName>
                                        </p:attrNameLst>
                                      </p:cBhvr>
                                      <p:tavLst>
                                        <p:tav tm="0">
                                          <p:val>
                                            <p:fltVal val="360"/>
                                          </p:val>
                                        </p:tav>
                                        <p:tav tm="100000">
                                          <p:val>
                                            <p:fltVal val="0"/>
                                          </p:val>
                                        </p:tav>
                                      </p:tavLst>
                                    </p:anim>
                                    <p:animEffect transition="in" filter="fade">
                                      <p:cBhvr>
                                        <p:cTn id="10" dur="1000"/>
                                        <p:tgtEl>
                                          <p:spTgt spid="143"/>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dissolve">
                                      <p:cBhvr>
                                        <p:cTn id="13" dur="1000"/>
                                        <p:tgtEl>
                                          <p:spTgt spid="112"/>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29"/>
                                        </p:tgtEl>
                                        <p:attrNameLst>
                                          <p:attrName>style.visibility</p:attrName>
                                        </p:attrNameLst>
                                      </p:cBhvr>
                                      <p:to>
                                        <p:strVal val="visible"/>
                                      </p:to>
                                    </p:set>
                                    <p:anim calcmode="lin" valueType="num">
                                      <p:cBhvr additive="base">
                                        <p:cTn id="17" dur="1000" fill="hold"/>
                                        <p:tgtEl>
                                          <p:spTgt spid="129"/>
                                        </p:tgtEl>
                                        <p:attrNameLst>
                                          <p:attrName>ppt_x</p:attrName>
                                        </p:attrNameLst>
                                      </p:cBhvr>
                                      <p:tavLst>
                                        <p:tav tm="0">
                                          <p:val>
                                            <p:strVal val="0-#ppt_w/2"/>
                                          </p:val>
                                        </p:tav>
                                        <p:tav tm="100000">
                                          <p:val>
                                            <p:strVal val="#ppt_x"/>
                                          </p:val>
                                        </p:tav>
                                      </p:tavLst>
                                    </p:anim>
                                    <p:anim calcmode="lin" valueType="num">
                                      <p:cBhvr additive="base">
                                        <p:cTn id="18" dur="1000" fill="hold"/>
                                        <p:tgtEl>
                                          <p:spTgt spid="129"/>
                                        </p:tgtEl>
                                        <p:attrNameLst>
                                          <p:attrName>ppt_y</p:attrName>
                                        </p:attrNameLst>
                                      </p:cBhvr>
                                      <p:tavLst>
                                        <p:tav tm="0">
                                          <p:val>
                                            <p:strVal val="#ppt_y"/>
                                          </p:val>
                                        </p:tav>
                                        <p:tav tm="100000">
                                          <p:val>
                                            <p:strVal val="#ppt_y"/>
                                          </p:val>
                                        </p:tav>
                                      </p:tavLst>
                                    </p:anim>
                                  </p:childTnLst>
                                </p:cTn>
                              </p:par>
                              <p:par>
                                <p:cTn id="19" presetID="22" presetClass="entr" presetSubtype="1" fill="hold" nodeType="withEffect">
                                  <p:stCondLst>
                                    <p:cond delay="0"/>
                                  </p:stCondLst>
                                  <p:childTnLst>
                                    <p:set>
                                      <p:cBhvr>
                                        <p:cTn id="20" dur="1" fill="hold">
                                          <p:stCondLst>
                                            <p:cond delay="0"/>
                                          </p:stCondLst>
                                        </p:cTn>
                                        <p:tgtEl>
                                          <p:spTgt spid="130"/>
                                        </p:tgtEl>
                                        <p:attrNameLst>
                                          <p:attrName>style.visibility</p:attrName>
                                        </p:attrNameLst>
                                      </p:cBhvr>
                                      <p:to>
                                        <p:strVal val="visible"/>
                                      </p:to>
                                    </p:set>
                                    <p:animEffect transition="in" filter="wipe(up)">
                                      <p:cBhvr>
                                        <p:cTn id="21" dur="1000"/>
                                        <p:tgtEl>
                                          <p:spTgt spid="130"/>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0"/>
                    </p:tgtEl>
                  </p:cond>
                </p:stCondLst>
                <p:endSync evt="end" delay="0">
                  <p:rtn val="all"/>
                </p:endSync>
                <p:childTnLst>
                  <p:par>
                    <p:cTn id="27" fill="hold">
                      <p:stCondLst>
                        <p:cond delay="0"/>
                      </p:stCondLst>
                      <p:childTnLst>
                        <p:par>
                          <p:cTn id="28" fill="hold">
                            <p:stCondLst>
                              <p:cond delay="0"/>
                            </p:stCondLst>
                            <p:childTnLst>
                              <p:par>
                                <p:cTn id="29" presetID="17" presetClass="entr" presetSubtype="8" fill="hold" nodeType="afterEffect">
                                  <p:stCondLst>
                                    <p:cond delay="0"/>
                                  </p:stCondLst>
                                  <p:childTnLst>
                                    <p:set>
                                      <p:cBhvr>
                                        <p:cTn id="30" dur="1" fill="hold">
                                          <p:stCondLst>
                                            <p:cond delay="0"/>
                                          </p:stCondLst>
                                        </p:cTn>
                                        <p:tgtEl>
                                          <p:spTgt spid="135"/>
                                        </p:tgtEl>
                                        <p:attrNameLst>
                                          <p:attrName>style.visibility</p:attrName>
                                        </p:attrNameLst>
                                      </p:cBhvr>
                                      <p:to>
                                        <p:strVal val="visible"/>
                                      </p:to>
                                    </p:set>
                                    <p:anim calcmode="lin" valueType="num">
                                      <p:cBhvr>
                                        <p:cTn id="31" dur="300" fill="hold"/>
                                        <p:tgtEl>
                                          <p:spTgt spid="135"/>
                                        </p:tgtEl>
                                        <p:attrNameLst>
                                          <p:attrName>ppt_x</p:attrName>
                                        </p:attrNameLst>
                                      </p:cBhvr>
                                      <p:tavLst>
                                        <p:tav tm="0">
                                          <p:val>
                                            <p:strVal val="#ppt_x-#ppt_w/2"/>
                                          </p:val>
                                        </p:tav>
                                        <p:tav tm="100000">
                                          <p:val>
                                            <p:strVal val="#ppt_x"/>
                                          </p:val>
                                        </p:tav>
                                      </p:tavLst>
                                    </p:anim>
                                    <p:anim calcmode="lin" valueType="num">
                                      <p:cBhvr>
                                        <p:cTn id="32" dur="300" fill="hold"/>
                                        <p:tgtEl>
                                          <p:spTgt spid="135"/>
                                        </p:tgtEl>
                                        <p:attrNameLst>
                                          <p:attrName>ppt_y</p:attrName>
                                        </p:attrNameLst>
                                      </p:cBhvr>
                                      <p:tavLst>
                                        <p:tav tm="0">
                                          <p:val>
                                            <p:strVal val="#ppt_y"/>
                                          </p:val>
                                        </p:tav>
                                        <p:tav tm="100000">
                                          <p:val>
                                            <p:strVal val="#ppt_y"/>
                                          </p:val>
                                        </p:tav>
                                      </p:tavLst>
                                    </p:anim>
                                    <p:anim calcmode="lin" valueType="num">
                                      <p:cBhvr>
                                        <p:cTn id="33" dur="300" fill="hold"/>
                                        <p:tgtEl>
                                          <p:spTgt spid="135"/>
                                        </p:tgtEl>
                                        <p:attrNameLst>
                                          <p:attrName>ppt_w</p:attrName>
                                        </p:attrNameLst>
                                      </p:cBhvr>
                                      <p:tavLst>
                                        <p:tav tm="0">
                                          <p:val>
                                            <p:fltVal val="0"/>
                                          </p:val>
                                        </p:tav>
                                        <p:tav tm="100000">
                                          <p:val>
                                            <p:strVal val="#ppt_w"/>
                                          </p:val>
                                        </p:tav>
                                      </p:tavLst>
                                    </p:anim>
                                    <p:anim calcmode="lin" valueType="num">
                                      <p:cBhvr>
                                        <p:cTn id="34" dur="300" fill="hold"/>
                                        <p:tgtEl>
                                          <p:spTgt spid="1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150"/>
                  </p:tgtEl>
                </p:cond>
              </p:nextCondLst>
            </p:seq>
            <p:seq concurrent="1" nextAc="seek">
              <p:cTn id="35" restart="whenNotActive" fill="hold" evtFilter="cancelBubble" nodeType="interactiveSeq">
                <p:stCondLst>
                  <p:cond evt="onClick" delay="0">
                    <p:tgtEl>
                      <p:spTgt spid="152"/>
                    </p:tgtEl>
                  </p:cond>
                </p:stCondLst>
                <p:endSync evt="end" delay="0">
                  <p:rtn val="all"/>
                </p:endSync>
                <p:childTnLst>
                  <p:par>
                    <p:cTn id="36" fill="hold">
                      <p:stCondLst>
                        <p:cond delay="0"/>
                      </p:stCondLst>
                      <p:childTnLst>
                        <p:par>
                          <p:cTn id="37" fill="hold">
                            <p:stCondLst>
                              <p:cond delay="0"/>
                            </p:stCondLst>
                            <p:childTnLst>
                              <p:par>
                                <p:cTn id="38" presetID="17" presetClass="entr" presetSubtype="1" fill="hold" grpId="0" nodeType="afterEffect">
                                  <p:stCondLst>
                                    <p:cond delay="0"/>
                                  </p:stCondLst>
                                  <p:childTnLst>
                                    <p:set>
                                      <p:cBhvr>
                                        <p:cTn id="39" dur="1" fill="hold">
                                          <p:stCondLst>
                                            <p:cond delay="0"/>
                                          </p:stCondLst>
                                        </p:cTn>
                                        <p:tgtEl>
                                          <p:spTgt spid="194"/>
                                        </p:tgtEl>
                                        <p:attrNameLst>
                                          <p:attrName>style.visibility</p:attrName>
                                        </p:attrNameLst>
                                      </p:cBhvr>
                                      <p:to>
                                        <p:strVal val="visible"/>
                                      </p:to>
                                    </p:set>
                                    <p:anim calcmode="lin" valueType="num">
                                      <p:cBhvr>
                                        <p:cTn id="40" dur="300" fill="hold"/>
                                        <p:tgtEl>
                                          <p:spTgt spid="194"/>
                                        </p:tgtEl>
                                        <p:attrNameLst>
                                          <p:attrName>ppt_x</p:attrName>
                                        </p:attrNameLst>
                                      </p:cBhvr>
                                      <p:tavLst>
                                        <p:tav tm="0">
                                          <p:val>
                                            <p:strVal val="#ppt_x"/>
                                          </p:val>
                                        </p:tav>
                                        <p:tav tm="100000">
                                          <p:val>
                                            <p:strVal val="#ppt_x"/>
                                          </p:val>
                                        </p:tav>
                                      </p:tavLst>
                                    </p:anim>
                                    <p:anim calcmode="lin" valueType="num">
                                      <p:cBhvr>
                                        <p:cTn id="41" dur="300" fill="hold"/>
                                        <p:tgtEl>
                                          <p:spTgt spid="194"/>
                                        </p:tgtEl>
                                        <p:attrNameLst>
                                          <p:attrName>ppt_y</p:attrName>
                                        </p:attrNameLst>
                                      </p:cBhvr>
                                      <p:tavLst>
                                        <p:tav tm="0">
                                          <p:val>
                                            <p:strVal val="#ppt_y-#ppt_h/2"/>
                                          </p:val>
                                        </p:tav>
                                        <p:tav tm="100000">
                                          <p:val>
                                            <p:strVal val="#ppt_y"/>
                                          </p:val>
                                        </p:tav>
                                      </p:tavLst>
                                    </p:anim>
                                    <p:anim calcmode="lin" valueType="num">
                                      <p:cBhvr>
                                        <p:cTn id="42" dur="300" fill="hold"/>
                                        <p:tgtEl>
                                          <p:spTgt spid="194"/>
                                        </p:tgtEl>
                                        <p:attrNameLst>
                                          <p:attrName>ppt_w</p:attrName>
                                        </p:attrNameLst>
                                      </p:cBhvr>
                                      <p:tavLst>
                                        <p:tav tm="0">
                                          <p:val>
                                            <p:strVal val="#ppt_w"/>
                                          </p:val>
                                        </p:tav>
                                        <p:tav tm="100000">
                                          <p:val>
                                            <p:strVal val="#ppt_w"/>
                                          </p:val>
                                        </p:tav>
                                      </p:tavLst>
                                    </p:anim>
                                    <p:anim calcmode="lin" valueType="num">
                                      <p:cBhvr>
                                        <p:cTn id="43" dur="300" fill="hold"/>
                                        <p:tgtEl>
                                          <p:spTgt spid="194"/>
                                        </p:tgtEl>
                                        <p:attrNameLst>
                                          <p:attrName>ppt_h</p:attrName>
                                        </p:attrNameLst>
                                      </p:cBhvr>
                                      <p:tavLst>
                                        <p:tav tm="0">
                                          <p:val>
                                            <p:fltVal val="0"/>
                                          </p:val>
                                        </p:tav>
                                        <p:tav tm="100000">
                                          <p:val>
                                            <p:strVal val="#ppt_h"/>
                                          </p:val>
                                        </p:tav>
                                      </p:tavLst>
                                    </p:anim>
                                  </p:childTnLst>
                                </p:cTn>
                              </p:par>
                              <p:par>
                                <p:cTn id="44" presetID="17" presetClass="entr" presetSubtype="4" fill="hold" grpId="0" nodeType="withEffect">
                                  <p:stCondLst>
                                    <p:cond delay="0"/>
                                  </p:stCondLst>
                                  <p:childTnLst>
                                    <p:set>
                                      <p:cBhvr>
                                        <p:cTn id="45" dur="1" fill="hold">
                                          <p:stCondLst>
                                            <p:cond delay="0"/>
                                          </p:stCondLst>
                                        </p:cTn>
                                        <p:tgtEl>
                                          <p:spTgt spid="195"/>
                                        </p:tgtEl>
                                        <p:attrNameLst>
                                          <p:attrName>style.visibility</p:attrName>
                                        </p:attrNameLst>
                                      </p:cBhvr>
                                      <p:to>
                                        <p:strVal val="visible"/>
                                      </p:to>
                                    </p:set>
                                    <p:anim calcmode="lin" valueType="num">
                                      <p:cBhvr>
                                        <p:cTn id="46" dur="300" fill="hold"/>
                                        <p:tgtEl>
                                          <p:spTgt spid="195"/>
                                        </p:tgtEl>
                                        <p:attrNameLst>
                                          <p:attrName>ppt_x</p:attrName>
                                        </p:attrNameLst>
                                      </p:cBhvr>
                                      <p:tavLst>
                                        <p:tav tm="0">
                                          <p:val>
                                            <p:strVal val="#ppt_x"/>
                                          </p:val>
                                        </p:tav>
                                        <p:tav tm="100000">
                                          <p:val>
                                            <p:strVal val="#ppt_x"/>
                                          </p:val>
                                        </p:tav>
                                      </p:tavLst>
                                    </p:anim>
                                    <p:anim calcmode="lin" valueType="num">
                                      <p:cBhvr>
                                        <p:cTn id="47" dur="300" fill="hold"/>
                                        <p:tgtEl>
                                          <p:spTgt spid="195"/>
                                        </p:tgtEl>
                                        <p:attrNameLst>
                                          <p:attrName>ppt_y</p:attrName>
                                        </p:attrNameLst>
                                      </p:cBhvr>
                                      <p:tavLst>
                                        <p:tav tm="0">
                                          <p:val>
                                            <p:strVal val="#ppt_y+#ppt_h/2"/>
                                          </p:val>
                                        </p:tav>
                                        <p:tav tm="100000">
                                          <p:val>
                                            <p:strVal val="#ppt_y"/>
                                          </p:val>
                                        </p:tav>
                                      </p:tavLst>
                                    </p:anim>
                                    <p:anim calcmode="lin" valueType="num">
                                      <p:cBhvr>
                                        <p:cTn id="48" dur="300" fill="hold"/>
                                        <p:tgtEl>
                                          <p:spTgt spid="195"/>
                                        </p:tgtEl>
                                        <p:attrNameLst>
                                          <p:attrName>ppt_w</p:attrName>
                                        </p:attrNameLst>
                                      </p:cBhvr>
                                      <p:tavLst>
                                        <p:tav tm="0">
                                          <p:val>
                                            <p:strVal val="#ppt_w"/>
                                          </p:val>
                                        </p:tav>
                                        <p:tav tm="100000">
                                          <p:val>
                                            <p:strVal val="#ppt_w"/>
                                          </p:val>
                                        </p:tav>
                                      </p:tavLst>
                                    </p:anim>
                                    <p:anim calcmode="lin" valueType="num">
                                      <p:cBhvr>
                                        <p:cTn id="49" dur="300" fill="hold"/>
                                        <p:tgtEl>
                                          <p:spTgt spid="195"/>
                                        </p:tgtEl>
                                        <p:attrNameLst>
                                          <p:attrName>ppt_h</p:attrName>
                                        </p:attrNameLst>
                                      </p:cBhvr>
                                      <p:tavLst>
                                        <p:tav tm="0">
                                          <p:val>
                                            <p:fltVal val="0"/>
                                          </p:val>
                                        </p:tav>
                                        <p:tav tm="100000">
                                          <p:val>
                                            <p:strVal val="#ppt_h"/>
                                          </p:val>
                                        </p:tav>
                                      </p:tavLst>
                                    </p:anim>
                                  </p:childTnLst>
                                </p:cTn>
                              </p:par>
                            </p:childTnLst>
                          </p:cTn>
                        </p:par>
                        <p:par>
                          <p:cTn id="50" fill="hold">
                            <p:stCondLst>
                              <p:cond delay="300"/>
                            </p:stCondLst>
                            <p:childTnLst>
                              <p:par>
                                <p:cTn id="51" presetID="14" presetClass="entr" presetSubtype="10" fill="hold" nodeType="afterEffect">
                                  <p:stCondLst>
                                    <p:cond delay="500"/>
                                  </p:stCondLst>
                                  <p:childTnLst>
                                    <p:set>
                                      <p:cBhvr>
                                        <p:cTn id="52" dur="1" fill="hold">
                                          <p:stCondLst>
                                            <p:cond delay="0"/>
                                          </p:stCondLst>
                                        </p:cTn>
                                        <p:tgtEl>
                                          <p:spTgt spid="153"/>
                                        </p:tgtEl>
                                        <p:attrNameLst>
                                          <p:attrName>style.visibility</p:attrName>
                                        </p:attrNameLst>
                                      </p:cBhvr>
                                      <p:to>
                                        <p:strVal val="visible"/>
                                      </p:to>
                                    </p:set>
                                    <p:animEffect transition="in" filter="randombar(horizontal)">
                                      <p:cBhvr>
                                        <p:cTn id="53" dur="500"/>
                                        <p:tgtEl>
                                          <p:spTgt spid="153"/>
                                        </p:tgtEl>
                                      </p:cBhvr>
                                    </p:animEffec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4" fill="hold">
                            <p:stCondLst>
                              <p:cond delay="1300"/>
                            </p:stCondLst>
                            <p:childTnLst>
                              <p:par>
                                <p:cTn id="55" presetID="14" presetClass="entr" presetSubtype="10" fill="hold" nodeType="afterEffect">
                                  <p:stCondLst>
                                    <p:cond delay="500"/>
                                  </p:stCondLst>
                                  <p:childTnLst>
                                    <p:set>
                                      <p:cBhvr>
                                        <p:cTn id="56" dur="1" fill="hold">
                                          <p:stCondLst>
                                            <p:cond delay="0"/>
                                          </p:stCondLst>
                                        </p:cTn>
                                        <p:tgtEl>
                                          <p:spTgt spid="156"/>
                                        </p:tgtEl>
                                        <p:attrNameLst>
                                          <p:attrName>style.visibility</p:attrName>
                                        </p:attrNameLst>
                                      </p:cBhvr>
                                      <p:to>
                                        <p:strVal val="visible"/>
                                      </p:to>
                                    </p:set>
                                    <p:animEffect transition="in" filter="randombar(horizontal)">
                                      <p:cBhvr>
                                        <p:cTn id="57" dur="500"/>
                                        <p:tgtEl>
                                          <p:spTgt spid="156"/>
                                        </p:tgtEl>
                                      </p:cBhvr>
                                    </p:animEffec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8" fill="hold">
                            <p:stCondLst>
                              <p:cond delay="2300"/>
                            </p:stCondLst>
                            <p:childTnLst>
                              <p:par>
                                <p:cTn id="59" presetID="14" presetClass="entr" presetSubtype="10" fill="hold" nodeType="afterEffect">
                                  <p:stCondLst>
                                    <p:cond delay="500"/>
                                  </p:stCondLst>
                                  <p:childTnLst>
                                    <p:set>
                                      <p:cBhvr>
                                        <p:cTn id="60" dur="1" fill="hold">
                                          <p:stCondLst>
                                            <p:cond delay="0"/>
                                          </p:stCondLst>
                                        </p:cTn>
                                        <p:tgtEl>
                                          <p:spTgt spid="159"/>
                                        </p:tgtEl>
                                        <p:attrNameLst>
                                          <p:attrName>style.visibility</p:attrName>
                                        </p:attrNameLst>
                                      </p:cBhvr>
                                      <p:to>
                                        <p:strVal val="visible"/>
                                      </p:to>
                                    </p:set>
                                    <p:animEffect transition="in" filter="randombar(horizontal)">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5" name="beep.wav"/>
                                        </p:tgtEl>
                                      </p:cMediaNode>
                                    </p:audio>
                                  </p:subTnLst>
                                </p:cTn>
                              </p:par>
                            </p:childTnLst>
                          </p:cTn>
                        </p:par>
                        <p:par>
                          <p:cTn id="62" fill="hold">
                            <p:stCondLst>
                              <p:cond delay="3300"/>
                            </p:stCondLst>
                            <p:childTnLst>
                              <p:par>
                                <p:cTn id="63" presetID="14" presetClass="entr" presetSubtype="10" fill="hold" nodeType="afterEffect">
                                  <p:stCondLst>
                                    <p:cond delay="500"/>
                                  </p:stCondLst>
                                  <p:childTnLst>
                                    <p:set>
                                      <p:cBhvr>
                                        <p:cTn id="64" dur="1" fill="hold">
                                          <p:stCondLst>
                                            <p:cond delay="0"/>
                                          </p:stCondLst>
                                        </p:cTn>
                                        <p:tgtEl>
                                          <p:spTgt spid="163"/>
                                        </p:tgtEl>
                                        <p:attrNameLst>
                                          <p:attrName>style.visibility</p:attrName>
                                        </p:attrNameLst>
                                      </p:cBhvr>
                                      <p:to>
                                        <p:strVal val="visible"/>
                                      </p:to>
                                    </p:set>
                                    <p:animEffect transition="in" filter="randombar(horizontal)">
                                      <p:cBhvr>
                                        <p:cTn id="65" dur="500"/>
                                        <p:tgtEl>
                                          <p:spTgt spid="163"/>
                                        </p:tgtEl>
                                      </p:cBhvr>
                                    </p:animEffec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6" fill="hold">
                            <p:stCondLst>
                              <p:cond delay="4300"/>
                            </p:stCondLst>
                            <p:childTnLst>
                              <p:par>
                                <p:cTn id="67" presetID="14" presetClass="entr" presetSubtype="10" fill="hold" nodeType="afterEffect">
                                  <p:stCondLst>
                                    <p:cond delay="500"/>
                                  </p:stCondLst>
                                  <p:childTnLst>
                                    <p:set>
                                      <p:cBhvr>
                                        <p:cTn id="68" dur="1" fill="hold">
                                          <p:stCondLst>
                                            <p:cond delay="0"/>
                                          </p:stCondLst>
                                        </p:cTn>
                                        <p:tgtEl>
                                          <p:spTgt spid="168"/>
                                        </p:tgtEl>
                                        <p:attrNameLst>
                                          <p:attrName>style.visibility</p:attrName>
                                        </p:attrNameLst>
                                      </p:cBhvr>
                                      <p:to>
                                        <p:strVal val="visible"/>
                                      </p:to>
                                    </p:set>
                                    <p:animEffect transition="in" filter="randombar(horizontal)">
                                      <p:cBhvr>
                                        <p:cTn id="69" dur="500"/>
                                        <p:tgtEl>
                                          <p:spTgt spid="168"/>
                                        </p:tgtEl>
                                      </p:cBhvr>
                                    </p:animEffect>
                                  </p:childTnLst>
                                  <p:subTnLst>
                                    <p:audio>
                                      <p:cMediaNode>
                                        <p:cTn display="0" masterRel="sameClick">
                                          <p:stCondLst>
                                            <p:cond evt="begin" delay="0">
                                              <p:tn val="67"/>
                                            </p:cond>
                                          </p:stCondLst>
                                          <p:endCondLst>
                                            <p:cond evt="onStopAudio" delay="0">
                                              <p:tgtEl>
                                                <p:sldTgt/>
                                              </p:tgtEl>
                                            </p:cond>
                                          </p:endCondLst>
                                        </p:cTn>
                                        <p:tgtEl>
                                          <p:sndTgt r:embed="rId5" name="beep.wav"/>
                                        </p:tgtEl>
                                      </p:cMediaNode>
                                    </p:audio>
                                  </p:subTnLst>
                                </p:cTn>
                              </p:par>
                            </p:childTnLst>
                          </p:cTn>
                        </p:par>
                        <p:par>
                          <p:cTn id="70" fill="hold">
                            <p:stCondLst>
                              <p:cond delay="5300"/>
                            </p:stCondLst>
                            <p:childTnLst>
                              <p:par>
                                <p:cTn id="71" presetID="14" presetClass="entr" presetSubtype="10" fill="hold" nodeType="afterEffect">
                                  <p:stCondLst>
                                    <p:cond delay="500"/>
                                  </p:stCondLst>
                                  <p:childTnLst>
                                    <p:set>
                                      <p:cBhvr>
                                        <p:cTn id="72" dur="1" fill="hold">
                                          <p:stCondLst>
                                            <p:cond delay="0"/>
                                          </p:stCondLst>
                                        </p:cTn>
                                        <p:tgtEl>
                                          <p:spTgt spid="171"/>
                                        </p:tgtEl>
                                        <p:attrNameLst>
                                          <p:attrName>style.visibility</p:attrName>
                                        </p:attrNameLst>
                                      </p:cBhvr>
                                      <p:to>
                                        <p:strVal val="visible"/>
                                      </p:to>
                                    </p:set>
                                    <p:animEffect transition="in" filter="randombar(horizontal)">
                                      <p:cBhvr>
                                        <p:cTn id="73" dur="500"/>
                                        <p:tgtEl>
                                          <p:spTgt spid="171"/>
                                        </p:tgtEl>
                                      </p:cBhvr>
                                    </p:animEffect>
                                  </p:childTnLst>
                                  <p:subTnLst>
                                    <p:audio>
                                      <p:cMediaNode>
                                        <p:cTn display="0" masterRel="sameClick">
                                          <p:stCondLst>
                                            <p:cond evt="begin" delay="0">
                                              <p:tn val="71"/>
                                            </p:cond>
                                          </p:stCondLst>
                                          <p:endCondLst>
                                            <p:cond evt="onStopAudio" delay="0">
                                              <p:tgtEl>
                                                <p:sldTgt/>
                                              </p:tgtEl>
                                            </p:cond>
                                          </p:endCondLst>
                                        </p:cTn>
                                        <p:tgtEl>
                                          <p:sndTgt r:embed="rId5" name="beep.wav"/>
                                        </p:tgtEl>
                                      </p:cMediaNode>
                                    </p:audio>
                                  </p:subTnLst>
                                </p:cTn>
                              </p:par>
                            </p:childTnLst>
                          </p:cTn>
                        </p:par>
                        <p:par>
                          <p:cTn id="74" fill="hold">
                            <p:stCondLst>
                              <p:cond delay="6300"/>
                            </p:stCondLst>
                            <p:childTnLst>
                              <p:par>
                                <p:cTn id="75" presetID="14" presetClass="entr" presetSubtype="10" fill="hold" nodeType="afterEffect">
                                  <p:stCondLst>
                                    <p:cond delay="500"/>
                                  </p:stCondLst>
                                  <p:childTnLst>
                                    <p:set>
                                      <p:cBhvr>
                                        <p:cTn id="76" dur="1" fill="hold">
                                          <p:stCondLst>
                                            <p:cond delay="0"/>
                                          </p:stCondLst>
                                        </p:cTn>
                                        <p:tgtEl>
                                          <p:spTgt spid="179"/>
                                        </p:tgtEl>
                                        <p:attrNameLst>
                                          <p:attrName>style.visibility</p:attrName>
                                        </p:attrNameLst>
                                      </p:cBhvr>
                                      <p:to>
                                        <p:strVal val="visible"/>
                                      </p:to>
                                    </p:set>
                                    <p:animEffect transition="in" filter="randombar(horizontal)">
                                      <p:cBhvr>
                                        <p:cTn id="77" dur="500"/>
                                        <p:tgtEl>
                                          <p:spTgt spid="179"/>
                                        </p:tgtEl>
                                      </p:cBhvr>
                                    </p:animEffec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8" fill="hold">
                            <p:stCondLst>
                              <p:cond delay="7300"/>
                            </p:stCondLst>
                            <p:childTnLst>
                              <p:par>
                                <p:cTn id="79" presetID="14" presetClass="entr" presetSubtype="10" fill="hold" nodeType="afterEffect">
                                  <p:stCondLst>
                                    <p:cond delay="500"/>
                                  </p:stCondLst>
                                  <p:childTnLst>
                                    <p:set>
                                      <p:cBhvr>
                                        <p:cTn id="80" dur="1" fill="hold">
                                          <p:stCondLst>
                                            <p:cond delay="0"/>
                                          </p:stCondLst>
                                        </p:cTn>
                                        <p:tgtEl>
                                          <p:spTgt spid="182"/>
                                        </p:tgtEl>
                                        <p:attrNameLst>
                                          <p:attrName>style.visibility</p:attrName>
                                        </p:attrNameLst>
                                      </p:cBhvr>
                                      <p:to>
                                        <p:strVal val="visible"/>
                                      </p:to>
                                    </p:set>
                                    <p:animEffect transition="in" filter="randombar(horizontal)">
                                      <p:cBhvr>
                                        <p:cTn id="81" dur="500"/>
                                        <p:tgtEl>
                                          <p:spTgt spid="182"/>
                                        </p:tgtEl>
                                      </p:cBhvr>
                                    </p:animEffect>
                                  </p:childTnLst>
                                  <p:subTnLst>
                                    <p:audio>
                                      <p:cMediaNode>
                                        <p:cTn display="0" masterRel="sameClick">
                                          <p:stCondLst>
                                            <p:cond evt="begin" delay="0">
                                              <p:tn val="79"/>
                                            </p:cond>
                                          </p:stCondLst>
                                          <p:endCondLst>
                                            <p:cond evt="onStopAudio" delay="0">
                                              <p:tgtEl>
                                                <p:sldTgt/>
                                              </p:tgtEl>
                                            </p:cond>
                                          </p:endCondLst>
                                        </p:cTn>
                                        <p:tgtEl>
                                          <p:sndTgt r:embed="rId5" name="beep.wav"/>
                                        </p:tgtEl>
                                      </p:cMediaNode>
                                    </p:audio>
                                  </p:subTnLst>
                                </p:cTn>
                              </p:par>
                            </p:childTnLst>
                          </p:cTn>
                        </p:par>
                        <p:par>
                          <p:cTn id="82" fill="hold">
                            <p:stCondLst>
                              <p:cond delay="8300"/>
                            </p:stCondLst>
                            <p:childTnLst>
                              <p:par>
                                <p:cTn id="83" presetID="14" presetClass="entr" presetSubtype="10" fill="hold" nodeType="afterEffect">
                                  <p:stCondLst>
                                    <p:cond delay="500"/>
                                  </p:stCondLst>
                                  <p:childTnLst>
                                    <p:set>
                                      <p:cBhvr>
                                        <p:cTn id="84" dur="1" fill="hold">
                                          <p:stCondLst>
                                            <p:cond delay="0"/>
                                          </p:stCondLst>
                                        </p:cTn>
                                        <p:tgtEl>
                                          <p:spTgt spid="185"/>
                                        </p:tgtEl>
                                        <p:attrNameLst>
                                          <p:attrName>style.visibility</p:attrName>
                                        </p:attrNameLst>
                                      </p:cBhvr>
                                      <p:to>
                                        <p:strVal val="visible"/>
                                      </p:to>
                                    </p:set>
                                    <p:animEffect transition="in" filter="randombar(horizontal)">
                                      <p:cBhvr>
                                        <p:cTn id="85" dur="500"/>
                                        <p:tgtEl>
                                          <p:spTgt spid="185"/>
                                        </p:tgtEl>
                                      </p:cBhvr>
                                    </p:animEffect>
                                  </p:childTnLst>
                                  <p:subTnLst>
                                    <p:audio>
                                      <p:cMediaNode>
                                        <p:cTn display="0" masterRel="sameClick">
                                          <p:stCondLst>
                                            <p:cond evt="begin" delay="0">
                                              <p:tn val="83"/>
                                            </p:cond>
                                          </p:stCondLst>
                                          <p:endCondLst>
                                            <p:cond evt="onStopAudio" delay="0">
                                              <p:tgtEl>
                                                <p:sldTgt/>
                                              </p:tgtEl>
                                            </p:cond>
                                          </p:endCondLst>
                                        </p:cTn>
                                        <p:tgtEl>
                                          <p:sndTgt r:embed="rId5" name="beep.wav"/>
                                        </p:tgtEl>
                                      </p:cMediaNode>
                                    </p:audio>
                                  </p:subTnLst>
                                </p:cTn>
                              </p:par>
                            </p:childTnLst>
                          </p:cTn>
                        </p:par>
                        <p:par>
                          <p:cTn id="86" fill="hold">
                            <p:stCondLst>
                              <p:cond delay="9300"/>
                            </p:stCondLst>
                            <p:childTnLst>
                              <p:par>
                                <p:cTn id="87" presetID="14" presetClass="entr" presetSubtype="10" fill="hold" nodeType="afterEffect">
                                  <p:stCondLst>
                                    <p:cond delay="500"/>
                                  </p:stCondLst>
                                  <p:childTnLst>
                                    <p:set>
                                      <p:cBhvr>
                                        <p:cTn id="88" dur="1" fill="hold">
                                          <p:stCondLst>
                                            <p:cond delay="0"/>
                                          </p:stCondLst>
                                        </p:cTn>
                                        <p:tgtEl>
                                          <p:spTgt spid="188"/>
                                        </p:tgtEl>
                                        <p:attrNameLst>
                                          <p:attrName>style.visibility</p:attrName>
                                        </p:attrNameLst>
                                      </p:cBhvr>
                                      <p:to>
                                        <p:strVal val="visible"/>
                                      </p:to>
                                    </p:set>
                                    <p:animEffect transition="in" filter="randombar(horizontal)">
                                      <p:cBhvr>
                                        <p:cTn id="89" dur="500"/>
                                        <p:tgtEl>
                                          <p:spTgt spid="188"/>
                                        </p:tgtEl>
                                      </p:cBhvr>
                                    </p:animEffect>
                                  </p:childTnLst>
                                  <p:subTnLst>
                                    <p:audio>
                                      <p:cMediaNode>
                                        <p:cTn display="0" masterRel="sameClick">
                                          <p:stCondLst>
                                            <p:cond evt="begin" delay="0">
                                              <p:tn val="87"/>
                                            </p:cond>
                                          </p:stCondLst>
                                          <p:endCondLst>
                                            <p:cond evt="onStopAudio" delay="0">
                                              <p:tgtEl>
                                                <p:sldTgt/>
                                              </p:tgtEl>
                                            </p:cond>
                                          </p:endCondLst>
                                        </p:cTn>
                                        <p:tgtEl>
                                          <p:sndTgt r:embed="rId5" name="beep.wav"/>
                                        </p:tgtEl>
                                      </p:cMediaNode>
                                    </p:audio>
                                  </p:subTnLst>
                                </p:cTn>
                              </p:par>
                            </p:childTnLst>
                          </p:cTn>
                        </p:par>
                        <p:par>
                          <p:cTn id="90" fill="hold">
                            <p:stCondLst>
                              <p:cond delay="10300"/>
                            </p:stCondLst>
                            <p:childTnLst>
                              <p:par>
                                <p:cTn id="91" presetID="14" presetClass="entr" presetSubtype="10" fill="hold" nodeType="afterEffect">
                                  <p:stCondLst>
                                    <p:cond delay="500"/>
                                  </p:stCondLst>
                                  <p:childTnLst>
                                    <p:set>
                                      <p:cBhvr>
                                        <p:cTn id="92" dur="1" fill="hold">
                                          <p:stCondLst>
                                            <p:cond delay="0"/>
                                          </p:stCondLst>
                                        </p:cTn>
                                        <p:tgtEl>
                                          <p:spTgt spid="191"/>
                                        </p:tgtEl>
                                        <p:attrNameLst>
                                          <p:attrName>style.visibility</p:attrName>
                                        </p:attrNameLst>
                                      </p:cBhvr>
                                      <p:to>
                                        <p:strVal val="visible"/>
                                      </p:to>
                                    </p:set>
                                    <p:animEffect transition="in" filter="randombar(horizontal)">
                                      <p:cBhvr>
                                        <p:cTn id="93" dur="500"/>
                                        <p:tgtEl>
                                          <p:spTgt spid="191"/>
                                        </p:tgtEl>
                                      </p:cBhvr>
                                    </p:animEffect>
                                  </p:childTnLst>
                                  <p:subTnLst>
                                    <p:audio>
                                      <p:cMediaNode>
                                        <p:cTn display="0" masterRel="sameClick">
                                          <p:stCondLst>
                                            <p:cond evt="begin" delay="0">
                                              <p:tn val="91"/>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152"/>
                  </p:tgtEl>
                </p:cond>
              </p:nextCondLst>
            </p:seq>
          </p:childTnLst>
        </p:cTn>
      </p:par>
    </p:tnLst>
    <p:bldLst>
      <p:bldP spid="60" grpId="0" animBg="1"/>
      <p:bldP spid="129" grpId="0" animBg="1"/>
      <p:bldP spid="194" grpId="0" animBg="1"/>
      <p:bldP spid="1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477107" y="456420"/>
            <a:ext cx="9988062" cy="1569660"/>
          </a:xfrm>
          <a:prstGeom prst="rect">
            <a:avLst/>
          </a:prstGeom>
        </p:spPr>
        <p:txBody>
          <a:bodyPr wrap="square">
            <a:spAutoFit/>
          </a:bodyPr>
          <a:lstStyle/>
          <a:p>
            <a:pPr algn="just"/>
            <a:r>
              <a:rPr lang="en-US" sz="3200" b="1" u="sng" dirty="0">
                <a:solidFill>
                  <a:srgbClr val="FF0000"/>
                </a:solidFill>
                <a:latin typeface="Times New Roman" panose="02020603050405020304" pitchFamily="18" charset="0"/>
              </a:rPr>
              <a:t>PHIẾU HỌC TẬP 1: </a:t>
            </a:r>
            <a:endParaRPr lang="en-US" sz="3200" b="1" u="sng" dirty="0" smtClean="0">
              <a:solidFill>
                <a:srgbClr val="FF0000"/>
              </a:solidFill>
              <a:latin typeface="Times New Roman" panose="02020603050405020304" pitchFamily="18" charset="0"/>
            </a:endParaRPr>
          </a:p>
          <a:p>
            <a:pPr algn="just"/>
            <a:r>
              <a:rPr lang="en-US" sz="3200" b="1" dirty="0" smtClean="0">
                <a:solidFill>
                  <a:srgbClr val="0000CC"/>
                </a:solidFill>
                <a:latin typeface="Times New Roman" panose="02020603050405020304" pitchFamily="18" charset="0"/>
              </a:rPr>
              <a:t>Khái </a:t>
            </a:r>
            <a:r>
              <a:rPr lang="en-US" sz="3200" b="1" dirty="0">
                <a:solidFill>
                  <a:srgbClr val="0000CC"/>
                </a:solidFill>
                <a:latin typeface="Times New Roman" panose="02020603050405020304" pitchFamily="18" charset="0"/>
              </a:rPr>
              <a:t>quát hình thức, nội dung, ý nghĩa của bài và rút ra kĩ năng đọc hiểu truyện đồng </a:t>
            </a:r>
            <a:r>
              <a:rPr lang="en-US" sz="3200" b="1" dirty="0" smtClean="0">
                <a:solidFill>
                  <a:srgbClr val="0000CC"/>
                </a:solidFill>
                <a:latin typeface="Times New Roman" panose="02020603050405020304" pitchFamily="18" charset="0"/>
              </a:rPr>
              <a:t>thoại?</a:t>
            </a:r>
            <a:endParaRPr lang="en-US" sz="3200" dirty="0">
              <a:solidFill>
                <a:srgbClr val="0000CC"/>
              </a:solidFill>
              <a:effectLst/>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07" y="2251510"/>
            <a:ext cx="9165158" cy="3656920"/>
          </a:xfrm>
          <a:prstGeom prst="rect">
            <a:avLst/>
          </a:prstGeom>
        </p:spPr>
      </p:pic>
    </p:spTree>
    <p:extLst>
      <p:ext uri="{BB962C8B-B14F-4D97-AF65-F5344CB8AC3E}">
        <p14:creationId xmlns:p14="http://schemas.microsoft.com/office/powerpoint/2010/main" val="2269032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3">
            <a:extLst>
              <a:ext uri="{FF2B5EF4-FFF2-40B4-BE49-F238E27FC236}">
                <a16:creationId xmlns:a16="http://schemas.microsoft.com/office/drawing/2014/main" id="{77249190-8769-42DA-BF70-5186F5DCA665}"/>
              </a:ext>
            </a:extLst>
          </p:cNvPr>
          <p:cNvSpPr/>
          <p:nvPr/>
        </p:nvSpPr>
        <p:spPr>
          <a:xfrm>
            <a:off x="1105603" y="1801514"/>
            <a:ext cx="1790027" cy="481862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smtClean="0">
                <a:solidFill>
                  <a:schemeClr val="tx1"/>
                </a:solidFill>
                <a:latin typeface="+mj-lt"/>
                <a:cs typeface="Times New Roman" panose="02020603050405020304" pitchFamily="18" charset="0"/>
              </a:rPr>
              <a:t>- </a:t>
            </a:r>
            <a:r>
              <a:rPr lang="nl-NL" dirty="0">
                <a:solidFill>
                  <a:schemeClr val="tx1"/>
                </a:solidFill>
                <a:latin typeface="Times New Roman" panose="02020603050405020304" pitchFamily="18" charset="0"/>
                <a:cs typeface="Times New Roman" panose="02020603050405020304" pitchFamily="18" charset="0"/>
              </a:rPr>
              <a:t>Miêu tả loài vật sinh động, nghệ thuật nhân hoá, khắc họa sống động qua: ngoại hình, lời nói, điệu bộ...</a:t>
            </a:r>
            <a:endParaRPr lang="en-US" dirty="0">
              <a:solidFill>
                <a:schemeClr val="tx1"/>
              </a:solidFill>
              <a:latin typeface="Times New Roman" panose="02020603050405020304" pitchFamily="18" charset="0"/>
              <a:cs typeface="Times New Roman" panose="02020603050405020304" pitchFamily="18" charset="0"/>
            </a:endParaRPr>
          </a:p>
          <a:p>
            <a:pPr algn="just"/>
            <a:r>
              <a:rPr lang="vi-VN" dirty="0">
                <a:solidFill>
                  <a:schemeClr val="tx1"/>
                </a:solidFill>
                <a:latin typeface="+mj-lt"/>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Ngôi kể thứ nhất cũng là nhân vật chính làm cho câu chuyện gần gũi, chân thực.</a:t>
            </a:r>
            <a:endParaRPr lang="en-US" dirty="0">
              <a:solidFill>
                <a:schemeClr val="tx1"/>
              </a:solidFill>
              <a:effectLst/>
              <a:latin typeface="Times New Roman" panose="02020603050405020304" pitchFamily="18" charset="0"/>
              <a:cs typeface="Times New Roman" panose="02020603050405020304" pitchFamily="18" charset="0"/>
            </a:endParaRPr>
          </a:p>
        </p:txBody>
      </p:sp>
      <p:cxnSp>
        <p:nvCxnSpPr>
          <p:cNvPr id="9" name="Straight Arrow Connector 8"/>
          <p:cNvCxnSpPr>
            <a:stCxn id="13" idx="2"/>
            <a:endCxn id="14" idx="0"/>
          </p:cNvCxnSpPr>
          <p:nvPr/>
        </p:nvCxnSpPr>
        <p:spPr>
          <a:xfrm flipH="1">
            <a:off x="2000617" y="585070"/>
            <a:ext cx="4095383" cy="489446"/>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a:stCxn id="13" idx="2"/>
            <a:endCxn id="24" idx="0"/>
          </p:cNvCxnSpPr>
          <p:nvPr/>
        </p:nvCxnSpPr>
        <p:spPr>
          <a:xfrm flipH="1">
            <a:off x="4446353" y="585070"/>
            <a:ext cx="1649647" cy="454179"/>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13" idx="2"/>
          </p:cNvCxnSpPr>
          <p:nvPr/>
        </p:nvCxnSpPr>
        <p:spPr>
          <a:xfrm>
            <a:off x="6096000" y="585070"/>
            <a:ext cx="894230" cy="44029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a:stCxn id="13" idx="2"/>
            <a:endCxn id="28" idx="0"/>
          </p:cNvCxnSpPr>
          <p:nvPr/>
        </p:nvCxnSpPr>
        <p:spPr>
          <a:xfrm>
            <a:off x="6096000" y="585070"/>
            <a:ext cx="3816775" cy="454179"/>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13" name="Text Box 9"/>
          <p:cNvSpPr txBox="1">
            <a:spLocks noChangeArrowheads="1"/>
          </p:cNvSpPr>
          <p:nvPr/>
        </p:nvSpPr>
        <p:spPr bwMode="auto">
          <a:xfrm>
            <a:off x="0" y="160338"/>
            <a:ext cx="12192000" cy="424732"/>
          </a:xfrm>
          <a:prstGeom prst="rect">
            <a:avLst/>
          </a:prstGeom>
          <a:solidFill>
            <a:schemeClr val="accent4"/>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 typeface="Arial" panose="020B0604020202020204" pitchFamily="34" charset="0"/>
              <a:buNone/>
            </a:pPr>
            <a:r>
              <a:rPr lang="en-US" altLang="en-US" sz="2400" b="1" dirty="0" smtClean="0">
                <a:latin typeface="Times New Roman" panose="02020603050405020304" pitchFamily="18" charset="0"/>
                <a:cs typeface="Times New Roman" panose="02020603050405020304" pitchFamily="18" charset="0"/>
              </a:rPr>
              <a:t>III. TỔNG KẾT</a:t>
            </a:r>
            <a:endParaRPr lang="en-US" altLang="en-US" sz="2400" b="1" dirty="0">
              <a:latin typeface="Times New Roman" panose="02020603050405020304" pitchFamily="18" charset="0"/>
              <a:cs typeface="Times New Roman" panose="02020603050405020304" pitchFamily="18" charset="0"/>
            </a:endParaRPr>
          </a:p>
        </p:txBody>
      </p:sp>
      <p:sp>
        <p:nvSpPr>
          <p:cNvPr id="14" name="Rectangle: Rounded Corners 33">
            <a:extLst>
              <a:ext uri="{FF2B5EF4-FFF2-40B4-BE49-F238E27FC236}">
                <a16:creationId xmlns:a16="http://schemas.microsoft.com/office/drawing/2014/main" id="{77249190-8769-42DA-BF70-5186F5DCA665}"/>
              </a:ext>
            </a:extLst>
          </p:cNvPr>
          <p:cNvSpPr/>
          <p:nvPr/>
        </p:nvSpPr>
        <p:spPr>
          <a:xfrm>
            <a:off x="1105603" y="1074516"/>
            <a:ext cx="1790027" cy="58629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0000"/>
                </a:solidFill>
                <a:latin typeface="Times New Roman" panose="02020603050405020304" pitchFamily="18" charset="0"/>
                <a:cs typeface="Times New Roman" panose="02020603050405020304" pitchFamily="18" charset="0"/>
              </a:rPr>
              <a:t>1. Hình </a:t>
            </a:r>
            <a:r>
              <a:rPr lang="en-US" sz="2000" b="1" dirty="0" smtClean="0">
                <a:solidFill>
                  <a:srgbClr val="FF0000"/>
                </a:solidFill>
                <a:latin typeface="Times New Roman" panose="02020603050405020304" pitchFamily="18" charset="0"/>
                <a:cs typeface="Times New Roman" panose="02020603050405020304" pitchFamily="18" charset="0"/>
              </a:rPr>
              <a:t>thức</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33">
            <a:extLst>
              <a:ext uri="{FF2B5EF4-FFF2-40B4-BE49-F238E27FC236}">
                <a16:creationId xmlns:a16="http://schemas.microsoft.com/office/drawing/2014/main" id="{77249190-8769-42DA-BF70-5186F5DCA665}"/>
              </a:ext>
            </a:extLst>
          </p:cNvPr>
          <p:cNvSpPr/>
          <p:nvPr/>
        </p:nvSpPr>
        <p:spPr>
          <a:xfrm>
            <a:off x="3530220" y="1836045"/>
            <a:ext cx="1790027" cy="481862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a:solidFill>
                  <a:schemeClr val="tx1"/>
                </a:solidFill>
                <a:latin typeface="+mj-lt"/>
              </a:rPr>
              <a:t>- Miêu tả vẻ đẹp của Dế Mèn cường tráng nhưng tính nết còn kiêu căng, xốc nổi.</a:t>
            </a:r>
            <a:endParaRPr lang="en-US" dirty="0">
              <a:solidFill>
                <a:schemeClr val="tx1"/>
              </a:solidFill>
              <a:latin typeface="+mj-lt"/>
            </a:endParaRPr>
          </a:p>
          <a:p>
            <a:pPr algn="just"/>
            <a:r>
              <a:rPr lang="vi-VN" dirty="0">
                <a:solidFill>
                  <a:schemeClr val="tx1"/>
                </a:solidFill>
                <a:latin typeface="+mj-lt"/>
              </a:rPr>
              <a:t>- Sau khi bày trò trêu chị Cốc, gây ra cái chết cho Dế Choắt, Dế Mèn hối hận và rút ra bài học đường đời đầu tiên cho mình.</a:t>
            </a:r>
            <a:endParaRPr lang="en-US" dirty="0">
              <a:solidFill>
                <a:schemeClr val="tx1"/>
              </a:solidFill>
              <a:effectLst/>
              <a:latin typeface="+mj-lt"/>
            </a:endParaRPr>
          </a:p>
        </p:txBody>
      </p:sp>
      <p:sp>
        <p:nvSpPr>
          <p:cNvPr id="24" name="Rectangle: Rounded Corners 33">
            <a:extLst>
              <a:ext uri="{FF2B5EF4-FFF2-40B4-BE49-F238E27FC236}">
                <a16:creationId xmlns:a16="http://schemas.microsoft.com/office/drawing/2014/main" id="{77249190-8769-42DA-BF70-5186F5DCA665}"/>
              </a:ext>
            </a:extLst>
          </p:cNvPr>
          <p:cNvSpPr/>
          <p:nvPr/>
        </p:nvSpPr>
        <p:spPr>
          <a:xfrm>
            <a:off x="3551339" y="1039249"/>
            <a:ext cx="1790027" cy="58629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0000"/>
                </a:solidFill>
                <a:latin typeface="Times New Roman" panose="02020603050405020304" pitchFamily="18" charset="0"/>
                <a:cs typeface="Times New Roman" panose="02020603050405020304" pitchFamily="18" charset="0"/>
              </a:rPr>
              <a:t>2.</a:t>
            </a:r>
            <a:r>
              <a:rPr lang="en-US" sz="2000" dirty="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Nội dung</a:t>
            </a:r>
            <a:endParaRPr lang="en-US" sz="2000" dirty="0">
              <a:solidFill>
                <a:srgbClr val="FF0000"/>
              </a:solidFill>
              <a:effectLst/>
              <a:latin typeface="Times New Roman" panose="02020603050405020304" pitchFamily="18" charset="0"/>
              <a:cs typeface="Times New Roman" panose="02020603050405020304" pitchFamily="18" charset="0"/>
            </a:endParaRPr>
          </a:p>
        </p:txBody>
      </p:sp>
      <p:sp>
        <p:nvSpPr>
          <p:cNvPr id="25" name="Rectangle: Rounded Corners 33">
            <a:extLst>
              <a:ext uri="{FF2B5EF4-FFF2-40B4-BE49-F238E27FC236}">
                <a16:creationId xmlns:a16="http://schemas.microsoft.com/office/drawing/2014/main" id="{77249190-8769-42DA-BF70-5186F5DCA665}"/>
              </a:ext>
            </a:extLst>
          </p:cNvPr>
          <p:cNvSpPr/>
          <p:nvPr/>
        </p:nvSpPr>
        <p:spPr>
          <a:xfrm>
            <a:off x="6007592" y="1836045"/>
            <a:ext cx="1790027" cy="478409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a:solidFill>
                  <a:schemeClr val="tx1"/>
                </a:solidFill>
                <a:latin typeface="+mj-lt"/>
              </a:rPr>
              <a:t>- </a:t>
            </a:r>
            <a:r>
              <a:rPr lang="en-US" dirty="0">
                <a:solidFill>
                  <a:schemeClr val="tx1"/>
                </a:solidFill>
                <a:latin typeface="Times New Roman" panose="02020603050405020304" pitchFamily="18" charset="0"/>
                <a:cs typeface="Times New Roman" panose="02020603050405020304" pitchFamily="18" charset="0"/>
              </a:rPr>
              <a:t>Không kiêu căng, hống hách, coi thường người khác, nghịch ngợm tai quái</a:t>
            </a:r>
            <a:r>
              <a:rPr lang="vi-VN"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a:p>
            <a:pPr algn="just"/>
            <a:r>
              <a:rPr lang="vi-VN" dirty="0">
                <a:solidFill>
                  <a:schemeClr val="tx1"/>
                </a:solidFill>
                <a:latin typeface="+mj-lt"/>
              </a:rPr>
              <a:t>- </a:t>
            </a:r>
            <a:r>
              <a:rPr lang="en-US" dirty="0">
                <a:solidFill>
                  <a:schemeClr val="tx1"/>
                </a:solidFill>
                <a:latin typeface="Times New Roman" panose="02020603050405020304" pitchFamily="18" charset="0"/>
                <a:cs typeface="Times New Roman" panose="02020603050405020304" pitchFamily="18" charset="0"/>
              </a:rPr>
              <a:t>Khi mắc lỗi cần biết ân hận, sủa chữa lỗi lầm và rút ra bài học để tránh mắc lại</a:t>
            </a:r>
            <a:r>
              <a:rPr lang="vi-VN"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Rounded Corners 33">
            <a:extLst>
              <a:ext uri="{FF2B5EF4-FFF2-40B4-BE49-F238E27FC236}">
                <a16:creationId xmlns:a16="http://schemas.microsoft.com/office/drawing/2014/main" id="{77249190-8769-42DA-BF70-5186F5DCA665}"/>
              </a:ext>
            </a:extLst>
          </p:cNvPr>
          <p:cNvSpPr/>
          <p:nvPr/>
        </p:nvSpPr>
        <p:spPr>
          <a:xfrm>
            <a:off x="6011011" y="1023416"/>
            <a:ext cx="1790027" cy="58629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latin typeface="Times New Roman" panose="02020603050405020304" pitchFamily="18" charset="0"/>
                <a:cs typeface="Times New Roman" panose="02020603050405020304" pitchFamily="18" charset="0"/>
              </a:rPr>
              <a:t>3</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Ý </a:t>
            </a:r>
            <a:r>
              <a:rPr lang="vi-VN" sz="2000" b="1" dirty="0" smtClean="0">
                <a:solidFill>
                  <a:srgbClr val="FF0000"/>
                </a:solidFill>
                <a:latin typeface="Times New Roman" panose="02020603050405020304" pitchFamily="18" charset="0"/>
                <a:cs typeface="Times New Roman" panose="02020603050405020304" pitchFamily="18" charset="0"/>
              </a:rPr>
              <a:t>nghĩa</a:t>
            </a:r>
            <a:endParaRPr lang="en-US" sz="2000" dirty="0">
              <a:solidFill>
                <a:srgbClr val="FF0000"/>
              </a:solidFill>
              <a:effectLst/>
              <a:latin typeface="Times New Roman" panose="02020603050405020304" pitchFamily="18" charset="0"/>
              <a:cs typeface="Times New Roman" panose="02020603050405020304" pitchFamily="18" charset="0"/>
            </a:endParaRPr>
          </a:p>
        </p:txBody>
      </p:sp>
      <p:sp>
        <p:nvSpPr>
          <p:cNvPr id="27" name="Rectangle: Rounded Corners 33">
            <a:extLst>
              <a:ext uri="{FF2B5EF4-FFF2-40B4-BE49-F238E27FC236}">
                <a16:creationId xmlns:a16="http://schemas.microsoft.com/office/drawing/2014/main" id="{77249190-8769-42DA-BF70-5186F5DCA665}"/>
              </a:ext>
            </a:extLst>
          </p:cNvPr>
          <p:cNvSpPr/>
          <p:nvPr/>
        </p:nvSpPr>
        <p:spPr>
          <a:xfrm>
            <a:off x="8484964" y="1818779"/>
            <a:ext cx="2882096" cy="478409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smtClean="0">
                <a:solidFill>
                  <a:schemeClr val="tx1"/>
                </a:solidFill>
                <a:latin typeface="+mj-lt"/>
              </a:rPr>
              <a:t>- Nhận biết</a:t>
            </a:r>
            <a:r>
              <a:rPr lang="it-IT" dirty="0" smtClean="0">
                <a:solidFill>
                  <a:schemeClr val="tx1"/>
                </a:solidFill>
                <a:latin typeface="+mj-lt"/>
              </a:rPr>
              <a:t> </a:t>
            </a:r>
            <a:r>
              <a:rPr lang="it-IT" dirty="0" smtClean="0">
                <a:solidFill>
                  <a:schemeClr val="tx1"/>
                </a:solidFill>
                <a:latin typeface="Times New Roman" panose="02020603050405020304" pitchFamily="18" charset="0"/>
                <a:cs typeface="Times New Roman" panose="02020603050405020304" pitchFamily="18" charset="0"/>
              </a:rPr>
              <a:t>được những sự việc được kể, nhất là những sự việc chính;</a:t>
            </a:r>
            <a:endParaRPr lang="en-US" dirty="0" smtClean="0">
              <a:solidFill>
                <a:schemeClr val="tx1"/>
              </a:solidFill>
              <a:latin typeface="Times New Roman" panose="02020603050405020304" pitchFamily="18" charset="0"/>
              <a:cs typeface="Times New Roman" panose="02020603050405020304" pitchFamily="18" charset="0"/>
            </a:endParaRPr>
          </a:p>
          <a:p>
            <a:pPr algn="just"/>
            <a:r>
              <a:rPr lang="vi-VN" dirty="0" smtClean="0">
                <a:solidFill>
                  <a:schemeClr val="tx1"/>
                </a:solidFill>
                <a:latin typeface="+mj-lt"/>
              </a:rPr>
              <a:t>- </a:t>
            </a:r>
            <a:r>
              <a:rPr lang="en-US" dirty="0" smtClean="0">
                <a:solidFill>
                  <a:schemeClr val="tx1"/>
                </a:solidFill>
                <a:latin typeface="Times New Roman" panose="02020603050405020304" pitchFamily="18" charset="0"/>
                <a:cs typeface="Times New Roman" panose="02020603050405020304" pitchFamily="18" charset="0"/>
              </a:rPr>
              <a:t>Chỉ r</a:t>
            </a:r>
            <a:r>
              <a:rPr lang="it-IT" dirty="0" smtClean="0">
                <a:solidFill>
                  <a:schemeClr val="tx1"/>
                </a:solidFill>
                <a:latin typeface="Times New Roman" panose="02020603050405020304" pitchFamily="18" charset="0"/>
                <a:cs typeface="Times New Roman" panose="02020603050405020304" pitchFamily="18" charset="0"/>
              </a:rPr>
              <a:t>a được những nhân vật là các loài vật đã được nhà văn miêu tả</a:t>
            </a:r>
            <a:r>
              <a:rPr lang="vi-VN"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mj-lt"/>
              </a:rPr>
              <a:t>đặc biệt là nhân vật chính. </a:t>
            </a:r>
            <a:endParaRPr lang="en-US" dirty="0" smtClean="0">
              <a:solidFill>
                <a:schemeClr val="tx1"/>
              </a:solidFill>
              <a:latin typeface="+mj-lt"/>
            </a:endParaRPr>
          </a:p>
          <a:p>
            <a:pPr algn="just"/>
            <a:r>
              <a:rPr lang="vi-VN" dirty="0" smtClean="0">
                <a:solidFill>
                  <a:schemeClr val="tx1"/>
                </a:solidFill>
                <a:latin typeface="+mj-lt"/>
              </a:rPr>
              <a:t>- Đ</a:t>
            </a:r>
            <a:r>
              <a:rPr lang="it-IT" dirty="0" smtClean="0">
                <a:solidFill>
                  <a:schemeClr val="tx1"/>
                </a:solidFill>
                <a:latin typeface="+mj-lt"/>
              </a:rPr>
              <a:t>i </a:t>
            </a:r>
            <a:r>
              <a:rPr lang="it-IT" dirty="0" smtClean="0">
                <a:solidFill>
                  <a:schemeClr val="tx1"/>
                </a:solidFill>
                <a:latin typeface="Times New Roman" panose="02020603050405020304" pitchFamily="18" charset="0"/>
                <a:cs typeface="Times New Roman" panose="02020603050405020304" pitchFamily="18" charset="0"/>
              </a:rPr>
              <a:t>sâu tìm hiểu hình dạng, điệu bộ, cử chỉ, ngôn ngữ, tính cách... của các con vật </a:t>
            </a:r>
            <a:r>
              <a:rPr lang="vi-VN" dirty="0" smtClean="0">
                <a:solidFill>
                  <a:schemeClr val="tx1"/>
                </a:solidFill>
                <a:latin typeface="+mj-lt"/>
              </a:rPr>
              <a:t>(đặc điểm của loài vật, đặc điểm của con người)</a:t>
            </a:r>
            <a:endParaRPr lang="en-US" dirty="0" smtClean="0">
              <a:solidFill>
                <a:schemeClr val="tx1"/>
              </a:solidFill>
              <a:latin typeface="+mj-lt"/>
            </a:endParaRPr>
          </a:p>
          <a:p>
            <a:pPr algn="just"/>
            <a:r>
              <a:rPr lang="vi-VN" dirty="0" smtClean="0">
                <a:solidFill>
                  <a:schemeClr val="tx1"/>
                </a:solidFill>
                <a:latin typeface="+mj-lt"/>
              </a:rPr>
              <a:t>- P</a:t>
            </a:r>
            <a:r>
              <a:rPr lang="it-IT" dirty="0" smtClean="0">
                <a:solidFill>
                  <a:schemeClr val="tx1"/>
                </a:solidFill>
                <a:latin typeface="Times New Roman" panose="02020603050405020304" pitchFamily="18" charset="0"/>
                <a:cs typeface="Times New Roman" panose="02020603050405020304" pitchFamily="18" charset="0"/>
              </a:rPr>
              <a:t>hát hiện bài học</a:t>
            </a:r>
            <a:r>
              <a:rPr lang="vi-VN" dirty="0" smtClean="0">
                <a:solidFill>
                  <a:schemeClr val="tx1"/>
                </a:solidFill>
                <a:latin typeface="Times New Roman" panose="02020603050405020304" pitchFamily="18" charset="0"/>
                <a:cs typeface="Times New Roman" panose="02020603050405020304" pitchFamily="18" charset="0"/>
              </a:rPr>
              <a:t> cuộc</a:t>
            </a:r>
            <a:r>
              <a:rPr lang="it-IT" dirty="0" smtClean="0">
                <a:solidFill>
                  <a:schemeClr val="tx1"/>
                </a:solidFill>
                <a:latin typeface="Times New Roman" panose="02020603050405020304" pitchFamily="18" charset="0"/>
                <a:cs typeface="Times New Roman" panose="02020603050405020304" pitchFamily="18" charset="0"/>
              </a:rPr>
              <a:t> sống mà truyện muốn thể hiện; liên hệ với bản thân.</a:t>
            </a:r>
            <a:endParaRPr lang="en-US" dirty="0">
              <a:solidFill>
                <a:schemeClr val="tx1"/>
              </a:solidFill>
              <a:effectLst/>
              <a:latin typeface="Times New Roman" panose="02020603050405020304" pitchFamily="18" charset="0"/>
              <a:cs typeface="Times New Roman" panose="02020603050405020304" pitchFamily="18" charset="0"/>
            </a:endParaRPr>
          </a:p>
        </p:txBody>
      </p:sp>
      <p:sp>
        <p:nvSpPr>
          <p:cNvPr id="28" name="Rectangle: Rounded Corners 33">
            <a:extLst>
              <a:ext uri="{FF2B5EF4-FFF2-40B4-BE49-F238E27FC236}">
                <a16:creationId xmlns:a16="http://schemas.microsoft.com/office/drawing/2014/main" id="{77249190-8769-42DA-BF70-5186F5DCA665}"/>
              </a:ext>
            </a:extLst>
          </p:cNvPr>
          <p:cNvSpPr/>
          <p:nvPr/>
        </p:nvSpPr>
        <p:spPr>
          <a:xfrm>
            <a:off x="8541736" y="1039249"/>
            <a:ext cx="2742078" cy="58629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mj-lt"/>
              </a:rPr>
              <a:t>4. Cách đọc </a:t>
            </a:r>
            <a:endParaRPr lang="en-US" sz="2000" b="1" dirty="0" smtClean="0">
              <a:solidFill>
                <a:srgbClr val="FF0000"/>
              </a:solidFill>
              <a:latin typeface="+mj-lt"/>
            </a:endParaRPr>
          </a:p>
          <a:p>
            <a:pPr algn="ctr"/>
            <a:r>
              <a:rPr lang="vi-VN" sz="2000" b="1" dirty="0" smtClean="0">
                <a:solidFill>
                  <a:srgbClr val="FF0000"/>
                </a:solidFill>
                <a:latin typeface="+mj-lt"/>
              </a:rPr>
              <a:t>truyện </a:t>
            </a:r>
            <a:r>
              <a:rPr lang="vi-VN" sz="2000" b="1" dirty="0">
                <a:solidFill>
                  <a:srgbClr val="FF0000"/>
                </a:solidFill>
                <a:latin typeface="+mj-lt"/>
              </a:rPr>
              <a:t>đồng thoại</a:t>
            </a:r>
            <a:endParaRPr lang="en-US" sz="20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326508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heel(1)">
                                      <p:cBhvr>
                                        <p:cTn id="44" dur="2000"/>
                                        <p:tgtEl>
                                          <p:spTgt spid="12"/>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heel(1)">
                                      <p:cBhvr>
                                        <p:cTn id="47" dur="2000"/>
                                        <p:tgtEl>
                                          <p:spTgt spid="28"/>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heel(1)">
                                      <p:cBhvr>
                                        <p:cTn id="5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23" grpId="0" animBg="1"/>
      <p:bldP spid="24" grpId="0" animBg="1"/>
      <p:bldP spid="25" grpId="0" animBg="1"/>
      <p:bldP spid="26" grpId="0"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974</TotalTime>
  <Words>1095</Words>
  <Application>Microsoft Office PowerPoint</Application>
  <PresentationFormat>Widescreen</PresentationFormat>
  <Paragraphs>153</Paragraphs>
  <Slides>17</Slides>
  <Notes>5</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#9Slide03 Roboto Medium</vt:lpstr>
      <vt:lpstr>Arial</vt:lpstr>
      <vt:lpstr>Arial Black</vt:lpstr>
      <vt:lpstr>Calibri</vt:lpstr>
      <vt:lpstr>Calibri Light</vt:lpstr>
      <vt:lpstr>Open Sans</vt:lpstr>
      <vt:lpstr>Tahoma</vt:lpstr>
      <vt:lpstr>Times New Roman</vt:lpstr>
      <vt:lpstr>UTM Beautiful Caps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QEWRUAJ</dc:title>
  <dc:creator>Admin</dc:creator>
  <cp:lastModifiedBy>KIMQUY</cp:lastModifiedBy>
  <cp:revision>127</cp:revision>
  <dcterms:created xsi:type="dcterms:W3CDTF">2023-11-10T13:34:44Z</dcterms:created>
  <dcterms:modified xsi:type="dcterms:W3CDTF">2024-01-13T09:58:29Z</dcterms:modified>
</cp:coreProperties>
</file>