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mp3" ContentType="audio/mp3"/>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colors2.xml" ContentType="application/vnd.openxmlformats-officedocument.drawingml.diagramColors+xml"/>
  <Override PartName="/ppt/diagrams/colors3.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drawing3.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layout3.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diagrams/quickStyle3.xml" ContentType="application/vnd.openxmlformats-officedocument.drawingml.diagramStyle+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2" r:id="rId4"/>
    <p:sldMasterId id="2147483684" r:id="rId5"/>
    <p:sldMasterId id="2147483696" r:id="rId6"/>
    <p:sldMasterId id="2147483708" r:id="rId7"/>
    <p:sldMasterId id="2147483720" r:id="rId8"/>
  </p:sldMasterIdLst>
  <p:notesMasterIdLst>
    <p:notesMasterId r:id="rId49"/>
  </p:notesMasterIdLst>
  <p:sldIdLst>
    <p:sldId id="372" r:id="rId9"/>
    <p:sldId id="361" r:id="rId10"/>
    <p:sldId id="360" r:id="rId11"/>
    <p:sldId id="369" r:id="rId12"/>
    <p:sldId id="324" r:id="rId13"/>
    <p:sldId id="376" r:id="rId14"/>
    <p:sldId id="363" r:id="rId15"/>
    <p:sldId id="377" r:id="rId16"/>
    <p:sldId id="326" r:id="rId17"/>
    <p:sldId id="364" r:id="rId18"/>
    <p:sldId id="329" r:id="rId19"/>
    <p:sldId id="330" r:id="rId20"/>
    <p:sldId id="368" r:id="rId21"/>
    <p:sldId id="325" r:id="rId22"/>
    <p:sldId id="257" r:id="rId23"/>
    <p:sldId id="375" r:id="rId24"/>
    <p:sldId id="367" r:id="rId25"/>
    <p:sldId id="366" r:id="rId26"/>
    <p:sldId id="365" r:id="rId27"/>
    <p:sldId id="340" r:id="rId28"/>
    <p:sldId id="341" r:id="rId29"/>
    <p:sldId id="342" r:id="rId30"/>
    <p:sldId id="343" r:id="rId31"/>
    <p:sldId id="344" r:id="rId32"/>
    <p:sldId id="345" r:id="rId33"/>
    <p:sldId id="346" r:id="rId34"/>
    <p:sldId id="347" r:id="rId35"/>
    <p:sldId id="348" r:id="rId36"/>
    <p:sldId id="349" r:id="rId37"/>
    <p:sldId id="350" r:id="rId38"/>
    <p:sldId id="351" r:id="rId39"/>
    <p:sldId id="352" r:id="rId40"/>
    <p:sldId id="353" r:id="rId41"/>
    <p:sldId id="354" r:id="rId42"/>
    <p:sldId id="355" r:id="rId43"/>
    <p:sldId id="356" r:id="rId44"/>
    <p:sldId id="357" r:id="rId45"/>
    <p:sldId id="358" r:id="rId46"/>
    <p:sldId id="334" r:id="rId47"/>
    <p:sldId id="335"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2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CC"/>
    <a:srgbClr val="FF3399"/>
    <a:srgbClr val="FFCC99"/>
    <a:srgbClr val="FF0066"/>
    <a:srgbClr val="990099"/>
    <a:srgbClr val="FF7C80"/>
    <a:srgbClr val="CC0066"/>
    <a:srgbClr val="660033"/>
    <a:srgbClr val="FF5050"/>
    <a:srgbClr val="CC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432" autoAdjust="0"/>
    <p:restoredTop sz="94648" autoAdjust="0"/>
  </p:normalViewPr>
  <p:slideViewPr>
    <p:cSldViewPr snapToGrid="0" showGuides="1">
      <p:cViewPr>
        <p:scale>
          <a:sx n="65" d="100"/>
          <a:sy n="65" d="100"/>
        </p:scale>
        <p:origin x="-56" y="8"/>
      </p:cViewPr>
      <p:guideLst>
        <p:guide orient="horz" pos="2160"/>
        <p:guide pos="3824"/>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1.xml"/><Relationship Id="rId8" Type="http://schemas.openxmlformats.org/officeDocument/2006/relationships/slideMaster" Target="slideMasters/slideMaster7.xml"/><Relationship Id="rId7" Type="http://schemas.openxmlformats.org/officeDocument/2006/relationships/slideMaster" Target="slideMasters/slideMaster6.xml"/><Relationship Id="rId6" Type="http://schemas.openxmlformats.org/officeDocument/2006/relationships/slideMaster" Target="slideMasters/slideMaster5.xml"/><Relationship Id="rId52" Type="http://schemas.openxmlformats.org/officeDocument/2006/relationships/tableStyles" Target="tableStyles.xml"/><Relationship Id="rId51" Type="http://schemas.openxmlformats.org/officeDocument/2006/relationships/viewProps" Target="viewProps.xml"/><Relationship Id="rId50" Type="http://schemas.openxmlformats.org/officeDocument/2006/relationships/presProps" Target="presProps.xml"/><Relationship Id="rId5" Type="http://schemas.openxmlformats.org/officeDocument/2006/relationships/slideMaster" Target="slideMasters/slideMaster4.xml"/><Relationship Id="rId49" Type="http://schemas.openxmlformats.org/officeDocument/2006/relationships/notesMaster" Target="notesMasters/notesMaster1.xml"/><Relationship Id="rId48" Type="http://schemas.openxmlformats.org/officeDocument/2006/relationships/slide" Target="slides/slide40.xml"/><Relationship Id="rId47" Type="http://schemas.openxmlformats.org/officeDocument/2006/relationships/slide" Target="slides/slide39.xml"/><Relationship Id="rId46" Type="http://schemas.openxmlformats.org/officeDocument/2006/relationships/slide" Target="slides/slide38.xml"/><Relationship Id="rId45" Type="http://schemas.openxmlformats.org/officeDocument/2006/relationships/slide" Target="slides/slide37.xml"/><Relationship Id="rId44" Type="http://schemas.openxmlformats.org/officeDocument/2006/relationships/slide" Target="slides/slide36.xml"/><Relationship Id="rId43" Type="http://schemas.openxmlformats.org/officeDocument/2006/relationships/slide" Target="slides/slide35.xml"/><Relationship Id="rId42" Type="http://schemas.openxmlformats.org/officeDocument/2006/relationships/slide" Target="slides/slide34.xml"/><Relationship Id="rId41" Type="http://schemas.openxmlformats.org/officeDocument/2006/relationships/slide" Target="slides/slide33.xml"/><Relationship Id="rId40" Type="http://schemas.openxmlformats.org/officeDocument/2006/relationships/slide" Target="slides/slide32.xml"/><Relationship Id="rId4" Type="http://schemas.openxmlformats.org/officeDocument/2006/relationships/slideMaster" Target="slideMasters/slideMaster3.xml"/><Relationship Id="rId39" Type="http://schemas.openxmlformats.org/officeDocument/2006/relationships/slide" Target="slides/slide31.xml"/><Relationship Id="rId38" Type="http://schemas.openxmlformats.org/officeDocument/2006/relationships/slide" Target="slides/slide30.xml"/><Relationship Id="rId37" Type="http://schemas.openxmlformats.org/officeDocument/2006/relationships/slide" Target="slides/slide29.xml"/><Relationship Id="rId36" Type="http://schemas.openxmlformats.org/officeDocument/2006/relationships/slide" Target="slides/slide28.xml"/><Relationship Id="rId35" Type="http://schemas.openxmlformats.org/officeDocument/2006/relationships/slide" Target="slides/slide27.xml"/><Relationship Id="rId34" Type="http://schemas.openxmlformats.org/officeDocument/2006/relationships/slide" Target="slides/slide26.xml"/><Relationship Id="rId33" Type="http://schemas.openxmlformats.org/officeDocument/2006/relationships/slide" Target="slides/slide25.xml"/><Relationship Id="rId32" Type="http://schemas.openxmlformats.org/officeDocument/2006/relationships/slide" Target="slides/slide24.xml"/><Relationship Id="rId31" Type="http://schemas.openxmlformats.org/officeDocument/2006/relationships/slide" Target="slides/slide23.xml"/><Relationship Id="rId30" Type="http://schemas.openxmlformats.org/officeDocument/2006/relationships/slide" Target="slides/slide22.xml"/><Relationship Id="rId3" Type="http://schemas.openxmlformats.org/officeDocument/2006/relationships/slideMaster" Target="slideMasters/slideMaster2.xml"/><Relationship Id="rId29" Type="http://schemas.openxmlformats.org/officeDocument/2006/relationships/slide" Target="slides/slide21.xml"/><Relationship Id="rId28" Type="http://schemas.openxmlformats.org/officeDocument/2006/relationships/slide" Target="slides/slide20.xml"/><Relationship Id="rId27" Type="http://schemas.openxmlformats.org/officeDocument/2006/relationships/slide" Target="slides/slide19.xml"/><Relationship Id="rId26" Type="http://schemas.openxmlformats.org/officeDocument/2006/relationships/slide" Target="slides/slide18.xml"/><Relationship Id="rId25" Type="http://schemas.openxmlformats.org/officeDocument/2006/relationships/slide" Target="slides/slide17.xml"/><Relationship Id="rId24" Type="http://schemas.openxmlformats.org/officeDocument/2006/relationships/slide" Target="slides/slide16.xml"/><Relationship Id="rId23" Type="http://schemas.openxmlformats.org/officeDocument/2006/relationships/slide" Target="slides/slide15.xml"/><Relationship Id="rId22" Type="http://schemas.openxmlformats.org/officeDocument/2006/relationships/slide" Target="slides/slide14.xml"/><Relationship Id="rId21" Type="http://schemas.openxmlformats.org/officeDocument/2006/relationships/slide" Target="slides/slide13.xml"/><Relationship Id="rId20" Type="http://schemas.openxmlformats.org/officeDocument/2006/relationships/slide" Target="slides/slide12.xml"/><Relationship Id="rId2" Type="http://schemas.openxmlformats.org/officeDocument/2006/relationships/theme" Target="theme/theme1.xml"/><Relationship Id="rId19" Type="http://schemas.openxmlformats.org/officeDocument/2006/relationships/slide" Target="slides/slide11.xml"/><Relationship Id="rId18" Type="http://schemas.openxmlformats.org/officeDocument/2006/relationships/slide" Target="slides/slide10.xml"/><Relationship Id="rId17" Type="http://schemas.openxmlformats.org/officeDocument/2006/relationships/slide" Target="slides/slide9.xml"/><Relationship Id="rId16" Type="http://schemas.openxmlformats.org/officeDocument/2006/relationships/slide" Target="slides/slide8.xml"/><Relationship Id="rId15" Type="http://schemas.openxmlformats.org/officeDocument/2006/relationships/slide" Target="slides/slide7.xml"/><Relationship Id="rId14" Type="http://schemas.openxmlformats.org/officeDocument/2006/relationships/slide" Target="slides/slide6.xml"/><Relationship Id="rId13" Type="http://schemas.openxmlformats.org/officeDocument/2006/relationships/slide" Target="slides/slide5.xml"/><Relationship Id="rId12" Type="http://schemas.openxmlformats.org/officeDocument/2006/relationships/slide" Target="slides/slide4.xml"/><Relationship Id="rId11" Type="http://schemas.openxmlformats.org/officeDocument/2006/relationships/slide" Target="slides/slide3.xml"/><Relationship Id="rId10" Type="http://schemas.openxmlformats.org/officeDocument/2006/relationships/slide" Target="slides/slide2.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B3182860-B436-4A16-ABD3-508DB153D8D7}" type="doc">
      <dgm:prSet loTypeId="urn:microsoft.com/office/officeart/2005/8/layout/hierarchy2" loCatId="hierarchy" qsTypeId="urn:microsoft.com/office/officeart/2005/8/quickstyle/simple5" qsCatId="simple" csTypeId="urn:microsoft.com/office/officeart/2005/8/colors/colorful3" csCatId="colorful" phldr="1"/>
      <dgm:spPr/>
      <dgm:t>
        <a:bodyPr/>
        <a:lstStyle/>
        <a:p>
          <a:endParaRPr lang="en-US"/>
        </a:p>
      </dgm:t>
    </dgm:pt>
    <dgm:pt modelId="{0D453957-C386-4A55-A800-9180D3A0A65A}">
      <dgm:prSet phldrT="[Text]" custT="1"/>
      <dgm:spPr/>
      <dgm:t>
        <a:bodyPr/>
        <a:lstStyle/>
        <a:p>
          <a:r>
            <a:rPr lang="en-US" sz="2000" b="1" dirty="0" err="1">
              <a:latin typeface="Times New Roman" panose="02020603050405020304" pitchFamily="18" charset="0"/>
              <a:cs typeface="Times New Roman" panose="02020603050405020304" pitchFamily="18" charset="0"/>
            </a:rPr>
            <a:t>Đặc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điểm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của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Hài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kịch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trong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văn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bản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Đổi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tên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xã</a:t>
          </a:r>
          <a:r>
            <a:rPr lang="en-US" sz="2000" b="1" dirty="0">
              <a:latin typeface="Times New Roman" panose="02020603050405020304" pitchFamily="18" charset="0"/>
              <a:cs typeface="Times New Roman" panose="02020603050405020304" pitchFamily="18" charset="0"/>
            </a:rPr>
            <a:t>”</a:t>
          </a:r>
        </a:p>
      </dgm:t>
    </dgm:pt>
    <dgm:pt modelId="{BCEBC90E-4DA0-4FDF-9F6E-5523AB38F36B}" cxnId="{2E0CCBA5-0081-4780-9E48-F506DD188505}" type="parTrans">
      <dgm:prSet/>
      <dgm:spPr/>
      <dgm:t>
        <a:bodyPr/>
        <a:lstStyle/>
        <a:p>
          <a:endParaRPr lang="en-US"/>
        </a:p>
      </dgm:t>
    </dgm:pt>
    <dgm:pt modelId="{9695BF67-1E69-4E05-9CED-83BA0D7DC103}" cxnId="{2E0CCBA5-0081-4780-9E48-F506DD188505}" type="sibTrans">
      <dgm:prSet/>
      <dgm:spPr/>
      <dgm:t>
        <a:bodyPr/>
        <a:lstStyle/>
        <a:p>
          <a:endParaRPr lang="en-US"/>
        </a:p>
      </dgm:t>
    </dgm:pt>
    <dgm:pt modelId="{DE7FFCF9-BCA4-464A-90CF-AEF6539A9B04}">
      <dgm:prSet phldrT="[Text]" custT="1"/>
      <dgm:spPr/>
      <dgm:t>
        <a:bodyPr/>
        <a:lstStyle/>
        <a:p>
          <a:r>
            <a:rPr lang="en-US" sz="2000" b="1">
              <a:solidFill>
                <a:schemeClr val="tx1"/>
              </a:solidFill>
              <a:latin typeface="Times New Roman" panose="02020603050405020304" pitchFamily="18" charset="0"/>
              <a:cs typeface="Times New Roman" panose="02020603050405020304" pitchFamily="18" charset="0"/>
            </a:rPr>
            <a:t>Nội dung</a:t>
          </a:r>
          <a:endParaRPr lang="en-US" sz="2000" b="1" dirty="0">
            <a:solidFill>
              <a:schemeClr val="tx1"/>
            </a:solidFill>
            <a:latin typeface="Times New Roman" panose="02020603050405020304" pitchFamily="18" charset="0"/>
            <a:cs typeface="Times New Roman" panose="02020603050405020304" pitchFamily="18" charset="0"/>
          </a:endParaRPr>
        </a:p>
      </dgm:t>
    </dgm:pt>
    <dgm:pt modelId="{77771797-16B0-4A62-82DD-F9597F8A3A6F}" cxnId="{9CC1CE8E-568D-4EDC-BAEE-70CFA9F37881}" type="parTrans">
      <dgm:prSet custT="1"/>
      <dgm:spPr>
        <a:ln w="19050">
          <a:solidFill>
            <a:schemeClr val="accent4"/>
          </a:solidFill>
        </a:ln>
      </dgm:spPr>
      <dgm:t>
        <a:bodyPr/>
        <a:lstStyle/>
        <a:p>
          <a:endParaRPr lang="en-US" sz="2000">
            <a:latin typeface="Times New Roman" panose="02020603050405020304" pitchFamily="18" charset="0"/>
            <a:cs typeface="Times New Roman" panose="02020603050405020304" pitchFamily="18" charset="0"/>
          </a:endParaRPr>
        </a:p>
      </dgm:t>
    </dgm:pt>
    <dgm:pt modelId="{BC1F0A35-8167-4ACE-80F7-02894CC7D5E6}" cxnId="{9CC1CE8E-568D-4EDC-BAEE-70CFA9F37881}" type="sibTrans">
      <dgm:prSet/>
      <dgm:spPr/>
      <dgm:t>
        <a:bodyPr/>
        <a:lstStyle/>
        <a:p>
          <a:endParaRPr lang="en-US"/>
        </a:p>
      </dgm:t>
    </dgm:pt>
    <dgm:pt modelId="{4B42C671-0D8B-450F-A8E2-EE5964821CFF}">
      <dgm:prSet phldrT="[Text]" custT="1">
        <dgm:style>
          <a:lnRef idx="1">
            <a:schemeClr val="accent1"/>
          </a:lnRef>
          <a:fillRef idx="3">
            <a:schemeClr val="accent1"/>
          </a:fillRef>
          <a:effectRef idx="2">
            <a:schemeClr val="accent1"/>
          </a:effectRef>
          <a:fontRef idx="minor">
            <a:schemeClr val="lt1"/>
          </a:fontRef>
        </dgm:style>
      </dgm:prSet>
      <dgm:spPr/>
      <dgm:t>
        <a:bodyPr/>
        <a:lstStyle/>
        <a:p>
          <a:r>
            <a:rPr lang="en-US" sz="2000" b="1" dirty="0" err="1">
              <a:latin typeface="Times New Roman" panose="02020603050405020304" pitchFamily="18" charset="0"/>
              <a:cs typeface="Times New Roman" panose="02020603050405020304" pitchFamily="18" charset="0"/>
            </a:rPr>
            <a:t>Đê</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tài</a:t>
          </a:r>
          <a:r>
            <a:rPr lang="en-US" sz="2000" b="1" dirty="0">
              <a:latin typeface="Times New Roman" panose="02020603050405020304" pitchFamily="18" charset="0"/>
              <a:cs typeface="Times New Roman" panose="02020603050405020304" pitchFamily="18" charset="0"/>
            </a:rPr>
            <a:t>, </a:t>
          </a:r>
        </a:p>
        <a:p>
          <a:r>
            <a:rPr lang="en-US" sz="2000" b="1" dirty="0">
              <a:latin typeface="Times New Roman" panose="02020603050405020304" pitchFamily="18" charset="0"/>
              <a:cs typeface="Times New Roman" panose="02020603050405020304" pitchFamily="18" charset="0"/>
            </a:rPr>
            <a:t>chủ </a:t>
          </a:r>
          <a:r>
            <a:rPr lang="en-US" sz="2000" b="1" dirty="0" err="1">
              <a:latin typeface="Times New Roman" panose="02020603050405020304" pitchFamily="18" charset="0"/>
              <a:cs typeface="Times New Roman" panose="02020603050405020304" pitchFamily="18" charset="0"/>
            </a:rPr>
            <a:t>đê</a:t>
          </a:r>
          <a:r>
            <a:rPr lang="en-US" sz="2000" b="1" dirty="0">
              <a:latin typeface="Times New Roman" panose="02020603050405020304" pitchFamily="18" charset="0"/>
              <a:cs typeface="Times New Roman" panose="02020603050405020304" pitchFamily="18" charset="0"/>
            </a:rPr>
            <a:t>̀̀</a:t>
          </a:r>
        </a:p>
      </dgm:t>
    </dgm:pt>
    <dgm:pt modelId="{6A5E5023-6AEF-4827-851F-4A00537400E6}" cxnId="{4A4AA4EB-57DE-4B27-AB2D-B576D63DDB8E}" type="parTrans">
      <dgm:prSet custT="1">
        <dgm:style>
          <a:lnRef idx="3">
            <a:schemeClr val="accent1"/>
          </a:lnRef>
          <a:fillRef idx="0">
            <a:schemeClr val="accent1"/>
          </a:fillRef>
          <a:effectRef idx="2">
            <a:schemeClr val="accent1"/>
          </a:effectRef>
          <a:fontRef idx="minor">
            <a:schemeClr val="tx1"/>
          </a:fontRef>
        </dgm:style>
      </dgm:prSet>
      <dgm:spPr/>
      <dgm:t>
        <a:bodyPr/>
        <a:lstStyle/>
        <a:p>
          <a:endParaRPr lang="en-US" sz="2000">
            <a:latin typeface="Times New Roman" panose="02020603050405020304" pitchFamily="18" charset="0"/>
            <a:cs typeface="Times New Roman" panose="02020603050405020304" pitchFamily="18" charset="0"/>
          </a:endParaRPr>
        </a:p>
      </dgm:t>
    </dgm:pt>
    <dgm:pt modelId="{88DC65D4-56F8-41C9-A8CB-AF49A114644D}" cxnId="{4A4AA4EB-57DE-4B27-AB2D-B576D63DDB8E}" type="sibTrans">
      <dgm:prSet/>
      <dgm:spPr/>
      <dgm:t>
        <a:bodyPr/>
        <a:lstStyle/>
        <a:p>
          <a:endParaRPr lang="en-US"/>
        </a:p>
      </dgm:t>
    </dgm:pt>
    <dgm:pt modelId="{C9A1C528-BF9D-41BD-95A5-52C69E8625D5}">
      <dgm:prSet phldrT="[Text]" custT="1">
        <dgm:style>
          <a:lnRef idx="0">
            <a:schemeClr val="accent6"/>
          </a:lnRef>
          <a:fillRef idx="3">
            <a:schemeClr val="accent6"/>
          </a:fillRef>
          <a:effectRef idx="3">
            <a:schemeClr val="accent6"/>
          </a:effectRef>
          <a:fontRef idx="minor">
            <a:schemeClr val="lt1"/>
          </a:fontRef>
        </dgm:style>
      </dgm:prSet>
      <dgm:spPr/>
      <dgm:t>
        <a:bodyPr/>
        <a:lstStyle/>
        <a:p>
          <a:r>
            <a:rPr lang="en-US" sz="2000" b="1" dirty="0" err="1">
              <a:latin typeface="Times New Roman" panose="02020603050405020304" pitchFamily="18" charset="0"/>
              <a:cs typeface="Times New Roman" panose="02020603050405020304" pitchFamily="18" charset="0"/>
            </a:rPr>
            <a:t>Mục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đích</a:t>
          </a:r>
          <a:r>
            <a:rPr lang="en-US" sz="2000" b="1" dirty="0">
              <a:latin typeface="Times New Roman" panose="02020603050405020304" pitchFamily="18" charset="0"/>
              <a:cs typeface="Times New Roman" panose="02020603050405020304" pitchFamily="18" charset="0"/>
            </a:rPr>
            <a:t>, </a:t>
          </a:r>
        </a:p>
        <a:p>
          <a:r>
            <a:rPr lang="en-US" sz="2000" b="1" dirty="0">
              <a:latin typeface="Times New Roman" panose="02020603050405020304" pitchFamily="18" charset="0"/>
              <a:cs typeface="Times New Roman" panose="02020603050405020304" pitchFamily="18" charset="0"/>
            </a:rPr>
            <a:t>ý </a:t>
          </a:r>
          <a:r>
            <a:rPr lang="en-US" sz="2000" b="1" dirty="0" err="1">
              <a:latin typeface="Times New Roman" panose="02020603050405020304" pitchFamily="18" charset="0"/>
              <a:cs typeface="Times New Roman" panose="02020603050405020304" pitchFamily="18" charset="0"/>
            </a:rPr>
            <a:t>nghĩa</a:t>
          </a:r>
          <a:endParaRPr lang="en-US" sz="2000" b="1" dirty="0">
            <a:latin typeface="Times New Roman" panose="02020603050405020304" pitchFamily="18" charset="0"/>
            <a:cs typeface="Times New Roman" panose="02020603050405020304" pitchFamily="18" charset="0"/>
          </a:endParaRPr>
        </a:p>
      </dgm:t>
    </dgm:pt>
    <dgm:pt modelId="{33355504-6B84-402E-8DB1-C5184E1C8F4B}" cxnId="{56E2DFE2-1130-41EF-B093-F833A13A728C}" type="parTrans">
      <dgm:prSet custT="1">
        <dgm:style>
          <a:lnRef idx="3">
            <a:schemeClr val="accent6"/>
          </a:lnRef>
          <a:fillRef idx="0">
            <a:schemeClr val="accent6"/>
          </a:fillRef>
          <a:effectRef idx="2">
            <a:schemeClr val="accent6"/>
          </a:effectRef>
          <a:fontRef idx="minor">
            <a:schemeClr val="tx1"/>
          </a:fontRef>
        </dgm:style>
      </dgm:prSet>
      <dgm:spPr/>
      <dgm:t>
        <a:bodyPr/>
        <a:lstStyle/>
        <a:p>
          <a:endParaRPr lang="en-US" sz="2000">
            <a:latin typeface="Times New Roman" panose="02020603050405020304" pitchFamily="18" charset="0"/>
            <a:cs typeface="Times New Roman" panose="02020603050405020304" pitchFamily="18" charset="0"/>
          </a:endParaRPr>
        </a:p>
      </dgm:t>
    </dgm:pt>
    <dgm:pt modelId="{BF6CE6F1-E1D7-4E23-AA37-D60F1BCCD71D}" cxnId="{56E2DFE2-1130-41EF-B093-F833A13A728C}" type="sibTrans">
      <dgm:prSet/>
      <dgm:spPr/>
      <dgm:t>
        <a:bodyPr/>
        <a:lstStyle/>
        <a:p>
          <a:endParaRPr lang="en-US"/>
        </a:p>
      </dgm:t>
    </dgm:pt>
    <dgm:pt modelId="{B404E368-A57B-49D5-BC0A-8688AED4BDA3}">
      <dgm:prSet phldrT="[Text]" custT="1">
        <dgm:style>
          <a:lnRef idx="0">
            <a:schemeClr val="accent3"/>
          </a:lnRef>
          <a:fillRef idx="3">
            <a:schemeClr val="accent3"/>
          </a:fillRef>
          <a:effectRef idx="3">
            <a:schemeClr val="accent3"/>
          </a:effectRef>
          <a:fontRef idx="minor">
            <a:schemeClr val="lt1"/>
          </a:fontRef>
        </dgm:style>
      </dgm:prSet>
      <dgm:spPr/>
      <dgm:t>
        <a:bodyPr/>
        <a:lstStyle/>
        <a:p>
          <a:r>
            <a:rPr lang="en-US" sz="2000" b="1">
              <a:latin typeface="Times New Roman" panose="02020603050405020304" pitchFamily="18" charset="0"/>
              <a:cs typeface="Times New Roman" panose="02020603050405020304" pitchFamily="18" charset="0"/>
            </a:rPr>
            <a:t>Xung đột</a:t>
          </a:r>
          <a:endParaRPr lang="en-US" sz="2000" b="1" dirty="0">
            <a:latin typeface="Times New Roman" panose="02020603050405020304" pitchFamily="18" charset="0"/>
            <a:cs typeface="Times New Roman" panose="02020603050405020304" pitchFamily="18" charset="0"/>
          </a:endParaRPr>
        </a:p>
      </dgm:t>
    </dgm:pt>
    <dgm:pt modelId="{CFF676CF-3B38-475C-BD28-F284D05C031F}" cxnId="{3DB4DC54-7C8C-4162-9142-08F556C2B002}" type="parTrans">
      <dgm:prSet custT="1">
        <dgm:style>
          <a:lnRef idx="3">
            <a:schemeClr val="accent3"/>
          </a:lnRef>
          <a:fillRef idx="0">
            <a:schemeClr val="accent3"/>
          </a:fillRef>
          <a:effectRef idx="2">
            <a:schemeClr val="accent3"/>
          </a:effectRef>
          <a:fontRef idx="minor">
            <a:schemeClr val="tx1"/>
          </a:fontRef>
        </dgm:style>
      </dgm:prSet>
      <dgm:spPr>
        <a:ln w="19050"/>
      </dgm:spPr>
      <dgm:t>
        <a:bodyPr/>
        <a:lstStyle/>
        <a:p>
          <a:endParaRPr lang="en-US" sz="2000">
            <a:latin typeface="Times New Roman" panose="02020603050405020304" pitchFamily="18" charset="0"/>
            <a:cs typeface="Times New Roman" panose="02020603050405020304" pitchFamily="18" charset="0"/>
          </a:endParaRPr>
        </a:p>
      </dgm:t>
    </dgm:pt>
    <dgm:pt modelId="{5DC90E26-0F80-45E5-836A-62AD1B7B23AE}" cxnId="{3DB4DC54-7C8C-4162-9142-08F556C2B002}" type="sibTrans">
      <dgm:prSet/>
      <dgm:spPr/>
      <dgm:t>
        <a:bodyPr/>
        <a:lstStyle/>
        <a:p>
          <a:endParaRPr lang="en-US"/>
        </a:p>
      </dgm:t>
    </dgm:pt>
    <dgm:pt modelId="{32D0F36B-203C-4878-B660-B588595282A0}">
      <dgm:prSet phldrT="[Text]" custT="1">
        <dgm:style>
          <a:lnRef idx="2">
            <a:schemeClr val="accent6"/>
          </a:lnRef>
          <a:fillRef idx="1">
            <a:schemeClr val="lt1"/>
          </a:fillRef>
          <a:effectRef idx="0">
            <a:schemeClr val="accent6"/>
          </a:effectRef>
          <a:fontRef idx="minor">
            <a:schemeClr val="dk1"/>
          </a:fontRef>
        </dgm:style>
      </dgm:prSet>
      <dgm:spPr/>
      <dgm:t>
        <a:bodyPr/>
        <a:lstStyle/>
        <a:p>
          <a:endParaRPr lang="en-US" sz="2000" b="0" dirty="0">
            <a:solidFill>
              <a:srgbClr val="00B050"/>
            </a:solidFill>
            <a:latin typeface="Times New Roman" panose="02020603050405020304" pitchFamily="18" charset="0"/>
            <a:cs typeface="Times New Roman" panose="02020603050405020304" pitchFamily="18" charset="0"/>
          </a:endParaRPr>
        </a:p>
      </dgm:t>
    </dgm:pt>
    <dgm:pt modelId="{BF2207A2-3934-4F31-9227-6673C017FA33}" cxnId="{33A18F37-1C34-4E19-B852-92064C1D120D}" type="parTrans">
      <dgm:prSet custT="1">
        <dgm:style>
          <a:lnRef idx="3">
            <a:schemeClr val="accent6"/>
          </a:lnRef>
          <a:fillRef idx="0">
            <a:schemeClr val="accent6"/>
          </a:fillRef>
          <a:effectRef idx="2">
            <a:schemeClr val="accent6"/>
          </a:effectRef>
          <a:fontRef idx="minor">
            <a:schemeClr val="tx1"/>
          </a:fontRef>
        </dgm:style>
      </dgm:prSet>
      <dgm:spPr/>
      <dgm:t>
        <a:bodyPr/>
        <a:lstStyle/>
        <a:p>
          <a:endParaRPr lang="en-US" sz="2000">
            <a:latin typeface="Times New Roman" panose="02020603050405020304" pitchFamily="18" charset="0"/>
            <a:cs typeface="Times New Roman" panose="02020603050405020304" pitchFamily="18" charset="0"/>
          </a:endParaRPr>
        </a:p>
      </dgm:t>
    </dgm:pt>
    <dgm:pt modelId="{8A91F308-B0CD-4938-BB1D-79F0228D9989}" cxnId="{33A18F37-1C34-4E19-B852-92064C1D120D}" type="sibTrans">
      <dgm:prSet/>
      <dgm:spPr/>
      <dgm:t>
        <a:bodyPr/>
        <a:lstStyle/>
        <a:p>
          <a:endParaRPr lang="en-US"/>
        </a:p>
      </dgm:t>
    </dgm:pt>
    <dgm:pt modelId="{B9505F12-ED73-4B1E-B523-B6F8522F2A68}">
      <dgm:prSet phldrT="[Text]" custT="1"/>
      <dgm:spPr>
        <a:solidFill>
          <a:srgbClr val="C00000"/>
        </a:solidFill>
      </dgm:spPr>
      <dgm:t>
        <a:bodyPr/>
        <a:lstStyle/>
        <a:p>
          <a:r>
            <a:rPr lang="en-US" sz="2000" b="1">
              <a:latin typeface="Times New Roman" panose="02020603050405020304" pitchFamily="18" charset="0"/>
              <a:cs typeface="Times New Roman" panose="02020603050405020304" pitchFamily="18" charset="0"/>
            </a:rPr>
            <a:t>Hình thức</a:t>
          </a:r>
          <a:endParaRPr lang="en-US" sz="2000" b="1" dirty="0">
            <a:latin typeface="Times New Roman" panose="02020603050405020304" pitchFamily="18" charset="0"/>
            <a:cs typeface="Times New Roman" panose="02020603050405020304" pitchFamily="18" charset="0"/>
          </a:endParaRPr>
        </a:p>
      </dgm:t>
    </dgm:pt>
    <dgm:pt modelId="{DE1FA0B8-6398-43E8-BF7F-17DC381EA8F9}" cxnId="{4BD1633D-92EB-451A-83D6-36ABEBC41794}" type="sibTrans">
      <dgm:prSet/>
      <dgm:spPr/>
      <dgm:t>
        <a:bodyPr/>
        <a:lstStyle/>
        <a:p>
          <a:endParaRPr lang="en-US"/>
        </a:p>
      </dgm:t>
    </dgm:pt>
    <dgm:pt modelId="{5E5C0F14-9B79-411F-BF8E-28EE7394444E}" cxnId="{4BD1633D-92EB-451A-83D6-36ABEBC41794}" type="parTrans">
      <dgm:prSet custT="1"/>
      <dgm:spPr>
        <a:ln w="19050">
          <a:solidFill>
            <a:srgbClr val="C00000"/>
          </a:solidFill>
        </a:ln>
      </dgm:spPr>
      <dgm:t>
        <a:bodyPr/>
        <a:lstStyle/>
        <a:p>
          <a:endParaRPr lang="en-US" sz="2000">
            <a:latin typeface="Times New Roman" panose="02020603050405020304" pitchFamily="18" charset="0"/>
            <a:cs typeface="Times New Roman" panose="02020603050405020304" pitchFamily="18" charset="0"/>
          </a:endParaRPr>
        </a:p>
      </dgm:t>
    </dgm:pt>
    <dgm:pt modelId="{3AB28848-B89E-4F4C-9D66-A50DF27A14DD}">
      <dgm:prSet phldrT="[Text]" custT="1">
        <dgm:style>
          <a:lnRef idx="2">
            <a:schemeClr val="accent5"/>
          </a:lnRef>
          <a:fillRef idx="1">
            <a:schemeClr val="lt1"/>
          </a:fillRef>
          <a:effectRef idx="0">
            <a:schemeClr val="accent5"/>
          </a:effectRef>
          <a:fontRef idx="minor">
            <a:schemeClr val="dk1"/>
          </a:fontRef>
        </dgm:style>
      </dgm:prSet>
      <dgm:spPr/>
      <dgm:t>
        <a:bodyPr/>
        <a:lstStyle/>
        <a:p>
          <a:endParaRPr lang="en-US" sz="2000" dirty="0">
            <a:solidFill>
              <a:srgbClr val="0070C0"/>
            </a:solidFill>
            <a:latin typeface="Times New Roman" panose="02020603050405020304" pitchFamily="18" charset="0"/>
            <a:cs typeface="Times New Roman" panose="02020603050405020304" pitchFamily="18" charset="0"/>
          </a:endParaRPr>
        </a:p>
      </dgm:t>
    </dgm:pt>
    <dgm:pt modelId="{0D962437-B15A-4AE7-ADCF-122BC249667D}" cxnId="{132A2FBA-5218-4D88-BEFA-0BC60E347ED4}" type="parTrans">
      <dgm:prSet custT="1">
        <dgm:style>
          <a:lnRef idx="3">
            <a:schemeClr val="accent1"/>
          </a:lnRef>
          <a:fillRef idx="0">
            <a:schemeClr val="accent1"/>
          </a:fillRef>
          <a:effectRef idx="2">
            <a:schemeClr val="accent1"/>
          </a:effectRef>
          <a:fontRef idx="minor">
            <a:schemeClr val="tx1"/>
          </a:fontRef>
        </dgm:style>
      </dgm:prSet>
      <dgm:spPr/>
      <dgm:t>
        <a:bodyPr/>
        <a:lstStyle/>
        <a:p>
          <a:endParaRPr lang="en-US" sz="2000">
            <a:latin typeface="Times New Roman" panose="02020603050405020304" pitchFamily="18" charset="0"/>
            <a:cs typeface="Times New Roman" panose="02020603050405020304" pitchFamily="18" charset="0"/>
          </a:endParaRPr>
        </a:p>
      </dgm:t>
    </dgm:pt>
    <dgm:pt modelId="{9C5C6A6E-4511-4EF3-ACAE-8C6F66A2568D}" cxnId="{132A2FBA-5218-4D88-BEFA-0BC60E347ED4}" type="sibTrans">
      <dgm:prSet/>
      <dgm:spPr/>
      <dgm:t>
        <a:bodyPr/>
        <a:lstStyle/>
        <a:p>
          <a:endParaRPr lang="en-US"/>
        </a:p>
      </dgm:t>
    </dgm:pt>
    <dgm:pt modelId="{F9257CA0-5B17-4D67-8825-7A2C90D42EDE}">
      <dgm:prSet phldrT="[Text]" custT="1"/>
      <dgm:spPr>
        <a:solidFill>
          <a:srgbClr val="990099"/>
        </a:solidFill>
      </dgm:spPr>
      <dgm:t>
        <a:bodyPr/>
        <a:lstStyle/>
        <a:p>
          <a:r>
            <a:rPr lang="en-US" sz="2000" b="1">
              <a:latin typeface="Times New Roman" panose="02020603050405020304" pitchFamily="18" charset="0"/>
              <a:cs typeface="Times New Roman" panose="02020603050405020304" pitchFamily="18" charset="0"/>
            </a:rPr>
            <a:t>Thủ pháp trào phúng</a:t>
          </a:r>
          <a:endParaRPr lang="en-US" sz="2000" b="1" dirty="0">
            <a:latin typeface="Times New Roman" panose="02020603050405020304" pitchFamily="18" charset="0"/>
            <a:cs typeface="Times New Roman" panose="02020603050405020304" pitchFamily="18" charset="0"/>
          </a:endParaRPr>
        </a:p>
      </dgm:t>
    </dgm:pt>
    <dgm:pt modelId="{D8E67868-FAA5-4265-AF84-849D703846BC}" cxnId="{637A7DD1-EE08-4F59-A1FB-9736640D8DB5}" type="parTrans">
      <dgm:prSet custT="1"/>
      <dgm:spPr>
        <a:ln w="19050">
          <a:solidFill>
            <a:srgbClr val="990099"/>
          </a:solidFill>
        </a:ln>
      </dgm:spPr>
      <dgm:t>
        <a:bodyPr/>
        <a:lstStyle/>
        <a:p>
          <a:endParaRPr lang="en-US" sz="2000">
            <a:latin typeface="Times New Roman" panose="02020603050405020304" pitchFamily="18" charset="0"/>
            <a:cs typeface="Times New Roman" panose="02020603050405020304" pitchFamily="18" charset="0"/>
          </a:endParaRPr>
        </a:p>
      </dgm:t>
    </dgm:pt>
    <dgm:pt modelId="{666A4051-101D-4B1A-BE9C-F8565E08FC9C}" cxnId="{637A7DD1-EE08-4F59-A1FB-9736640D8DB5}" type="sibTrans">
      <dgm:prSet/>
      <dgm:spPr/>
      <dgm:t>
        <a:bodyPr/>
        <a:lstStyle/>
        <a:p>
          <a:endParaRPr lang="en-US"/>
        </a:p>
      </dgm:t>
    </dgm:pt>
    <dgm:pt modelId="{76DC76B5-2CFB-4043-8622-5EA4C9D9FC65}">
      <dgm:prSet phldrT="[Text]" custT="1"/>
      <dgm:spPr>
        <a:solidFill>
          <a:srgbClr val="FF7C80"/>
        </a:solidFill>
      </dgm:spPr>
      <dgm:t>
        <a:bodyPr/>
        <a:lstStyle/>
        <a:p>
          <a:r>
            <a:rPr lang="en-US" sz="2000" b="1">
              <a:latin typeface="Times New Roman" panose="02020603050405020304" pitchFamily="18" charset="0"/>
              <a:cs typeface="Times New Roman" panose="02020603050405020304" pitchFamily="18" charset="0"/>
            </a:rPr>
            <a:t>Nhân vật</a:t>
          </a:r>
          <a:endParaRPr lang="en-US" sz="2000" b="1" dirty="0">
            <a:latin typeface="Times New Roman" panose="02020603050405020304" pitchFamily="18" charset="0"/>
            <a:cs typeface="Times New Roman" panose="02020603050405020304" pitchFamily="18" charset="0"/>
          </a:endParaRPr>
        </a:p>
      </dgm:t>
    </dgm:pt>
    <dgm:pt modelId="{BDBD61DB-AD46-47B4-8373-3752E5DFB4CD}" cxnId="{7FB35F88-A17F-4000-80C9-1B9D58861FED}" type="parTrans">
      <dgm:prSet custT="1"/>
      <dgm:spPr>
        <a:ln w="19050">
          <a:solidFill>
            <a:srgbClr val="FF7C80"/>
          </a:solidFill>
        </a:ln>
      </dgm:spPr>
      <dgm:t>
        <a:bodyPr/>
        <a:lstStyle/>
        <a:p>
          <a:endParaRPr lang="en-US" sz="2000">
            <a:latin typeface="Times New Roman" panose="02020603050405020304" pitchFamily="18" charset="0"/>
            <a:cs typeface="Times New Roman" panose="02020603050405020304" pitchFamily="18" charset="0"/>
          </a:endParaRPr>
        </a:p>
      </dgm:t>
    </dgm:pt>
    <dgm:pt modelId="{39BA5088-AC28-4BD7-8BB3-6527ADB48F2C}" cxnId="{7FB35F88-A17F-4000-80C9-1B9D58861FED}" type="sibTrans">
      <dgm:prSet/>
      <dgm:spPr/>
      <dgm:t>
        <a:bodyPr/>
        <a:lstStyle/>
        <a:p>
          <a:endParaRPr lang="en-US"/>
        </a:p>
      </dgm:t>
    </dgm:pt>
    <dgm:pt modelId="{4938FBF9-3004-4A4C-9B20-73C473B12757}">
      <dgm:prSet phldrT="[Text]" custT="1"/>
      <dgm:spPr>
        <a:solidFill>
          <a:srgbClr val="FF3399"/>
        </a:solidFill>
      </dgm:spPr>
      <dgm:t>
        <a:bodyPr/>
        <a:lstStyle/>
        <a:p>
          <a:r>
            <a:rPr lang="en-US" sz="2000" b="1">
              <a:latin typeface="Times New Roman" panose="02020603050405020304" pitchFamily="18" charset="0"/>
              <a:cs typeface="Times New Roman" panose="02020603050405020304" pitchFamily="18" charset="0"/>
            </a:rPr>
            <a:t>Ngôn ngữ</a:t>
          </a:r>
          <a:endParaRPr lang="en-US" sz="2000" b="1" dirty="0">
            <a:latin typeface="Times New Roman" panose="02020603050405020304" pitchFamily="18" charset="0"/>
            <a:cs typeface="Times New Roman" panose="02020603050405020304" pitchFamily="18" charset="0"/>
          </a:endParaRPr>
        </a:p>
      </dgm:t>
    </dgm:pt>
    <dgm:pt modelId="{311940EB-9078-4A38-9A35-5E0DFAF0ED19}" cxnId="{52131CDA-2EFE-411C-ADD3-AB81126E8258}" type="parTrans">
      <dgm:prSet custT="1"/>
      <dgm:spPr>
        <a:ln w="19050">
          <a:solidFill>
            <a:srgbClr val="FF3399"/>
          </a:solidFill>
        </a:ln>
      </dgm:spPr>
      <dgm:t>
        <a:bodyPr/>
        <a:lstStyle/>
        <a:p>
          <a:endParaRPr lang="en-US" sz="2000">
            <a:latin typeface="Times New Roman" panose="02020603050405020304" pitchFamily="18" charset="0"/>
            <a:cs typeface="Times New Roman" panose="02020603050405020304" pitchFamily="18" charset="0"/>
          </a:endParaRPr>
        </a:p>
      </dgm:t>
    </dgm:pt>
    <dgm:pt modelId="{6B7898F6-4B47-4CE1-A3FD-680D5A007A83}" cxnId="{52131CDA-2EFE-411C-ADD3-AB81126E8258}" type="sibTrans">
      <dgm:prSet/>
      <dgm:spPr/>
      <dgm:t>
        <a:bodyPr/>
        <a:lstStyle/>
        <a:p>
          <a:endParaRPr lang="en-US"/>
        </a:p>
      </dgm:t>
    </dgm:pt>
    <dgm:pt modelId="{8FF14C5F-9817-4A04-87EA-CF111BD16FFA}">
      <dgm:prSet phldrT="[Text]" custT="1">
        <dgm:style>
          <a:lnRef idx="2">
            <a:schemeClr val="accent3"/>
          </a:lnRef>
          <a:fillRef idx="1">
            <a:schemeClr val="lt1"/>
          </a:fillRef>
          <a:effectRef idx="0">
            <a:schemeClr val="accent3"/>
          </a:effectRef>
          <a:fontRef idx="minor">
            <a:schemeClr val="dk1"/>
          </a:fontRef>
        </dgm:style>
      </dgm:prSet>
      <dgm:spPr/>
      <dgm:t>
        <a:bodyPr/>
        <a:lstStyle/>
        <a:p>
          <a:endParaRPr lang="en-US" sz="2000" dirty="0">
            <a:latin typeface="Times New Roman" panose="02020603050405020304" pitchFamily="18" charset="0"/>
            <a:cs typeface="Times New Roman" panose="02020603050405020304" pitchFamily="18" charset="0"/>
          </a:endParaRPr>
        </a:p>
      </dgm:t>
    </dgm:pt>
    <dgm:pt modelId="{FE7FE73C-4074-48DD-880F-45FFA3CA1709}" cxnId="{5C9BCCDC-7C0D-4270-894F-E462A7EE799D}" type="parTrans">
      <dgm:prSet custT="1">
        <dgm:style>
          <a:lnRef idx="3">
            <a:schemeClr val="dk1"/>
          </a:lnRef>
          <a:fillRef idx="0">
            <a:schemeClr val="dk1"/>
          </a:fillRef>
          <a:effectRef idx="2">
            <a:schemeClr val="dk1"/>
          </a:effectRef>
          <a:fontRef idx="minor">
            <a:schemeClr val="tx1"/>
          </a:fontRef>
        </dgm:style>
      </dgm:prSet>
      <dgm:spPr/>
      <dgm:t>
        <a:bodyPr/>
        <a:lstStyle/>
        <a:p>
          <a:endParaRPr lang="en-US" sz="2000">
            <a:latin typeface="Times New Roman" panose="02020603050405020304" pitchFamily="18" charset="0"/>
            <a:cs typeface="Times New Roman" panose="02020603050405020304" pitchFamily="18" charset="0"/>
          </a:endParaRPr>
        </a:p>
      </dgm:t>
    </dgm:pt>
    <dgm:pt modelId="{1154E8D3-98F8-4D2A-863C-A5652479AFCB}" cxnId="{5C9BCCDC-7C0D-4270-894F-E462A7EE799D}" type="sibTrans">
      <dgm:prSet/>
      <dgm:spPr/>
      <dgm:t>
        <a:bodyPr/>
        <a:lstStyle/>
        <a:p>
          <a:endParaRPr lang="en-US"/>
        </a:p>
      </dgm:t>
    </dgm:pt>
    <dgm:pt modelId="{6CE69113-48C1-46F5-B0D6-98B8D725E5F9}">
      <dgm:prSet phldrT="[Text]" custT="1">
        <dgm:style>
          <a:lnRef idx="2">
            <a:schemeClr val="accent2"/>
          </a:lnRef>
          <a:fillRef idx="1">
            <a:schemeClr val="lt1"/>
          </a:fillRef>
          <a:effectRef idx="0">
            <a:schemeClr val="accent2"/>
          </a:effectRef>
          <a:fontRef idx="minor">
            <a:schemeClr val="dk1"/>
          </a:fontRef>
        </dgm:style>
      </dgm:prSet>
      <dgm:spPr/>
      <dgm:t>
        <a:bodyPr/>
        <a:lstStyle/>
        <a:p>
          <a:endParaRPr lang="en-US" sz="2000" dirty="0">
            <a:solidFill>
              <a:srgbClr val="FF5050"/>
            </a:solidFill>
            <a:latin typeface="Times New Roman" panose="02020603050405020304" pitchFamily="18" charset="0"/>
            <a:cs typeface="Times New Roman" panose="02020603050405020304" pitchFamily="18" charset="0"/>
          </a:endParaRPr>
        </a:p>
      </dgm:t>
    </dgm:pt>
    <dgm:pt modelId="{85703274-793A-4C45-907C-4B15D53D8E34}" cxnId="{3B07C283-8F07-42DA-8511-B0A77C086753}" type="parTrans">
      <dgm:prSet custT="1">
        <dgm:style>
          <a:lnRef idx="3">
            <a:schemeClr val="accent1"/>
          </a:lnRef>
          <a:fillRef idx="0">
            <a:schemeClr val="accent1"/>
          </a:fillRef>
          <a:effectRef idx="2">
            <a:schemeClr val="accent1"/>
          </a:effectRef>
          <a:fontRef idx="minor">
            <a:schemeClr val="tx1"/>
          </a:fontRef>
        </dgm:style>
      </dgm:prSet>
      <dgm:spPr>
        <a:ln>
          <a:solidFill>
            <a:srgbClr val="FF7C80"/>
          </a:solidFill>
        </a:ln>
      </dgm:spPr>
      <dgm:t>
        <a:bodyPr/>
        <a:lstStyle/>
        <a:p>
          <a:endParaRPr lang="en-US" sz="2000">
            <a:latin typeface="Times New Roman" panose="02020603050405020304" pitchFamily="18" charset="0"/>
            <a:cs typeface="Times New Roman" panose="02020603050405020304" pitchFamily="18" charset="0"/>
          </a:endParaRPr>
        </a:p>
      </dgm:t>
    </dgm:pt>
    <dgm:pt modelId="{550461FA-BEB4-4C96-ACDD-E40E003DB883}" cxnId="{3B07C283-8F07-42DA-8511-B0A77C086753}" type="sibTrans">
      <dgm:prSet/>
      <dgm:spPr/>
      <dgm:t>
        <a:bodyPr/>
        <a:lstStyle/>
        <a:p>
          <a:endParaRPr lang="en-US"/>
        </a:p>
      </dgm:t>
    </dgm:pt>
    <dgm:pt modelId="{7864B3EE-3F86-4332-8ACD-A17FC76D8599}">
      <dgm:prSet phldrT="[Text]" custT="1">
        <dgm:style>
          <a:lnRef idx="2">
            <a:schemeClr val="accent2"/>
          </a:lnRef>
          <a:fillRef idx="1">
            <a:schemeClr val="lt1"/>
          </a:fillRef>
          <a:effectRef idx="0">
            <a:schemeClr val="accent2"/>
          </a:effectRef>
          <a:fontRef idx="minor">
            <a:schemeClr val="dk1"/>
          </a:fontRef>
        </dgm:style>
      </dgm:prSet>
      <dgm:spPr/>
      <dgm:t>
        <a:bodyPr/>
        <a:lstStyle/>
        <a:p>
          <a:endParaRPr lang="en-US" sz="2000" dirty="0">
            <a:solidFill>
              <a:srgbClr val="FF5050"/>
            </a:solidFill>
            <a:latin typeface="Times New Roman" panose="02020603050405020304" pitchFamily="18" charset="0"/>
            <a:cs typeface="Times New Roman" panose="02020603050405020304" pitchFamily="18" charset="0"/>
          </a:endParaRPr>
        </a:p>
      </dgm:t>
    </dgm:pt>
    <dgm:pt modelId="{2D436020-C195-417C-832B-709B58D732C0}" cxnId="{725C8225-5F5B-4791-97D0-71F480D2E52A}" type="parTrans">
      <dgm:prSet custT="1">
        <dgm:style>
          <a:lnRef idx="3">
            <a:schemeClr val="accent1"/>
          </a:lnRef>
          <a:fillRef idx="0">
            <a:schemeClr val="accent1"/>
          </a:fillRef>
          <a:effectRef idx="2">
            <a:schemeClr val="accent1"/>
          </a:effectRef>
          <a:fontRef idx="minor">
            <a:schemeClr val="tx1"/>
          </a:fontRef>
        </dgm:style>
      </dgm:prSet>
      <dgm:spPr>
        <a:ln>
          <a:solidFill>
            <a:srgbClr val="FF7C80"/>
          </a:solidFill>
        </a:ln>
      </dgm:spPr>
      <dgm:t>
        <a:bodyPr/>
        <a:lstStyle/>
        <a:p>
          <a:endParaRPr lang="en-US" sz="2000">
            <a:latin typeface="Times New Roman" panose="02020603050405020304" pitchFamily="18" charset="0"/>
            <a:cs typeface="Times New Roman" panose="02020603050405020304" pitchFamily="18" charset="0"/>
          </a:endParaRPr>
        </a:p>
      </dgm:t>
    </dgm:pt>
    <dgm:pt modelId="{D4A76111-E7EC-4A91-9012-E7E50F8B8CA3}" cxnId="{725C8225-5F5B-4791-97D0-71F480D2E52A}" type="sibTrans">
      <dgm:prSet/>
      <dgm:spPr/>
      <dgm:t>
        <a:bodyPr/>
        <a:lstStyle/>
        <a:p>
          <a:endParaRPr lang="en-US"/>
        </a:p>
      </dgm:t>
    </dgm:pt>
    <dgm:pt modelId="{6A276F99-8090-4491-B28E-63FC767C8C5A}">
      <dgm:prSet phldrT="[Text]" custT="1">
        <dgm:style>
          <a:lnRef idx="2">
            <a:schemeClr val="accent2"/>
          </a:lnRef>
          <a:fillRef idx="1">
            <a:schemeClr val="lt1"/>
          </a:fillRef>
          <a:effectRef idx="0">
            <a:schemeClr val="accent2"/>
          </a:effectRef>
          <a:fontRef idx="minor">
            <a:schemeClr val="dk1"/>
          </a:fontRef>
        </dgm:style>
      </dgm:prSet>
      <dgm:spPr/>
      <dgm:t>
        <a:bodyPr/>
        <a:lstStyle/>
        <a:p>
          <a:endParaRPr lang="en-US" sz="2000" dirty="0">
            <a:solidFill>
              <a:srgbClr val="660033"/>
            </a:solidFill>
            <a:latin typeface="Times New Roman" panose="02020603050405020304" pitchFamily="18" charset="0"/>
            <a:cs typeface="Times New Roman" panose="02020603050405020304" pitchFamily="18" charset="0"/>
          </a:endParaRPr>
        </a:p>
      </dgm:t>
    </dgm:pt>
    <dgm:pt modelId="{B6FE3561-D857-4828-B82B-2DB45CF66AE7}" cxnId="{17671863-8024-41AE-B135-D7140CAA7FAE}" type="parTrans">
      <dgm:prSet custT="1">
        <dgm:style>
          <a:lnRef idx="3">
            <a:schemeClr val="accent1"/>
          </a:lnRef>
          <a:fillRef idx="0">
            <a:schemeClr val="accent1"/>
          </a:fillRef>
          <a:effectRef idx="2">
            <a:schemeClr val="accent1"/>
          </a:effectRef>
          <a:fontRef idx="minor">
            <a:schemeClr val="tx1"/>
          </a:fontRef>
        </dgm:style>
      </dgm:prSet>
      <dgm:spPr>
        <a:ln>
          <a:solidFill>
            <a:srgbClr val="FF3399"/>
          </a:solidFill>
        </a:ln>
      </dgm:spPr>
      <dgm:t>
        <a:bodyPr/>
        <a:lstStyle/>
        <a:p>
          <a:endParaRPr lang="en-US" sz="2000">
            <a:latin typeface="Times New Roman" panose="02020603050405020304" pitchFamily="18" charset="0"/>
            <a:cs typeface="Times New Roman" panose="02020603050405020304" pitchFamily="18" charset="0"/>
          </a:endParaRPr>
        </a:p>
      </dgm:t>
    </dgm:pt>
    <dgm:pt modelId="{CBB11BA5-907A-49E8-BDEA-35ACE0B02ED2}" cxnId="{17671863-8024-41AE-B135-D7140CAA7FAE}" type="sibTrans">
      <dgm:prSet/>
      <dgm:spPr/>
      <dgm:t>
        <a:bodyPr/>
        <a:lstStyle/>
        <a:p>
          <a:endParaRPr lang="en-US"/>
        </a:p>
      </dgm:t>
    </dgm:pt>
    <dgm:pt modelId="{D008EABC-DB17-42C0-B9D8-86E4A24C0510}">
      <dgm:prSet phldrT="[Text]" custT="1">
        <dgm:style>
          <a:lnRef idx="2">
            <a:schemeClr val="accent2"/>
          </a:lnRef>
          <a:fillRef idx="1">
            <a:schemeClr val="lt1"/>
          </a:fillRef>
          <a:effectRef idx="0">
            <a:schemeClr val="accent2"/>
          </a:effectRef>
          <a:fontRef idx="minor">
            <a:schemeClr val="dk1"/>
          </a:fontRef>
        </dgm:style>
      </dgm:prSet>
      <dgm:spPr/>
      <dgm:t>
        <a:bodyPr/>
        <a:lstStyle/>
        <a:p>
          <a:endParaRPr lang="en-US" sz="2000" dirty="0">
            <a:solidFill>
              <a:srgbClr val="660033"/>
            </a:solidFill>
            <a:latin typeface="Times New Roman" panose="02020603050405020304" pitchFamily="18" charset="0"/>
            <a:cs typeface="Times New Roman" panose="02020603050405020304" pitchFamily="18" charset="0"/>
          </a:endParaRPr>
        </a:p>
      </dgm:t>
    </dgm:pt>
    <dgm:pt modelId="{9A6C7827-7581-427C-910E-7B51EBF4C430}" cxnId="{CFE52F20-1306-40AF-9CA6-A3200575798B}" type="parTrans">
      <dgm:prSet custT="1">
        <dgm:style>
          <a:lnRef idx="3">
            <a:schemeClr val="accent1"/>
          </a:lnRef>
          <a:fillRef idx="0">
            <a:schemeClr val="accent1"/>
          </a:fillRef>
          <a:effectRef idx="2">
            <a:schemeClr val="accent1"/>
          </a:effectRef>
          <a:fontRef idx="minor">
            <a:schemeClr val="tx1"/>
          </a:fontRef>
        </dgm:style>
      </dgm:prSet>
      <dgm:spPr>
        <a:ln>
          <a:solidFill>
            <a:srgbClr val="FF3399"/>
          </a:solidFill>
        </a:ln>
      </dgm:spPr>
      <dgm:t>
        <a:bodyPr/>
        <a:lstStyle/>
        <a:p>
          <a:endParaRPr lang="en-US" sz="2000">
            <a:latin typeface="Times New Roman" panose="02020603050405020304" pitchFamily="18" charset="0"/>
            <a:cs typeface="Times New Roman" panose="02020603050405020304" pitchFamily="18" charset="0"/>
          </a:endParaRPr>
        </a:p>
      </dgm:t>
    </dgm:pt>
    <dgm:pt modelId="{643597DB-305B-471A-A127-0A7323E595C7}" cxnId="{CFE52F20-1306-40AF-9CA6-A3200575798B}" type="sibTrans">
      <dgm:prSet/>
      <dgm:spPr/>
      <dgm:t>
        <a:bodyPr/>
        <a:lstStyle/>
        <a:p>
          <a:endParaRPr lang="en-US"/>
        </a:p>
      </dgm:t>
    </dgm:pt>
    <dgm:pt modelId="{AD827C72-2851-4198-BBC5-3DFB7E785CAB}">
      <dgm:prSet phldrT="[Text]" custT="1">
        <dgm:style>
          <a:lnRef idx="2">
            <a:schemeClr val="accent2"/>
          </a:lnRef>
          <a:fillRef idx="1">
            <a:schemeClr val="lt1"/>
          </a:fillRef>
          <a:effectRef idx="0">
            <a:schemeClr val="accent2"/>
          </a:effectRef>
          <a:fontRef idx="minor">
            <a:schemeClr val="dk1"/>
          </a:fontRef>
        </dgm:style>
      </dgm:prSet>
      <dgm:spPr/>
      <dgm:t>
        <a:bodyPr/>
        <a:lstStyle/>
        <a:p>
          <a:endParaRPr lang="en-US" sz="2000" dirty="0">
            <a:solidFill>
              <a:srgbClr val="990099"/>
            </a:solidFill>
            <a:latin typeface="Times New Roman" panose="02020603050405020304" pitchFamily="18" charset="0"/>
            <a:cs typeface="Times New Roman" panose="02020603050405020304" pitchFamily="18" charset="0"/>
          </a:endParaRPr>
        </a:p>
      </dgm:t>
    </dgm:pt>
    <dgm:pt modelId="{8C5BC5A8-30C1-46B1-A77F-2D47EFDA28DD}" cxnId="{D37FB431-B330-43C2-9C86-22E57DB63EC5}" type="parTrans">
      <dgm:prSet custT="1">
        <dgm:style>
          <a:lnRef idx="3">
            <a:schemeClr val="accent1"/>
          </a:lnRef>
          <a:fillRef idx="0">
            <a:schemeClr val="accent1"/>
          </a:fillRef>
          <a:effectRef idx="2">
            <a:schemeClr val="accent1"/>
          </a:effectRef>
          <a:fontRef idx="minor">
            <a:schemeClr val="tx1"/>
          </a:fontRef>
        </dgm:style>
      </dgm:prSet>
      <dgm:spPr>
        <a:ln>
          <a:solidFill>
            <a:srgbClr val="990099"/>
          </a:solidFill>
        </a:ln>
      </dgm:spPr>
      <dgm:t>
        <a:bodyPr/>
        <a:lstStyle/>
        <a:p>
          <a:endParaRPr lang="en-US" sz="2000">
            <a:latin typeface="Times New Roman" panose="02020603050405020304" pitchFamily="18" charset="0"/>
            <a:cs typeface="Times New Roman" panose="02020603050405020304" pitchFamily="18" charset="0"/>
          </a:endParaRPr>
        </a:p>
      </dgm:t>
    </dgm:pt>
    <dgm:pt modelId="{0B5DDC52-2222-4064-8085-46299496F35F}" cxnId="{D37FB431-B330-43C2-9C86-22E57DB63EC5}" type="sibTrans">
      <dgm:prSet/>
      <dgm:spPr/>
      <dgm:t>
        <a:bodyPr/>
        <a:lstStyle/>
        <a:p>
          <a:endParaRPr lang="en-US"/>
        </a:p>
      </dgm:t>
    </dgm:pt>
    <dgm:pt modelId="{246F4B8E-937B-48F6-ACC6-95AF363F69D4}">
      <dgm:prSet phldrT="[Text]" custT="1">
        <dgm:style>
          <a:lnRef idx="2">
            <a:schemeClr val="accent2"/>
          </a:lnRef>
          <a:fillRef idx="1">
            <a:schemeClr val="lt1"/>
          </a:fillRef>
          <a:effectRef idx="0">
            <a:schemeClr val="accent2"/>
          </a:effectRef>
          <a:fontRef idx="minor">
            <a:schemeClr val="dk1"/>
          </a:fontRef>
        </dgm:style>
      </dgm:prSet>
      <dgm:spPr/>
      <dgm:t>
        <a:bodyPr/>
        <a:lstStyle/>
        <a:p>
          <a:endParaRPr lang="en-US" sz="2000" dirty="0">
            <a:solidFill>
              <a:srgbClr val="990099"/>
            </a:solidFill>
            <a:latin typeface="Times New Roman" panose="02020603050405020304" pitchFamily="18" charset="0"/>
            <a:cs typeface="Times New Roman" panose="02020603050405020304" pitchFamily="18" charset="0"/>
          </a:endParaRPr>
        </a:p>
      </dgm:t>
    </dgm:pt>
    <dgm:pt modelId="{05283E33-BB53-40C5-A9E8-4DF7E351B3E6}" cxnId="{15D5845B-9675-4965-ACF4-600DC433FD4D}" type="parTrans">
      <dgm:prSet custT="1">
        <dgm:style>
          <a:lnRef idx="3">
            <a:schemeClr val="accent1"/>
          </a:lnRef>
          <a:fillRef idx="0">
            <a:schemeClr val="accent1"/>
          </a:fillRef>
          <a:effectRef idx="2">
            <a:schemeClr val="accent1"/>
          </a:effectRef>
          <a:fontRef idx="minor">
            <a:schemeClr val="tx1"/>
          </a:fontRef>
        </dgm:style>
      </dgm:prSet>
      <dgm:spPr>
        <a:ln>
          <a:solidFill>
            <a:srgbClr val="990099"/>
          </a:solidFill>
        </a:ln>
      </dgm:spPr>
      <dgm:t>
        <a:bodyPr/>
        <a:lstStyle/>
        <a:p>
          <a:endParaRPr lang="en-US" sz="2000">
            <a:latin typeface="Times New Roman" panose="02020603050405020304" pitchFamily="18" charset="0"/>
            <a:cs typeface="Times New Roman" panose="02020603050405020304" pitchFamily="18" charset="0"/>
          </a:endParaRPr>
        </a:p>
      </dgm:t>
    </dgm:pt>
    <dgm:pt modelId="{F28CD690-5892-45B8-A45E-5AFE15A92895}" cxnId="{15D5845B-9675-4965-ACF4-600DC433FD4D}" type="sibTrans">
      <dgm:prSet/>
      <dgm:spPr/>
      <dgm:t>
        <a:bodyPr/>
        <a:lstStyle/>
        <a:p>
          <a:endParaRPr lang="en-US"/>
        </a:p>
      </dgm:t>
    </dgm:pt>
    <dgm:pt modelId="{6C4F1C61-BD21-466B-8223-F483A71DFA64}">
      <dgm:prSet phldrT="[Text]"/>
      <dgm:spPr/>
      <dgm:t>
        <a:bodyPr/>
        <a:lstStyle/>
        <a:p>
          <a:r>
            <a:rPr lang="en-US" b="1" smtClean="0">
              <a:solidFill>
                <a:schemeClr val="tx1"/>
              </a:solidFill>
              <a:latin typeface="Times New Roman" panose="02020603050405020304" pitchFamily="18" charset="0"/>
              <a:cs typeface="Times New Roman" panose="02020603050405020304" pitchFamily="18" charset="0"/>
            </a:rPr>
            <a:t>Đồng hồ 2p</a:t>
          </a:r>
          <a:endParaRPr lang="en-US" b="1" dirty="0">
            <a:solidFill>
              <a:schemeClr val="tx1"/>
            </a:solidFill>
            <a:latin typeface="Times New Roman" panose="02020603050405020304" pitchFamily="18" charset="0"/>
            <a:cs typeface="Times New Roman" panose="02020603050405020304" pitchFamily="18" charset="0"/>
          </a:endParaRPr>
        </a:p>
      </dgm:t>
    </dgm:pt>
    <dgm:pt modelId="{EC364E8C-1F82-47D7-B5EC-D22283358D25}" cxnId="{B1C1D31E-1558-4D9A-83C9-E3475B808FDD}" type="parTrans">
      <dgm:prSet/>
      <dgm:spPr/>
      <dgm:t>
        <a:bodyPr/>
        <a:lstStyle/>
        <a:p>
          <a:endParaRPr lang="vi-VN"/>
        </a:p>
      </dgm:t>
    </dgm:pt>
    <dgm:pt modelId="{478BD516-7CE6-4FD0-B1FE-1E1E35145568}" cxnId="{B1C1D31E-1558-4D9A-83C9-E3475B808FDD}" type="sibTrans">
      <dgm:prSet/>
      <dgm:spPr/>
      <dgm:t>
        <a:bodyPr/>
        <a:lstStyle/>
        <a:p>
          <a:endParaRPr lang="vi-VN"/>
        </a:p>
      </dgm:t>
    </dgm:pt>
    <dgm:pt modelId="{047327F8-F910-4CDB-B1B8-E82E6AE626A3}" type="pres">
      <dgm:prSet presAssocID="{B3182860-B436-4A16-ABD3-508DB153D8D7}" presName="diagram" presStyleCnt="0">
        <dgm:presLayoutVars>
          <dgm:chPref val="1"/>
          <dgm:dir/>
          <dgm:animOne val="branch"/>
          <dgm:animLvl val="lvl"/>
          <dgm:resizeHandles val="exact"/>
        </dgm:presLayoutVars>
      </dgm:prSet>
      <dgm:spPr/>
      <dgm:t>
        <a:bodyPr/>
        <a:lstStyle/>
        <a:p>
          <a:endParaRPr lang="vi-VN"/>
        </a:p>
      </dgm:t>
    </dgm:pt>
    <dgm:pt modelId="{61AE3E99-C4E4-4DC7-861C-4DD05CBED911}" type="pres">
      <dgm:prSet presAssocID="{0D453957-C386-4A55-A800-9180D3A0A65A}" presName="root1" presStyleCnt="0"/>
      <dgm:spPr/>
    </dgm:pt>
    <dgm:pt modelId="{D9004C8A-BECA-42BE-A464-32E4815FF2CE}" type="pres">
      <dgm:prSet presAssocID="{0D453957-C386-4A55-A800-9180D3A0A65A}" presName="LevelOneTextNode" presStyleLbl="node0" presStyleIdx="0" presStyleCnt="2" custScaleX="163443" custScaleY="160071" custLinFactNeighborX="32138" custLinFactNeighborY="-29184">
        <dgm:presLayoutVars>
          <dgm:chPref val="3"/>
        </dgm:presLayoutVars>
      </dgm:prSet>
      <dgm:spPr/>
      <dgm:t>
        <a:bodyPr/>
        <a:lstStyle/>
        <a:p>
          <a:endParaRPr lang="vi-VN"/>
        </a:p>
      </dgm:t>
    </dgm:pt>
    <dgm:pt modelId="{F52181E2-6E1D-4D0D-9D6C-E7294F4B06F8}" type="pres">
      <dgm:prSet presAssocID="{0D453957-C386-4A55-A800-9180D3A0A65A}" presName="level2hierChild" presStyleCnt="0"/>
      <dgm:spPr/>
    </dgm:pt>
    <dgm:pt modelId="{D6DDD352-F143-4644-98E8-1CE401B2CB4B}" type="pres">
      <dgm:prSet presAssocID="{77771797-16B0-4A62-82DD-F9597F8A3A6F}" presName="conn2-1" presStyleLbl="parChTrans1D2" presStyleIdx="0" presStyleCnt="2"/>
      <dgm:spPr/>
      <dgm:t>
        <a:bodyPr/>
        <a:lstStyle/>
        <a:p>
          <a:endParaRPr lang="vi-VN"/>
        </a:p>
      </dgm:t>
    </dgm:pt>
    <dgm:pt modelId="{E12DF33B-3896-466D-A1FC-FE873AF19176}" type="pres">
      <dgm:prSet presAssocID="{77771797-16B0-4A62-82DD-F9597F8A3A6F}" presName="connTx" presStyleLbl="parChTrans1D2" presStyleIdx="0" presStyleCnt="2"/>
      <dgm:spPr/>
      <dgm:t>
        <a:bodyPr/>
        <a:lstStyle/>
        <a:p>
          <a:endParaRPr lang="vi-VN"/>
        </a:p>
      </dgm:t>
    </dgm:pt>
    <dgm:pt modelId="{5563D1D6-FEF5-4419-AA77-32BCE1D5B5CF}" type="pres">
      <dgm:prSet presAssocID="{DE7FFCF9-BCA4-464A-90CF-AEF6539A9B04}" presName="root2" presStyleCnt="0"/>
      <dgm:spPr/>
    </dgm:pt>
    <dgm:pt modelId="{30B5C72D-DC17-4BDB-8FAB-F84826947CBB}" type="pres">
      <dgm:prSet presAssocID="{DE7FFCF9-BCA4-464A-90CF-AEF6539A9B04}" presName="LevelTwoTextNode" presStyleLbl="node2" presStyleIdx="0" presStyleCnt="2" custLinFactNeighborX="16375" custLinFactNeighborY="4913">
        <dgm:presLayoutVars>
          <dgm:chPref val="3"/>
        </dgm:presLayoutVars>
      </dgm:prSet>
      <dgm:spPr/>
      <dgm:t>
        <a:bodyPr/>
        <a:lstStyle/>
        <a:p>
          <a:endParaRPr lang="vi-VN"/>
        </a:p>
      </dgm:t>
    </dgm:pt>
    <dgm:pt modelId="{4A7A0C7C-7BE9-4C5D-AB94-1CB93CD3B225}" type="pres">
      <dgm:prSet presAssocID="{DE7FFCF9-BCA4-464A-90CF-AEF6539A9B04}" presName="level3hierChild" presStyleCnt="0"/>
      <dgm:spPr/>
    </dgm:pt>
    <dgm:pt modelId="{21CD9A61-8806-499A-B211-805EB78BBB4F}" type="pres">
      <dgm:prSet presAssocID="{6A5E5023-6AEF-4827-851F-4A00537400E6}" presName="conn2-1" presStyleLbl="parChTrans1D3" presStyleIdx="0" presStyleCnt="6"/>
      <dgm:spPr/>
      <dgm:t>
        <a:bodyPr/>
        <a:lstStyle/>
        <a:p>
          <a:endParaRPr lang="vi-VN"/>
        </a:p>
      </dgm:t>
    </dgm:pt>
    <dgm:pt modelId="{2923EEB8-9D3D-4AC8-B4BF-FA4BE38ED07E}" type="pres">
      <dgm:prSet presAssocID="{6A5E5023-6AEF-4827-851F-4A00537400E6}" presName="connTx" presStyleLbl="parChTrans1D3" presStyleIdx="0" presStyleCnt="6"/>
      <dgm:spPr/>
      <dgm:t>
        <a:bodyPr/>
        <a:lstStyle/>
        <a:p>
          <a:endParaRPr lang="vi-VN"/>
        </a:p>
      </dgm:t>
    </dgm:pt>
    <dgm:pt modelId="{8C2D05C9-99B7-47FB-BCBC-48F7E35948E5}" type="pres">
      <dgm:prSet presAssocID="{4B42C671-0D8B-450F-A8E2-EE5964821CFF}" presName="root2" presStyleCnt="0"/>
      <dgm:spPr/>
    </dgm:pt>
    <dgm:pt modelId="{00E312E7-E3EE-4867-BB02-97021D9AB5A1}" type="pres">
      <dgm:prSet presAssocID="{4B42C671-0D8B-450F-A8E2-EE5964821CFF}" presName="LevelTwoTextNode" presStyleLbl="node3" presStyleIdx="0" presStyleCnt="6">
        <dgm:presLayoutVars>
          <dgm:chPref val="3"/>
        </dgm:presLayoutVars>
      </dgm:prSet>
      <dgm:spPr/>
      <dgm:t>
        <a:bodyPr/>
        <a:lstStyle/>
        <a:p>
          <a:endParaRPr lang="vi-VN"/>
        </a:p>
      </dgm:t>
    </dgm:pt>
    <dgm:pt modelId="{1B28A175-D68F-44AD-A13D-0F0AB06DA178}" type="pres">
      <dgm:prSet presAssocID="{4B42C671-0D8B-450F-A8E2-EE5964821CFF}" presName="level3hierChild" presStyleCnt="0"/>
      <dgm:spPr/>
    </dgm:pt>
    <dgm:pt modelId="{DE7060D9-F5CF-40A3-A5A7-CB7AB276B041}" type="pres">
      <dgm:prSet presAssocID="{0D962437-B15A-4AE7-ADCF-122BC249667D}" presName="conn2-1" presStyleLbl="parChTrans1D4" presStyleIdx="0" presStyleCnt="9"/>
      <dgm:spPr/>
      <dgm:t>
        <a:bodyPr/>
        <a:lstStyle/>
        <a:p>
          <a:endParaRPr lang="vi-VN"/>
        </a:p>
      </dgm:t>
    </dgm:pt>
    <dgm:pt modelId="{F6D1B452-D79B-4CB7-90CA-E02835E208EC}" type="pres">
      <dgm:prSet presAssocID="{0D962437-B15A-4AE7-ADCF-122BC249667D}" presName="connTx" presStyleLbl="parChTrans1D4" presStyleIdx="0" presStyleCnt="9"/>
      <dgm:spPr/>
      <dgm:t>
        <a:bodyPr/>
        <a:lstStyle/>
        <a:p>
          <a:endParaRPr lang="vi-VN"/>
        </a:p>
      </dgm:t>
    </dgm:pt>
    <dgm:pt modelId="{26DA2A55-3527-4CE8-BB44-7AB93AA60626}" type="pres">
      <dgm:prSet presAssocID="{3AB28848-B89E-4F4C-9D66-A50DF27A14DD}" presName="root2" presStyleCnt="0"/>
      <dgm:spPr/>
    </dgm:pt>
    <dgm:pt modelId="{CA91B372-955F-4E92-9370-0B5211368879}" type="pres">
      <dgm:prSet presAssocID="{3AB28848-B89E-4F4C-9D66-A50DF27A14DD}" presName="LevelTwoTextNode" presStyleLbl="node4" presStyleIdx="0" presStyleCnt="9" custScaleX="454178" custLinFactNeighborY="-87">
        <dgm:presLayoutVars>
          <dgm:chPref val="3"/>
        </dgm:presLayoutVars>
      </dgm:prSet>
      <dgm:spPr/>
      <dgm:t>
        <a:bodyPr/>
        <a:lstStyle/>
        <a:p>
          <a:endParaRPr lang="vi-VN"/>
        </a:p>
      </dgm:t>
    </dgm:pt>
    <dgm:pt modelId="{144AC108-87E3-4106-A39E-1CEC05823155}" type="pres">
      <dgm:prSet presAssocID="{3AB28848-B89E-4F4C-9D66-A50DF27A14DD}" presName="level3hierChild" presStyleCnt="0"/>
      <dgm:spPr/>
    </dgm:pt>
    <dgm:pt modelId="{E7FA16DC-40FE-41D6-988A-E07D6FD9FBF0}" type="pres">
      <dgm:prSet presAssocID="{33355504-6B84-402E-8DB1-C5184E1C8F4B}" presName="conn2-1" presStyleLbl="parChTrans1D3" presStyleIdx="1" presStyleCnt="6"/>
      <dgm:spPr/>
      <dgm:t>
        <a:bodyPr/>
        <a:lstStyle/>
        <a:p>
          <a:endParaRPr lang="vi-VN"/>
        </a:p>
      </dgm:t>
    </dgm:pt>
    <dgm:pt modelId="{3CE96AA9-D8C9-47F5-823F-7EE28C832CA2}" type="pres">
      <dgm:prSet presAssocID="{33355504-6B84-402E-8DB1-C5184E1C8F4B}" presName="connTx" presStyleLbl="parChTrans1D3" presStyleIdx="1" presStyleCnt="6"/>
      <dgm:spPr/>
      <dgm:t>
        <a:bodyPr/>
        <a:lstStyle/>
        <a:p>
          <a:endParaRPr lang="vi-VN"/>
        </a:p>
      </dgm:t>
    </dgm:pt>
    <dgm:pt modelId="{23722012-1004-490D-8A78-3097A1BADA82}" type="pres">
      <dgm:prSet presAssocID="{C9A1C528-BF9D-41BD-95A5-52C69E8625D5}" presName="root2" presStyleCnt="0"/>
      <dgm:spPr/>
    </dgm:pt>
    <dgm:pt modelId="{6EA946E5-F97A-4707-9FD8-94790F6F62BB}" type="pres">
      <dgm:prSet presAssocID="{C9A1C528-BF9D-41BD-95A5-52C69E8625D5}" presName="LevelTwoTextNode" presStyleLbl="node3" presStyleIdx="1" presStyleCnt="6">
        <dgm:presLayoutVars>
          <dgm:chPref val="3"/>
        </dgm:presLayoutVars>
      </dgm:prSet>
      <dgm:spPr/>
      <dgm:t>
        <a:bodyPr/>
        <a:lstStyle/>
        <a:p>
          <a:endParaRPr lang="vi-VN"/>
        </a:p>
      </dgm:t>
    </dgm:pt>
    <dgm:pt modelId="{9F500133-A0E4-411A-A11E-2D4815C33AE2}" type="pres">
      <dgm:prSet presAssocID="{C9A1C528-BF9D-41BD-95A5-52C69E8625D5}" presName="level3hierChild" presStyleCnt="0"/>
      <dgm:spPr/>
    </dgm:pt>
    <dgm:pt modelId="{2C3006CD-043C-4CFA-9FCE-68E89B32CAE4}" type="pres">
      <dgm:prSet presAssocID="{BF2207A2-3934-4F31-9227-6673C017FA33}" presName="conn2-1" presStyleLbl="parChTrans1D4" presStyleIdx="1" presStyleCnt="9"/>
      <dgm:spPr/>
      <dgm:t>
        <a:bodyPr/>
        <a:lstStyle/>
        <a:p>
          <a:endParaRPr lang="vi-VN"/>
        </a:p>
      </dgm:t>
    </dgm:pt>
    <dgm:pt modelId="{2F37DCB6-6F24-41DB-9F80-C44639F95886}" type="pres">
      <dgm:prSet presAssocID="{BF2207A2-3934-4F31-9227-6673C017FA33}" presName="connTx" presStyleLbl="parChTrans1D4" presStyleIdx="1" presStyleCnt="9"/>
      <dgm:spPr/>
      <dgm:t>
        <a:bodyPr/>
        <a:lstStyle/>
        <a:p>
          <a:endParaRPr lang="vi-VN"/>
        </a:p>
      </dgm:t>
    </dgm:pt>
    <dgm:pt modelId="{A21A5661-4761-4249-85FF-7DEE39232CD1}" type="pres">
      <dgm:prSet presAssocID="{32D0F36B-203C-4878-B660-B588595282A0}" presName="root2" presStyleCnt="0"/>
      <dgm:spPr/>
    </dgm:pt>
    <dgm:pt modelId="{131AD620-8C39-4A97-99F0-CC1792013A59}" type="pres">
      <dgm:prSet presAssocID="{32D0F36B-203C-4878-B660-B588595282A0}" presName="LevelTwoTextNode" presStyleLbl="node4" presStyleIdx="1" presStyleCnt="9" custScaleX="454178" custLinFactNeighborY="-87">
        <dgm:presLayoutVars>
          <dgm:chPref val="3"/>
        </dgm:presLayoutVars>
      </dgm:prSet>
      <dgm:spPr/>
      <dgm:t>
        <a:bodyPr/>
        <a:lstStyle/>
        <a:p>
          <a:endParaRPr lang="vi-VN"/>
        </a:p>
      </dgm:t>
    </dgm:pt>
    <dgm:pt modelId="{243ACE28-BC11-4AF5-ACE4-02C24797562B}" type="pres">
      <dgm:prSet presAssocID="{32D0F36B-203C-4878-B660-B588595282A0}" presName="level3hierChild" presStyleCnt="0"/>
      <dgm:spPr/>
    </dgm:pt>
    <dgm:pt modelId="{7E6EB0CF-3920-49F4-8DB2-A9C18DC00565}" type="pres">
      <dgm:prSet presAssocID="{5E5C0F14-9B79-411F-BF8E-28EE7394444E}" presName="conn2-1" presStyleLbl="parChTrans1D2" presStyleIdx="1" presStyleCnt="2"/>
      <dgm:spPr/>
      <dgm:t>
        <a:bodyPr/>
        <a:lstStyle/>
        <a:p>
          <a:endParaRPr lang="vi-VN"/>
        </a:p>
      </dgm:t>
    </dgm:pt>
    <dgm:pt modelId="{0DBC1E40-66DF-45AE-A7C4-CA617274E99D}" type="pres">
      <dgm:prSet presAssocID="{5E5C0F14-9B79-411F-BF8E-28EE7394444E}" presName="connTx" presStyleLbl="parChTrans1D2" presStyleIdx="1" presStyleCnt="2"/>
      <dgm:spPr/>
      <dgm:t>
        <a:bodyPr/>
        <a:lstStyle/>
        <a:p>
          <a:endParaRPr lang="vi-VN"/>
        </a:p>
      </dgm:t>
    </dgm:pt>
    <dgm:pt modelId="{3DADA9B2-EE5B-48C1-B870-A9F8EC9A7F6B}" type="pres">
      <dgm:prSet presAssocID="{B9505F12-ED73-4B1E-B523-B6F8522F2A68}" presName="root2" presStyleCnt="0"/>
      <dgm:spPr/>
    </dgm:pt>
    <dgm:pt modelId="{2AF5CE39-B3D9-4066-82DE-F8D958D21D62}" type="pres">
      <dgm:prSet presAssocID="{B9505F12-ED73-4B1E-B523-B6F8522F2A68}" presName="LevelTwoTextNode" presStyleLbl="node2" presStyleIdx="1" presStyleCnt="2" custLinFactNeighborX="16375" custLinFactNeighborY="-66600">
        <dgm:presLayoutVars>
          <dgm:chPref val="3"/>
        </dgm:presLayoutVars>
      </dgm:prSet>
      <dgm:spPr/>
      <dgm:t>
        <a:bodyPr/>
        <a:lstStyle/>
        <a:p>
          <a:endParaRPr lang="vi-VN"/>
        </a:p>
      </dgm:t>
    </dgm:pt>
    <dgm:pt modelId="{D0062032-5736-40DE-92C0-699849848F56}" type="pres">
      <dgm:prSet presAssocID="{B9505F12-ED73-4B1E-B523-B6F8522F2A68}" presName="level3hierChild" presStyleCnt="0"/>
      <dgm:spPr/>
    </dgm:pt>
    <dgm:pt modelId="{2D121F8E-43BE-408C-9380-17DD61A28C0C}" type="pres">
      <dgm:prSet presAssocID="{CFF676CF-3B38-475C-BD28-F284D05C031F}" presName="conn2-1" presStyleLbl="parChTrans1D3" presStyleIdx="2" presStyleCnt="6"/>
      <dgm:spPr/>
      <dgm:t>
        <a:bodyPr/>
        <a:lstStyle/>
        <a:p>
          <a:endParaRPr lang="vi-VN"/>
        </a:p>
      </dgm:t>
    </dgm:pt>
    <dgm:pt modelId="{15940DEA-4DBD-484C-9B61-9DD155643A8E}" type="pres">
      <dgm:prSet presAssocID="{CFF676CF-3B38-475C-BD28-F284D05C031F}" presName="connTx" presStyleLbl="parChTrans1D3" presStyleIdx="2" presStyleCnt="6"/>
      <dgm:spPr/>
      <dgm:t>
        <a:bodyPr/>
        <a:lstStyle/>
        <a:p>
          <a:endParaRPr lang="vi-VN"/>
        </a:p>
      </dgm:t>
    </dgm:pt>
    <dgm:pt modelId="{7B29A70B-56BE-4828-AD74-4D62E5179426}" type="pres">
      <dgm:prSet presAssocID="{B404E368-A57B-49D5-BC0A-8688AED4BDA3}" presName="root2" presStyleCnt="0"/>
      <dgm:spPr/>
    </dgm:pt>
    <dgm:pt modelId="{9523B9FD-9316-4753-8763-7C3898243AE2}" type="pres">
      <dgm:prSet presAssocID="{B404E368-A57B-49D5-BC0A-8688AED4BDA3}" presName="LevelTwoTextNode" presStyleLbl="node3" presStyleIdx="2" presStyleCnt="6" custLinFactNeighborY="32750">
        <dgm:presLayoutVars>
          <dgm:chPref val="3"/>
        </dgm:presLayoutVars>
      </dgm:prSet>
      <dgm:spPr/>
      <dgm:t>
        <a:bodyPr/>
        <a:lstStyle/>
        <a:p>
          <a:endParaRPr lang="vi-VN"/>
        </a:p>
      </dgm:t>
    </dgm:pt>
    <dgm:pt modelId="{0D1BC6AF-DAB2-49EF-B7EA-5C357E4DBB3E}" type="pres">
      <dgm:prSet presAssocID="{B404E368-A57B-49D5-BC0A-8688AED4BDA3}" presName="level3hierChild" presStyleCnt="0"/>
      <dgm:spPr/>
    </dgm:pt>
    <dgm:pt modelId="{AEC671F7-B79B-42CB-BB5C-5B69819146D0}" type="pres">
      <dgm:prSet presAssocID="{FE7FE73C-4074-48DD-880F-45FFA3CA1709}" presName="conn2-1" presStyleLbl="parChTrans1D4" presStyleIdx="2" presStyleCnt="9"/>
      <dgm:spPr/>
      <dgm:t>
        <a:bodyPr/>
        <a:lstStyle/>
        <a:p>
          <a:endParaRPr lang="vi-VN"/>
        </a:p>
      </dgm:t>
    </dgm:pt>
    <dgm:pt modelId="{36EA4E6E-151C-433E-989E-12B4D2BCC6A1}" type="pres">
      <dgm:prSet presAssocID="{FE7FE73C-4074-48DD-880F-45FFA3CA1709}" presName="connTx" presStyleLbl="parChTrans1D4" presStyleIdx="2" presStyleCnt="9"/>
      <dgm:spPr/>
      <dgm:t>
        <a:bodyPr/>
        <a:lstStyle/>
        <a:p>
          <a:endParaRPr lang="vi-VN"/>
        </a:p>
      </dgm:t>
    </dgm:pt>
    <dgm:pt modelId="{ADB2DB08-8513-4E88-ADCC-5F3341FBCA62}" type="pres">
      <dgm:prSet presAssocID="{8FF14C5F-9817-4A04-87EA-CF111BD16FFA}" presName="root2" presStyleCnt="0"/>
      <dgm:spPr/>
    </dgm:pt>
    <dgm:pt modelId="{765FAB69-FE83-447F-B44E-7CFDC9469CDB}" type="pres">
      <dgm:prSet presAssocID="{8FF14C5F-9817-4A04-87EA-CF111BD16FFA}" presName="LevelTwoTextNode" presStyleLbl="node4" presStyleIdx="2" presStyleCnt="9" custScaleX="454178" custScaleY="80221" custLinFactNeighborY="0">
        <dgm:presLayoutVars>
          <dgm:chPref val="3"/>
        </dgm:presLayoutVars>
      </dgm:prSet>
      <dgm:spPr/>
      <dgm:t>
        <a:bodyPr/>
        <a:lstStyle/>
        <a:p>
          <a:endParaRPr lang="vi-VN"/>
        </a:p>
      </dgm:t>
    </dgm:pt>
    <dgm:pt modelId="{2803DEED-3965-4A22-8272-9DB8D9043EEB}" type="pres">
      <dgm:prSet presAssocID="{8FF14C5F-9817-4A04-87EA-CF111BD16FFA}" presName="level3hierChild" presStyleCnt="0"/>
      <dgm:spPr/>
    </dgm:pt>
    <dgm:pt modelId="{B2A7D8CC-7BAF-4888-9496-1CF148C43FA5}" type="pres">
      <dgm:prSet presAssocID="{BDBD61DB-AD46-47B4-8373-3752E5DFB4CD}" presName="conn2-1" presStyleLbl="parChTrans1D3" presStyleIdx="3" presStyleCnt="6"/>
      <dgm:spPr/>
      <dgm:t>
        <a:bodyPr/>
        <a:lstStyle/>
        <a:p>
          <a:endParaRPr lang="vi-VN"/>
        </a:p>
      </dgm:t>
    </dgm:pt>
    <dgm:pt modelId="{C85A58DE-A28F-40DB-B304-526798813AB9}" type="pres">
      <dgm:prSet presAssocID="{BDBD61DB-AD46-47B4-8373-3752E5DFB4CD}" presName="connTx" presStyleLbl="parChTrans1D3" presStyleIdx="3" presStyleCnt="6"/>
      <dgm:spPr/>
      <dgm:t>
        <a:bodyPr/>
        <a:lstStyle/>
        <a:p>
          <a:endParaRPr lang="vi-VN"/>
        </a:p>
      </dgm:t>
    </dgm:pt>
    <dgm:pt modelId="{CC29D6D8-C1E5-4B57-B6EA-7BF57800D387}" type="pres">
      <dgm:prSet presAssocID="{76DC76B5-2CFB-4043-8622-5EA4C9D9FC65}" presName="root2" presStyleCnt="0"/>
      <dgm:spPr/>
    </dgm:pt>
    <dgm:pt modelId="{26CC0787-1974-42B8-AE41-66C2D9EBC56C}" type="pres">
      <dgm:prSet presAssocID="{76DC76B5-2CFB-4043-8622-5EA4C9D9FC65}" presName="LevelTwoTextNode" presStyleLbl="node3" presStyleIdx="3" presStyleCnt="6" custLinFactNeighborX="-1637" custLinFactNeighborY="16916">
        <dgm:presLayoutVars>
          <dgm:chPref val="3"/>
        </dgm:presLayoutVars>
      </dgm:prSet>
      <dgm:spPr/>
      <dgm:t>
        <a:bodyPr/>
        <a:lstStyle/>
        <a:p>
          <a:endParaRPr lang="vi-VN"/>
        </a:p>
      </dgm:t>
    </dgm:pt>
    <dgm:pt modelId="{2D7322FD-30E4-49C9-9A18-1B47032F7CB4}" type="pres">
      <dgm:prSet presAssocID="{76DC76B5-2CFB-4043-8622-5EA4C9D9FC65}" presName="level3hierChild" presStyleCnt="0"/>
      <dgm:spPr/>
    </dgm:pt>
    <dgm:pt modelId="{6076795F-6954-4709-B09B-E25EA2EE15C6}" type="pres">
      <dgm:prSet presAssocID="{2D436020-C195-417C-832B-709B58D732C0}" presName="conn2-1" presStyleLbl="parChTrans1D4" presStyleIdx="3" presStyleCnt="9"/>
      <dgm:spPr/>
      <dgm:t>
        <a:bodyPr/>
        <a:lstStyle/>
        <a:p>
          <a:endParaRPr lang="vi-VN"/>
        </a:p>
      </dgm:t>
    </dgm:pt>
    <dgm:pt modelId="{8D7D94AA-AA2A-45E4-84BB-8551E0996B57}" type="pres">
      <dgm:prSet presAssocID="{2D436020-C195-417C-832B-709B58D732C0}" presName="connTx" presStyleLbl="parChTrans1D4" presStyleIdx="3" presStyleCnt="9"/>
      <dgm:spPr/>
      <dgm:t>
        <a:bodyPr/>
        <a:lstStyle/>
        <a:p>
          <a:endParaRPr lang="vi-VN"/>
        </a:p>
      </dgm:t>
    </dgm:pt>
    <dgm:pt modelId="{AC6B3D38-0C4C-42C5-B945-64AA1892A1D6}" type="pres">
      <dgm:prSet presAssocID="{7864B3EE-3F86-4332-8ACD-A17FC76D8599}" presName="root2" presStyleCnt="0"/>
      <dgm:spPr/>
    </dgm:pt>
    <dgm:pt modelId="{EFD55E7F-B675-4594-BC38-C04A50E516A8}" type="pres">
      <dgm:prSet presAssocID="{7864B3EE-3F86-4332-8ACD-A17FC76D8599}" presName="LevelTwoTextNode" presStyleLbl="node4" presStyleIdx="3" presStyleCnt="9" custScaleX="454178">
        <dgm:presLayoutVars>
          <dgm:chPref val="3"/>
        </dgm:presLayoutVars>
      </dgm:prSet>
      <dgm:spPr/>
      <dgm:t>
        <a:bodyPr/>
        <a:lstStyle/>
        <a:p>
          <a:endParaRPr lang="vi-VN"/>
        </a:p>
      </dgm:t>
    </dgm:pt>
    <dgm:pt modelId="{ADAF7B0B-C2E8-409D-8F9E-60733094F26A}" type="pres">
      <dgm:prSet presAssocID="{7864B3EE-3F86-4332-8ACD-A17FC76D8599}" presName="level3hierChild" presStyleCnt="0"/>
      <dgm:spPr/>
    </dgm:pt>
    <dgm:pt modelId="{15279493-C26D-49F0-9C80-C9C4B7F9A9F9}" type="pres">
      <dgm:prSet presAssocID="{85703274-793A-4C45-907C-4B15D53D8E34}" presName="conn2-1" presStyleLbl="parChTrans1D4" presStyleIdx="4" presStyleCnt="9"/>
      <dgm:spPr/>
      <dgm:t>
        <a:bodyPr/>
        <a:lstStyle/>
        <a:p>
          <a:endParaRPr lang="vi-VN"/>
        </a:p>
      </dgm:t>
    </dgm:pt>
    <dgm:pt modelId="{268CC2D1-D406-4FFB-A4E0-548C3ACCF3C1}" type="pres">
      <dgm:prSet presAssocID="{85703274-793A-4C45-907C-4B15D53D8E34}" presName="connTx" presStyleLbl="parChTrans1D4" presStyleIdx="4" presStyleCnt="9"/>
      <dgm:spPr/>
      <dgm:t>
        <a:bodyPr/>
        <a:lstStyle/>
        <a:p>
          <a:endParaRPr lang="vi-VN"/>
        </a:p>
      </dgm:t>
    </dgm:pt>
    <dgm:pt modelId="{6D4838DB-7FF1-4BC3-9AF8-168A40B6ABE2}" type="pres">
      <dgm:prSet presAssocID="{6CE69113-48C1-46F5-B0D6-98B8D725E5F9}" presName="root2" presStyleCnt="0"/>
      <dgm:spPr/>
    </dgm:pt>
    <dgm:pt modelId="{BA204103-A5FD-427F-B4FE-400AF05ACDCE}" type="pres">
      <dgm:prSet presAssocID="{6CE69113-48C1-46F5-B0D6-98B8D725E5F9}" presName="LevelTwoTextNode" presStyleLbl="node4" presStyleIdx="4" presStyleCnt="9" custScaleX="454178">
        <dgm:presLayoutVars>
          <dgm:chPref val="3"/>
        </dgm:presLayoutVars>
      </dgm:prSet>
      <dgm:spPr/>
      <dgm:t>
        <a:bodyPr/>
        <a:lstStyle/>
        <a:p>
          <a:endParaRPr lang="vi-VN"/>
        </a:p>
      </dgm:t>
    </dgm:pt>
    <dgm:pt modelId="{63B1056E-7DFB-4410-AEB0-6B9CE3087713}" type="pres">
      <dgm:prSet presAssocID="{6CE69113-48C1-46F5-B0D6-98B8D725E5F9}" presName="level3hierChild" presStyleCnt="0"/>
      <dgm:spPr/>
    </dgm:pt>
    <dgm:pt modelId="{C71DA8A3-87EA-4E9C-86FF-490A33CCB015}" type="pres">
      <dgm:prSet presAssocID="{311940EB-9078-4A38-9A35-5E0DFAF0ED19}" presName="conn2-1" presStyleLbl="parChTrans1D3" presStyleIdx="4" presStyleCnt="6"/>
      <dgm:spPr/>
      <dgm:t>
        <a:bodyPr/>
        <a:lstStyle/>
        <a:p>
          <a:endParaRPr lang="vi-VN"/>
        </a:p>
      </dgm:t>
    </dgm:pt>
    <dgm:pt modelId="{DB0E7424-543E-4853-B38F-85F27EFF651B}" type="pres">
      <dgm:prSet presAssocID="{311940EB-9078-4A38-9A35-5E0DFAF0ED19}" presName="connTx" presStyleLbl="parChTrans1D3" presStyleIdx="4" presStyleCnt="6"/>
      <dgm:spPr/>
      <dgm:t>
        <a:bodyPr/>
        <a:lstStyle/>
        <a:p>
          <a:endParaRPr lang="vi-VN"/>
        </a:p>
      </dgm:t>
    </dgm:pt>
    <dgm:pt modelId="{5EA3D114-9EF2-4B60-A07C-421B34EE1E2D}" type="pres">
      <dgm:prSet presAssocID="{4938FBF9-3004-4A4C-9B20-73C473B12757}" presName="root2" presStyleCnt="0"/>
      <dgm:spPr/>
    </dgm:pt>
    <dgm:pt modelId="{FD4C7CEA-4C48-47AC-99A5-30A1E4BB6CFA}" type="pres">
      <dgm:prSet presAssocID="{4938FBF9-3004-4A4C-9B20-73C473B12757}" presName="LevelTwoTextNode" presStyleLbl="node3" presStyleIdx="4" presStyleCnt="6" custLinFactNeighborY="-18013">
        <dgm:presLayoutVars>
          <dgm:chPref val="3"/>
        </dgm:presLayoutVars>
      </dgm:prSet>
      <dgm:spPr/>
      <dgm:t>
        <a:bodyPr/>
        <a:lstStyle/>
        <a:p>
          <a:endParaRPr lang="vi-VN"/>
        </a:p>
      </dgm:t>
    </dgm:pt>
    <dgm:pt modelId="{E4AA0E06-4A87-4353-9B8B-63FAE8249ED7}" type="pres">
      <dgm:prSet presAssocID="{4938FBF9-3004-4A4C-9B20-73C473B12757}" presName="level3hierChild" presStyleCnt="0"/>
      <dgm:spPr/>
    </dgm:pt>
    <dgm:pt modelId="{5E5AA2B5-5893-4615-A911-D30830AE94F9}" type="pres">
      <dgm:prSet presAssocID="{9A6C7827-7581-427C-910E-7B51EBF4C430}" presName="conn2-1" presStyleLbl="parChTrans1D4" presStyleIdx="5" presStyleCnt="9"/>
      <dgm:spPr/>
      <dgm:t>
        <a:bodyPr/>
        <a:lstStyle/>
        <a:p>
          <a:endParaRPr lang="vi-VN"/>
        </a:p>
      </dgm:t>
    </dgm:pt>
    <dgm:pt modelId="{B4A0A3CA-5A2E-41DA-BEAF-A5525A863722}" type="pres">
      <dgm:prSet presAssocID="{9A6C7827-7581-427C-910E-7B51EBF4C430}" presName="connTx" presStyleLbl="parChTrans1D4" presStyleIdx="5" presStyleCnt="9"/>
      <dgm:spPr/>
      <dgm:t>
        <a:bodyPr/>
        <a:lstStyle/>
        <a:p>
          <a:endParaRPr lang="vi-VN"/>
        </a:p>
      </dgm:t>
    </dgm:pt>
    <dgm:pt modelId="{0ABFC796-0ADB-404B-82A2-6A91AA2FC10E}" type="pres">
      <dgm:prSet presAssocID="{D008EABC-DB17-42C0-B9D8-86E4A24C0510}" presName="root2" presStyleCnt="0"/>
      <dgm:spPr/>
    </dgm:pt>
    <dgm:pt modelId="{D8724231-5427-4E45-AAB6-BA14E89762AD}" type="pres">
      <dgm:prSet presAssocID="{D008EABC-DB17-42C0-B9D8-86E4A24C0510}" presName="LevelTwoTextNode" presStyleLbl="node4" presStyleIdx="5" presStyleCnt="9" custScaleX="454178">
        <dgm:presLayoutVars>
          <dgm:chPref val="3"/>
        </dgm:presLayoutVars>
      </dgm:prSet>
      <dgm:spPr/>
      <dgm:t>
        <a:bodyPr/>
        <a:lstStyle/>
        <a:p>
          <a:endParaRPr lang="vi-VN"/>
        </a:p>
      </dgm:t>
    </dgm:pt>
    <dgm:pt modelId="{D44D8C30-C82E-4956-B776-D1093CEE97C5}" type="pres">
      <dgm:prSet presAssocID="{D008EABC-DB17-42C0-B9D8-86E4A24C0510}" presName="level3hierChild" presStyleCnt="0"/>
      <dgm:spPr/>
    </dgm:pt>
    <dgm:pt modelId="{24B775D8-A94C-4C47-B216-011A6DCE2563}" type="pres">
      <dgm:prSet presAssocID="{B6FE3561-D857-4828-B82B-2DB45CF66AE7}" presName="conn2-1" presStyleLbl="parChTrans1D4" presStyleIdx="6" presStyleCnt="9"/>
      <dgm:spPr/>
      <dgm:t>
        <a:bodyPr/>
        <a:lstStyle/>
        <a:p>
          <a:endParaRPr lang="vi-VN"/>
        </a:p>
      </dgm:t>
    </dgm:pt>
    <dgm:pt modelId="{2119A128-623E-48A7-95D2-5749941A821C}" type="pres">
      <dgm:prSet presAssocID="{B6FE3561-D857-4828-B82B-2DB45CF66AE7}" presName="connTx" presStyleLbl="parChTrans1D4" presStyleIdx="6" presStyleCnt="9"/>
      <dgm:spPr/>
      <dgm:t>
        <a:bodyPr/>
        <a:lstStyle/>
        <a:p>
          <a:endParaRPr lang="vi-VN"/>
        </a:p>
      </dgm:t>
    </dgm:pt>
    <dgm:pt modelId="{51C70AE1-89B6-49E1-84D8-CA8C5B5DD858}" type="pres">
      <dgm:prSet presAssocID="{6A276F99-8090-4491-B28E-63FC767C8C5A}" presName="root2" presStyleCnt="0"/>
      <dgm:spPr/>
    </dgm:pt>
    <dgm:pt modelId="{96742207-B57E-4210-A847-84834C2226BE}" type="pres">
      <dgm:prSet presAssocID="{6A276F99-8090-4491-B28E-63FC767C8C5A}" presName="LevelTwoTextNode" presStyleLbl="node4" presStyleIdx="6" presStyleCnt="9" custScaleX="454178">
        <dgm:presLayoutVars>
          <dgm:chPref val="3"/>
        </dgm:presLayoutVars>
      </dgm:prSet>
      <dgm:spPr/>
      <dgm:t>
        <a:bodyPr/>
        <a:lstStyle/>
        <a:p>
          <a:endParaRPr lang="vi-VN"/>
        </a:p>
      </dgm:t>
    </dgm:pt>
    <dgm:pt modelId="{3BEB0490-933A-4165-956D-B86734F45301}" type="pres">
      <dgm:prSet presAssocID="{6A276F99-8090-4491-B28E-63FC767C8C5A}" presName="level3hierChild" presStyleCnt="0"/>
      <dgm:spPr/>
    </dgm:pt>
    <dgm:pt modelId="{3F392E26-995F-43A9-AA12-2FE0DC9B5F0C}" type="pres">
      <dgm:prSet presAssocID="{D8E67868-FAA5-4265-AF84-849D703846BC}" presName="conn2-1" presStyleLbl="parChTrans1D3" presStyleIdx="5" presStyleCnt="6"/>
      <dgm:spPr/>
      <dgm:t>
        <a:bodyPr/>
        <a:lstStyle/>
        <a:p>
          <a:endParaRPr lang="vi-VN"/>
        </a:p>
      </dgm:t>
    </dgm:pt>
    <dgm:pt modelId="{30F06BAA-1FC0-4C67-86E3-6A669767A864}" type="pres">
      <dgm:prSet presAssocID="{D8E67868-FAA5-4265-AF84-849D703846BC}" presName="connTx" presStyleLbl="parChTrans1D3" presStyleIdx="5" presStyleCnt="6"/>
      <dgm:spPr/>
      <dgm:t>
        <a:bodyPr/>
        <a:lstStyle/>
        <a:p>
          <a:endParaRPr lang="vi-VN"/>
        </a:p>
      </dgm:t>
    </dgm:pt>
    <dgm:pt modelId="{D1BFE1CB-3B5D-4150-B330-EDDFE593D25A}" type="pres">
      <dgm:prSet presAssocID="{F9257CA0-5B17-4D67-8825-7A2C90D42EDE}" presName="root2" presStyleCnt="0"/>
      <dgm:spPr/>
    </dgm:pt>
    <dgm:pt modelId="{1E3DED1A-0539-4EEF-A3A8-B69BD476B843}" type="pres">
      <dgm:prSet presAssocID="{F9257CA0-5B17-4D67-8825-7A2C90D42EDE}" presName="LevelTwoTextNode" presStyleLbl="node3" presStyleIdx="5" presStyleCnt="6" custLinFactNeighborY="-13100">
        <dgm:presLayoutVars>
          <dgm:chPref val="3"/>
        </dgm:presLayoutVars>
      </dgm:prSet>
      <dgm:spPr/>
      <dgm:t>
        <a:bodyPr/>
        <a:lstStyle/>
        <a:p>
          <a:endParaRPr lang="vi-VN"/>
        </a:p>
      </dgm:t>
    </dgm:pt>
    <dgm:pt modelId="{2635B530-C850-4417-ACBD-73FFC455D25D}" type="pres">
      <dgm:prSet presAssocID="{F9257CA0-5B17-4D67-8825-7A2C90D42EDE}" presName="level3hierChild" presStyleCnt="0"/>
      <dgm:spPr/>
    </dgm:pt>
    <dgm:pt modelId="{4724B622-65CD-4020-ADE1-3C659F2D37D8}" type="pres">
      <dgm:prSet presAssocID="{05283E33-BB53-40C5-A9E8-4DF7E351B3E6}" presName="conn2-1" presStyleLbl="parChTrans1D4" presStyleIdx="7" presStyleCnt="9"/>
      <dgm:spPr/>
      <dgm:t>
        <a:bodyPr/>
        <a:lstStyle/>
        <a:p>
          <a:endParaRPr lang="vi-VN"/>
        </a:p>
      </dgm:t>
    </dgm:pt>
    <dgm:pt modelId="{7E63031D-CDDA-4464-B704-F29FEBC12259}" type="pres">
      <dgm:prSet presAssocID="{05283E33-BB53-40C5-A9E8-4DF7E351B3E6}" presName="connTx" presStyleLbl="parChTrans1D4" presStyleIdx="7" presStyleCnt="9"/>
      <dgm:spPr/>
      <dgm:t>
        <a:bodyPr/>
        <a:lstStyle/>
        <a:p>
          <a:endParaRPr lang="vi-VN"/>
        </a:p>
      </dgm:t>
    </dgm:pt>
    <dgm:pt modelId="{CDDE1869-18A2-4D4A-996E-C608CDCA2C6B}" type="pres">
      <dgm:prSet presAssocID="{246F4B8E-937B-48F6-ACC6-95AF363F69D4}" presName="root2" presStyleCnt="0"/>
      <dgm:spPr/>
    </dgm:pt>
    <dgm:pt modelId="{CC2C79CA-4D06-4A7C-BE66-9E9599B6932A}" type="pres">
      <dgm:prSet presAssocID="{246F4B8E-937B-48F6-ACC6-95AF363F69D4}" presName="LevelTwoTextNode" presStyleLbl="node4" presStyleIdx="7" presStyleCnt="9" custScaleX="454178">
        <dgm:presLayoutVars>
          <dgm:chPref val="3"/>
        </dgm:presLayoutVars>
      </dgm:prSet>
      <dgm:spPr/>
      <dgm:t>
        <a:bodyPr/>
        <a:lstStyle/>
        <a:p>
          <a:endParaRPr lang="vi-VN"/>
        </a:p>
      </dgm:t>
    </dgm:pt>
    <dgm:pt modelId="{34186C01-E624-4CB3-AFB0-E15C043A58D2}" type="pres">
      <dgm:prSet presAssocID="{246F4B8E-937B-48F6-ACC6-95AF363F69D4}" presName="level3hierChild" presStyleCnt="0"/>
      <dgm:spPr/>
    </dgm:pt>
    <dgm:pt modelId="{8D236055-C470-4BA2-980A-9B1DCFD0DA3A}" type="pres">
      <dgm:prSet presAssocID="{8C5BC5A8-30C1-46B1-A77F-2D47EFDA28DD}" presName="conn2-1" presStyleLbl="parChTrans1D4" presStyleIdx="8" presStyleCnt="9"/>
      <dgm:spPr/>
      <dgm:t>
        <a:bodyPr/>
        <a:lstStyle/>
        <a:p>
          <a:endParaRPr lang="vi-VN"/>
        </a:p>
      </dgm:t>
    </dgm:pt>
    <dgm:pt modelId="{7ACF30DE-9318-491B-9AEE-DD231AFD3424}" type="pres">
      <dgm:prSet presAssocID="{8C5BC5A8-30C1-46B1-A77F-2D47EFDA28DD}" presName="connTx" presStyleLbl="parChTrans1D4" presStyleIdx="8" presStyleCnt="9"/>
      <dgm:spPr/>
      <dgm:t>
        <a:bodyPr/>
        <a:lstStyle/>
        <a:p>
          <a:endParaRPr lang="vi-VN"/>
        </a:p>
      </dgm:t>
    </dgm:pt>
    <dgm:pt modelId="{306E10A5-D643-4ADF-82C3-8061E6432C5F}" type="pres">
      <dgm:prSet presAssocID="{AD827C72-2851-4198-BBC5-3DFB7E785CAB}" presName="root2" presStyleCnt="0"/>
      <dgm:spPr/>
    </dgm:pt>
    <dgm:pt modelId="{4F1645B7-85E6-4429-9C0E-4A1E7207CCBC}" type="pres">
      <dgm:prSet presAssocID="{AD827C72-2851-4198-BBC5-3DFB7E785CAB}" presName="LevelTwoTextNode" presStyleLbl="node4" presStyleIdx="8" presStyleCnt="9" custScaleX="454178">
        <dgm:presLayoutVars>
          <dgm:chPref val="3"/>
        </dgm:presLayoutVars>
      </dgm:prSet>
      <dgm:spPr/>
      <dgm:t>
        <a:bodyPr/>
        <a:lstStyle/>
        <a:p>
          <a:endParaRPr lang="vi-VN"/>
        </a:p>
      </dgm:t>
    </dgm:pt>
    <dgm:pt modelId="{603C9748-21F7-44E9-9576-47F5E61CFCBB}" type="pres">
      <dgm:prSet presAssocID="{AD827C72-2851-4198-BBC5-3DFB7E785CAB}" presName="level3hierChild" presStyleCnt="0"/>
      <dgm:spPr/>
    </dgm:pt>
    <dgm:pt modelId="{9E756283-EAC9-47EB-A5D1-6420EDD21383}" type="pres">
      <dgm:prSet presAssocID="{6C4F1C61-BD21-466B-8223-F483A71DFA64}" presName="root1" presStyleCnt="0"/>
      <dgm:spPr/>
    </dgm:pt>
    <dgm:pt modelId="{9C86DE47-3BC5-47F2-BA17-356832405184}" type="pres">
      <dgm:prSet presAssocID="{6C4F1C61-BD21-466B-8223-F483A71DFA64}" presName="LevelOneTextNode" presStyleLbl="node0" presStyleIdx="1" presStyleCnt="2" custLinFactY="-200000" custLinFactNeighborX="54952" custLinFactNeighborY="-215242">
        <dgm:presLayoutVars>
          <dgm:chPref val="3"/>
        </dgm:presLayoutVars>
      </dgm:prSet>
      <dgm:spPr/>
      <dgm:t>
        <a:bodyPr/>
        <a:lstStyle/>
        <a:p>
          <a:endParaRPr lang="vi-VN"/>
        </a:p>
      </dgm:t>
    </dgm:pt>
    <dgm:pt modelId="{DDA7D162-9C82-40D5-A904-E2C298DA2F6A}" type="pres">
      <dgm:prSet presAssocID="{6C4F1C61-BD21-466B-8223-F483A71DFA64}" presName="level2hierChild" presStyleCnt="0"/>
      <dgm:spPr/>
    </dgm:pt>
  </dgm:ptLst>
  <dgm:cxnLst>
    <dgm:cxn modelId="{EEF55683-A80F-4ED0-BAD3-66CACC826DBA}" type="presOf" srcId="{4B42C671-0D8B-450F-A8E2-EE5964821CFF}" destId="{00E312E7-E3EE-4867-BB02-97021D9AB5A1}" srcOrd="0" destOrd="0" presId="urn:microsoft.com/office/officeart/2005/8/layout/hierarchy2"/>
    <dgm:cxn modelId="{725C8225-5F5B-4791-97D0-71F480D2E52A}" srcId="{76DC76B5-2CFB-4043-8622-5EA4C9D9FC65}" destId="{7864B3EE-3F86-4332-8ACD-A17FC76D8599}" srcOrd="0" destOrd="0" parTransId="{2D436020-C195-417C-832B-709B58D732C0}" sibTransId="{D4A76111-E7EC-4A91-9012-E7E50F8B8CA3}"/>
    <dgm:cxn modelId="{9F6EC2D2-FD3B-4AAB-9032-D454DACEC2CD}" type="presOf" srcId="{D008EABC-DB17-42C0-B9D8-86E4A24C0510}" destId="{D8724231-5427-4E45-AAB6-BA14E89762AD}" srcOrd="0" destOrd="0" presId="urn:microsoft.com/office/officeart/2005/8/layout/hierarchy2"/>
    <dgm:cxn modelId="{B06BCC75-1900-444D-952C-DD0A198097F0}" type="presOf" srcId="{311940EB-9078-4A38-9A35-5E0DFAF0ED19}" destId="{DB0E7424-543E-4853-B38F-85F27EFF651B}" srcOrd="1" destOrd="0" presId="urn:microsoft.com/office/officeart/2005/8/layout/hierarchy2"/>
    <dgm:cxn modelId="{75378344-148F-436E-AE93-F11164AAAF0C}" type="presOf" srcId="{77771797-16B0-4A62-82DD-F9597F8A3A6F}" destId="{D6DDD352-F143-4644-98E8-1CE401B2CB4B}" srcOrd="0" destOrd="0" presId="urn:microsoft.com/office/officeart/2005/8/layout/hierarchy2"/>
    <dgm:cxn modelId="{5C9BCCDC-7C0D-4270-894F-E462A7EE799D}" srcId="{B404E368-A57B-49D5-BC0A-8688AED4BDA3}" destId="{8FF14C5F-9817-4A04-87EA-CF111BD16FFA}" srcOrd="0" destOrd="0" parTransId="{FE7FE73C-4074-48DD-880F-45FFA3CA1709}" sibTransId="{1154E8D3-98F8-4D2A-863C-A5652479AFCB}"/>
    <dgm:cxn modelId="{2556A19C-88C6-4B3B-A68E-1A493F76AE66}" type="presOf" srcId="{0D962437-B15A-4AE7-ADCF-122BC249667D}" destId="{F6D1B452-D79B-4CB7-90CA-E02835E208EC}" srcOrd="1" destOrd="0" presId="urn:microsoft.com/office/officeart/2005/8/layout/hierarchy2"/>
    <dgm:cxn modelId="{C0C2F1BA-956C-4A83-B36C-7F35A48B8DF7}" type="presOf" srcId="{D8E67868-FAA5-4265-AF84-849D703846BC}" destId="{3F392E26-995F-43A9-AA12-2FE0DC9B5F0C}" srcOrd="0" destOrd="0" presId="urn:microsoft.com/office/officeart/2005/8/layout/hierarchy2"/>
    <dgm:cxn modelId="{7FB35F88-A17F-4000-80C9-1B9D58861FED}" srcId="{B9505F12-ED73-4B1E-B523-B6F8522F2A68}" destId="{76DC76B5-2CFB-4043-8622-5EA4C9D9FC65}" srcOrd="1" destOrd="0" parTransId="{BDBD61DB-AD46-47B4-8373-3752E5DFB4CD}" sibTransId="{39BA5088-AC28-4BD7-8BB3-6527ADB48F2C}"/>
    <dgm:cxn modelId="{3F8E38BB-CDD1-49A8-ADE8-124C0A61C25E}" type="presOf" srcId="{5E5C0F14-9B79-411F-BF8E-28EE7394444E}" destId="{7E6EB0CF-3920-49F4-8DB2-A9C18DC00565}" srcOrd="0" destOrd="0" presId="urn:microsoft.com/office/officeart/2005/8/layout/hierarchy2"/>
    <dgm:cxn modelId="{91C6935B-1F5F-4430-9F28-A3E7441FB2C4}" type="presOf" srcId="{B6FE3561-D857-4828-B82B-2DB45CF66AE7}" destId="{24B775D8-A94C-4C47-B216-011A6DCE2563}" srcOrd="0" destOrd="0" presId="urn:microsoft.com/office/officeart/2005/8/layout/hierarchy2"/>
    <dgm:cxn modelId="{49AE1D0D-AC47-4C06-8267-95DB47EBFD9D}" type="presOf" srcId="{DE7FFCF9-BCA4-464A-90CF-AEF6539A9B04}" destId="{30B5C72D-DC17-4BDB-8FAB-F84826947CBB}" srcOrd="0" destOrd="0" presId="urn:microsoft.com/office/officeart/2005/8/layout/hierarchy2"/>
    <dgm:cxn modelId="{D6FA3E79-EFE1-4DA9-A611-F0551BC6E351}" type="presOf" srcId="{B6FE3561-D857-4828-B82B-2DB45CF66AE7}" destId="{2119A128-623E-48A7-95D2-5749941A821C}" srcOrd="1" destOrd="0" presId="urn:microsoft.com/office/officeart/2005/8/layout/hierarchy2"/>
    <dgm:cxn modelId="{D37FB431-B330-43C2-9C86-22E57DB63EC5}" srcId="{F9257CA0-5B17-4D67-8825-7A2C90D42EDE}" destId="{AD827C72-2851-4198-BBC5-3DFB7E785CAB}" srcOrd="1" destOrd="0" parTransId="{8C5BC5A8-30C1-46B1-A77F-2D47EFDA28DD}" sibTransId="{0B5DDC52-2222-4064-8085-46299496F35F}"/>
    <dgm:cxn modelId="{7BC05460-324F-4D58-B0E8-831422EB3BAF}" type="presOf" srcId="{246F4B8E-937B-48F6-ACC6-95AF363F69D4}" destId="{CC2C79CA-4D06-4A7C-BE66-9E9599B6932A}" srcOrd="0" destOrd="0" presId="urn:microsoft.com/office/officeart/2005/8/layout/hierarchy2"/>
    <dgm:cxn modelId="{A50555F4-D146-4CCB-BB75-2E50CC9091D8}" type="presOf" srcId="{F9257CA0-5B17-4D67-8825-7A2C90D42EDE}" destId="{1E3DED1A-0539-4EEF-A3A8-B69BD476B843}" srcOrd="0" destOrd="0" presId="urn:microsoft.com/office/officeart/2005/8/layout/hierarchy2"/>
    <dgm:cxn modelId="{3DB4DC54-7C8C-4162-9142-08F556C2B002}" srcId="{B9505F12-ED73-4B1E-B523-B6F8522F2A68}" destId="{B404E368-A57B-49D5-BC0A-8688AED4BDA3}" srcOrd="0" destOrd="0" parTransId="{CFF676CF-3B38-475C-BD28-F284D05C031F}" sibTransId="{5DC90E26-0F80-45E5-836A-62AD1B7B23AE}"/>
    <dgm:cxn modelId="{0E976A09-A4B1-4F28-A125-8C63C10A5296}" type="presOf" srcId="{C9A1C528-BF9D-41BD-95A5-52C69E8625D5}" destId="{6EA946E5-F97A-4707-9FD8-94790F6F62BB}" srcOrd="0" destOrd="0" presId="urn:microsoft.com/office/officeart/2005/8/layout/hierarchy2"/>
    <dgm:cxn modelId="{D4DE2017-363F-4DFB-8A33-DFBCD0872D45}" type="presOf" srcId="{32D0F36B-203C-4878-B660-B588595282A0}" destId="{131AD620-8C39-4A97-99F0-CC1792013A59}" srcOrd="0" destOrd="0" presId="urn:microsoft.com/office/officeart/2005/8/layout/hierarchy2"/>
    <dgm:cxn modelId="{44F05B60-E7F0-40A9-8A63-E83FE5842F23}" type="presOf" srcId="{BDBD61DB-AD46-47B4-8373-3752E5DFB4CD}" destId="{C85A58DE-A28F-40DB-B304-526798813AB9}" srcOrd="1" destOrd="0" presId="urn:microsoft.com/office/officeart/2005/8/layout/hierarchy2"/>
    <dgm:cxn modelId="{A853C987-BC2E-4094-8939-3E6940C3A508}" type="presOf" srcId="{B3182860-B436-4A16-ABD3-508DB153D8D7}" destId="{047327F8-F910-4CDB-B1B8-E82E6AE626A3}" srcOrd="0" destOrd="0" presId="urn:microsoft.com/office/officeart/2005/8/layout/hierarchy2"/>
    <dgm:cxn modelId="{05C5E2EC-100A-495E-8CE8-DDCD8D5FFD51}" type="presOf" srcId="{05283E33-BB53-40C5-A9E8-4DF7E351B3E6}" destId="{7E63031D-CDDA-4464-B704-F29FEBC12259}" srcOrd="1" destOrd="0" presId="urn:microsoft.com/office/officeart/2005/8/layout/hierarchy2"/>
    <dgm:cxn modelId="{637A7DD1-EE08-4F59-A1FB-9736640D8DB5}" srcId="{B9505F12-ED73-4B1E-B523-B6F8522F2A68}" destId="{F9257CA0-5B17-4D67-8825-7A2C90D42EDE}" srcOrd="3" destOrd="0" parTransId="{D8E67868-FAA5-4265-AF84-849D703846BC}" sibTransId="{666A4051-101D-4B1A-BE9C-F8565E08FC9C}"/>
    <dgm:cxn modelId="{15D5845B-9675-4965-ACF4-600DC433FD4D}" srcId="{F9257CA0-5B17-4D67-8825-7A2C90D42EDE}" destId="{246F4B8E-937B-48F6-ACC6-95AF363F69D4}" srcOrd="0" destOrd="0" parTransId="{05283E33-BB53-40C5-A9E8-4DF7E351B3E6}" sibTransId="{F28CD690-5892-45B8-A45E-5AFE15A92895}"/>
    <dgm:cxn modelId="{C94EBE8F-FA73-4150-A2AB-C0B7DCD4EE05}" type="presOf" srcId="{0D453957-C386-4A55-A800-9180D3A0A65A}" destId="{D9004C8A-BECA-42BE-A464-32E4815FF2CE}" srcOrd="0" destOrd="0" presId="urn:microsoft.com/office/officeart/2005/8/layout/hierarchy2"/>
    <dgm:cxn modelId="{0F1295F0-10A0-4018-9511-A4DA6A600BCF}" type="presOf" srcId="{D8E67868-FAA5-4265-AF84-849D703846BC}" destId="{30F06BAA-1FC0-4C67-86E3-6A669767A864}" srcOrd="1" destOrd="0" presId="urn:microsoft.com/office/officeart/2005/8/layout/hierarchy2"/>
    <dgm:cxn modelId="{FE3851FF-BE3E-46B1-821F-2D703E1BD0D6}" type="presOf" srcId="{33355504-6B84-402E-8DB1-C5184E1C8F4B}" destId="{3CE96AA9-D8C9-47F5-823F-7EE28C832CA2}" srcOrd="1" destOrd="0" presId="urn:microsoft.com/office/officeart/2005/8/layout/hierarchy2"/>
    <dgm:cxn modelId="{ED78C7B1-91AB-44BF-8D0F-08C279AA0C3E}" type="presOf" srcId="{7864B3EE-3F86-4332-8ACD-A17FC76D8599}" destId="{EFD55E7F-B675-4594-BC38-C04A50E516A8}" srcOrd="0" destOrd="0" presId="urn:microsoft.com/office/officeart/2005/8/layout/hierarchy2"/>
    <dgm:cxn modelId="{F52DA167-EB1F-4055-BD4B-46DFD110A475}" type="presOf" srcId="{2D436020-C195-417C-832B-709B58D732C0}" destId="{6076795F-6954-4709-B09B-E25EA2EE15C6}" srcOrd="0" destOrd="0" presId="urn:microsoft.com/office/officeart/2005/8/layout/hierarchy2"/>
    <dgm:cxn modelId="{2E0CCBA5-0081-4780-9E48-F506DD188505}" srcId="{B3182860-B436-4A16-ABD3-508DB153D8D7}" destId="{0D453957-C386-4A55-A800-9180D3A0A65A}" srcOrd="0" destOrd="0" parTransId="{BCEBC90E-4DA0-4FDF-9F6E-5523AB38F36B}" sibTransId="{9695BF67-1E69-4E05-9CED-83BA0D7DC103}"/>
    <dgm:cxn modelId="{9CC1CE8E-568D-4EDC-BAEE-70CFA9F37881}" srcId="{0D453957-C386-4A55-A800-9180D3A0A65A}" destId="{DE7FFCF9-BCA4-464A-90CF-AEF6539A9B04}" srcOrd="0" destOrd="0" parTransId="{77771797-16B0-4A62-82DD-F9597F8A3A6F}" sibTransId="{BC1F0A35-8167-4ACE-80F7-02894CC7D5E6}"/>
    <dgm:cxn modelId="{52131CDA-2EFE-411C-ADD3-AB81126E8258}" srcId="{B9505F12-ED73-4B1E-B523-B6F8522F2A68}" destId="{4938FBF9-3004-4A4C-9B20-73C473B12757}" srcOrd="2" destOrd="0" parTransId="{311940EB-9078-4A38-9A35-5E0DFAF0ED19}" sibTransId="{6B7898F6-4B47-4CE1-A3FD-680D5A007A83}"/>
    <dgm:cxn modelId="{33A18F37-1C34-4E19-B852-92064C1D120D}" srcId="{C9A1C528-BF9D-41BD-95A5-52C69E8625D5}" destId="{32D0F36B-203C-4878-B660-B588595282A0}" srcOrd="0" destOrd="0" parTransId="{BF2207A2-3934-4F31-9227-6673C017FA33}" sibTransId="{8A91F308-B0CD-4938-BB1D-79F0228D9989}"/>
    <dgm:cxn modelId="{509ECD4A-AA71-4315-8702-F67A807F2A8E}" type="presOf" srcId="{5E5C0F14-9B79-411F-BF8E-28EE7394444E}" destId="{0DBC1E40-66DF-45AE-A7C4-CA617274E99D}" srcOrd="1" destOrd="0" presId="urn:microsoft.com/office/officeart/2005/8/layout/hierarchy2"/>
    <dgm:cxn modelId="{196C7253-2656-4F94-ACDE-733EBF90173E}" type="presOf" srcId="{8C5BC5A8-30C1-46B1-A77F-2D47EFDA28DD}" destId="{7ACF30DE-9318-491B-9AEE-DD231AFD3424}" srcOrd="1" destOrd="0" presId="urn:microsoft.com/office/officeart/2005/8/layout/hierarchy2"/>
    <dgm:cxn modelId="{7CA7B618-E3B8-4981-8B8A-FECF5E7CC4CB}" type="presOf" srcId="{85703274-793A-4C45-907C-4B15D53D8E34}" destId="{15279493-C26D-49F0-9C80-C9C4B7F9A9F9}" srcOrd="0" destOrd="0" presId="urn:microsoft.com/office/officeart/2005/8/layout/hierarchy2"/>
    <dgm:cxn modelId="{3B07C283-8F07-42DA-8511-B0A77C086753}" srcId="{76DC76B5-2CFB-4043-8622-5EA4C9D9FC65}" destId="{6CE69113-48C1-46F5-B0D6-98B8D725E5F9}" srcOrd="1" destOrd="0" parTransId="{85703274-793A-4C45-907C-4B15D53D8E34}" sibTransId="{550461FA-BEB4-4C96-ACDD-E40E003DB883}"/>
    <dgm:cxn modelId="{0CFC5564-981F-4FED-B6E5-4E62298E15C2}" type="presOf" srcId="{05283E33-BB53-40C5-A9E8-4DF7E351B3E6}" destId="{4724B622-65CD-4020-ADE1-3C659F2D37D8}" srcOrd="0" destOrd="0" presId="urn:microsoft.com/office/officeart/2005/8/layout/hierarchy2"/>
    <dgm:cxn modelId="{8A44CD06-0979-4B5B-8619-E2D4E6029B55}" type="presOf" srcId="{CFF676CF-3B38-475C-BD28-F284D05C031F}" destId="{2D121F8E-43BE-408C-9380-17DD61A28C0C}" srcOrd="0" destOrd="0" presId="urn:microsoft.com/office/officeart/2005/8/layout/hierarchy2"/>
    <dgm:cxn modelId="{4D65AB30-643E-458B-B1D8-12C61311CCAC}" type="presOf" srcId="{8FF14C5F-9817-4A04-87EA-CF111BD16FFA}" destId="{765FAB69-FE83-447F-B44E-7CFDC9469CDB}" srcOrd="0" destOrd="0" presId="urn:microsoft.com/office/officeart/2005/8/layout/hierarchy2"/>
    <dgm:cxn modelId="{17671863-8024-41AE-B135-D7140CAA7FAE}" srcId="{4938FBF9-3004-4A4C-9B20-73C473B12757}" destId="{6A276F99-8090-4491-B28E-63FC767C8C5A}" srcOrd="1" destOrd="0" parTransId="{B6FE3561-D857-4828-B82B-2DB45CF66AE7}" sibTransId="{CBB11BA5-907A-49E8-BDEA-35ACE0B02ED2}"/>
    <dgm:cxn modelId="{660A52DB-6EAF-4708-96D8-79CCFC1F6F60}" type="presOf" srcId="{311940EB-9078-4A38-9A35-5E0DFAF0ED19}" destId="{C71DA8A3-87EA-4E9C-86FF-490A33CCB015}" srcOrd="0" destOrd="0" presId="urn:microsoft.com/office/officeart/2005/8/layout/hierarchy2"/>
    <dgm:cxn modelId="{12D208F0-20B3-40D8-B890-2109F6E6FA44}" type="presOf" srcId="{AD827C72-2851-4198-BBC5-3DFB7E785CAB}" destId="{4F1645B7-85E6-4429-9C0E-4A1E7207CCBC}" srcOrd="0" destOrd="0" presId="urn:microsoft.com/office/officeart/2005/8/layout/hierarchy2"/>
    <dgm:cxn modelId="{8715B66A-E8A6-4B10-A2F5-BD349DB90527}" type="presOf" srcId="{BDBD61DB-AD46-47B4-8373-3752E5DFB4CD}" destId="{B2A7D8CC-7BAF-4888-9496-1CF148C43FA5}" srcOrd="0" destOrd="0" presId="urn:microsoft.com/office/officeart/2005/8/layout/hierarchy2"/>
    <dgm:cxn modelId="{DD7A3458-C0AB-4666-9195-30D660EAE6D4}" type="presOf" srcId="{77771797-16B0-4A62-82DD-F9597F8A3A6F}" destId="{E12DF33B-3896-466D-A1FC-FE873AF19176}" srcOrd="1" destOrd="0" presId="urn:microsoft.com/office/officeart/2005/8/layout/hierarchy2"/>
    <dgm:cxn modelId="{DBBA3188-84C7-413C-BA1E-D66DCF7AF5EA}" type="presOf" srcId="{CFF676CF-3B38-475C-BD28-F284D05C031F}" destId="{15940DEA-4DBD-484C-9B61-9DD155643A8E}" srcOrd="1" destOrd="0" presId="urn:microsoft.com/office/officeart/2005/8/layout/hierarchy2"/>
    <dgm:cxn modelId="{E3FC55AC-0EAC-4683-A411-1208F9F8D9D9}" type="presOf" srcId="{8C5BC5A8-30C1-46B1-A77F-2D47EFDA28DD}" destId="{8D236055-C470-4BA2-980A-9B1DCFD0DA3A}" srcOrd="0" destOrd="0" presId="urn:microsoft.com/office/officeart/2005/8/layout/hierarchy2"/>
    <dgm:cxn modelId="{DE869B6C-7D79-4C4E-89B1-A5CE9199B7F4}" type="presOf" srcId="{3AB28848-B89E-4F4C-9D66-A50DF27A14DD}" destId="{CA91B372-955F-4E92-9370-0B5211368879}" srcOrd="0" destOrd="0" presId="urn:microsoft.com/office/officeart/2005/8/layout/hierarchy2"/>
    <dgm:cxn modelId="{7E114A70-47C4-44FF-8B99-AD645F19E6F2}" type="presOf" srcId="{BF2207A2-3934-4F31-9227-6673C017FA33}" destId="{2F37DCB6-6F24-41DB-9F80-C44639F95886}" srcOrd="1" destOrd="0" presId="urn:microsoft.com/office/officeart/2005/8/layout/hierarchy2"/>
    <dgm:cxn modelId="{EC853D2A-6B04-446E-BC36-D426A3ACC8DC}" type="presOf" srcId="{33355504-6B84-402E-8DB1-C5184E1C8F4B}" destId="{E7FA16DC-40FE-41D6-988A-E07D6FD9FBF0}" srcOrd="0" destOrd="0" presId="urn:microsoft.com/office/officeart/2005/8/layout/hierarchy2"/>
    <dgm:cxn modelId="{2BBA6CBE-5029-4AE4-8581-2C5537701489}" type="presOf" srcId="{85703274-793A-4C45-907C-4B15D53D8E34}" destId="{268CC2D1-D406-4FFB-A4E0-548C3ACCF3C1}" srcOrd="1" destOrd="0" presId="urn:microsoft.com/office/officeart/2005/8/layout/hierarchy2"/>
    <dgm:cxn modelId="{99B684EE-2269-46DA-801F-B1E6F9CA4355}" type="presOf" srcId="{6CE69113-48C1-46F5-B0D6-98B8D725E5F9}" destId="{BA204103-A5FD-427F-B4FE-400AF05ACDCE}" srcOrd="0" destOrd="0" presId="urn:microsoft.com/office/officeart/2005/8/layout/hierarchy2"/>
    <dgm:cxn modelId="{2483831B-6BD8-486E-AF0E-48B727837E9A}" type="presOf" srcId="{76DC76B5-2CFB-4043-8622-5EA4C9D9FC65}" destId="{26CC0787-1974-42B8-AE41-66C2D9EBC56C}" srcOrd="0" destOrd="0" presId="urn:microsoft.com/office/officeart/2005/8/layout/hierarchy2"/>
    <dgm:cxn modelId="{744E7698-3F56-40CD-91A5-E68A15A38096}" type="presOf" srcId="{FE7FE73C-4074-48DD-880F-45FFA3CA1709}" destId="{36EA4E6E-151C-433E-989E-12B4D2BCC6A1}" srcOrd="1" destOrd="0" presId="urn:microsoft.com/office/officeart/2005/8/layout/hierarchy2"/>
    <dgm:cxn modelId="{56E2DFE2-1130-41EF-B093-F833A13A728C}" srcId="{DE7FFCF9-BCA4-464A-90CF-AEF6539A9B04}" destId="{C9A1C528-BF9D-41BD-95A5-52C69E8625D5}" srcOrd="1" destOrd="0" parTransId="{33355504-6B84-402E-8DB1-C5184E1C8F4B}" sibTransId="{BF6CE6F1-E1D7-4E23-AA37-D60F1BCCD71D}"/>
    <dgm:cxn modelId="{132A2FBA-5218-4D88-BEFA-0BC60E347ED4}" srcId="{4B42C671-0D8B-450F-A8E2-EE5964821CFF}" destId="{3AB28848-B89E-4F4C-9D66-A50DF27A14DD}" srcOrd="0" destOrd="0" parTransId="{0D962437-B15A-4AE7-ADCF-122BC249667D}" sibTransId="{9C5C6A6E-4511-4EF3-ACAE-8C6F66A2568D}"/>
    <dgm:cxn modelId="{C4FD531E-536F-42F1-AB0B-A945E8CCE834}" type="presOf" srcId="{BF2207A2-3934-4F31-9227-6673C017FA33}" destId="{2C3006CD-043C-4CFA-9FCE-68E89B32CAE4}" srcOrd="0" destOrd="0" presId="urn:microsoft.com/office/officeart/2005/8/layout/hierarchy2"/>
    <dgm:cxn modelId="{B1C1D31E-1558-4D9A-83C9-E3475B808FDD}" srcId="{B3182860-B436-4A16-ABD3-508DB153D8D7}" destId="{6C4F1C61-BD21-466B-8223-F483A71DFA64}" srcOrd="1" destOrd="0" parTransId="{EC364E8C-1F82-47D7-B5EC-D22283358D25}" sibTransId="{478BD516-7CE6-4FD0-B1FE-1E1E35145568}"/>
    <dgm:cxn modelId="{75327B8F-5F1D-44DB-A6BC-1C19AC717E39}" type="presOf" srcId="{B9505F12-ED73-4B1E-B523-B6F8522F2A68}" destId="{2AF5CE39-B3D9-4066-82DE-F8D958D21D62}" srcOrd="0" destOrd="0" presId="urn:microsoft.com/office/officeart/2005/8/layout/hierarchy2"/>
    <dgm:cxn modelId="{D18D0916-9C71-4692-BF82-0B39DBFF1906}" type="presOf" srcId="{4938FBF9-3004-4A4C-9B20-73C473B12757}" destId="{FD4C7CEA-4C48-47AC-99A5-30A1E4BB6CFA}" srcOrd="0" destOrd="0" presId="urn:microsoft.com/office/officeart/2005/8/layout/hierarchy2"/>
    <dgm:cxn modelId="{C5C57B83-C083-48EB-9A7B-822C4F98865F}" type="presOf" srcId="{2D436020-C195-417C-832B-709B58D732C0}" destId="{8D7D94AA-AA2A-45E4-84BB-8551E0996B57}" srcOrd="1" destOrd="0" presId="urn:microsoft.com/office/officeart/2005/8/layout/hierarchy2"/>
    <dgm:cxn modelId="{10F3D991-6749-4A55-AE13-0321C1E94E8B}" type="presOf" srcId="{6C4F1C61-BD21-466B-8223-F483A71DFA64}" destId="{9C86DE47-3BC5-47F2-BA17-356832405184}" srcOrd="0" destOrd="0" presId="urn:microsoft.com/office/officeart/2005/8/layout/hierarchy2"/>
    <dgm:cxn modelId="{692AA9AB-8E95-44DF-B2E3-7B70F84F67B7}" type="presOf" srcId="{FE7FE73C-4074-48DD-880F-45FFA3CA1709}" destId="{AEC671F7-B79B-42CB-BB5C-5B69819146D0}" srcOrd="0" destOrd="0" presId="urn:microsoft.com/office/officeart/2005/8/layout/hierarchy2"/>
    <dgm:cxn modelId="{EA90BD07-433D-4A4B-9C20-E60CEE8A5ECB}" type="presOf" srcId="{6A276F99-8090-4491-B28E-63FC767C8C5A}" destId="{96742207-B57E-4210-A847-84834C2226BE}" srcOrd="0" destOrd="0" presId="urn:microsoft.com/office/officeart/2005/8/layout/hierarchy2"/>
    <dgm:cxn modelId="{058B31F2-C70C-4732-8406-70C24A599C02}" type="presOf" srcId="{0D962437-B15A-4AE7-ADCF-122BC249667D}" destId="{DE7060D9-F5CF-40A3-A5A7-CB7AB276B041}" srcOrd="0" destOrd="0" presId="urn:microsoft.com/office/officeart/2005/8/layout/hierarchy2"/>
    <dgm:cxn modelId="{9B9F94C9-5418-4F88-B277-BEFDFB45EA7A}" type="presOf" srcId="{9A6C7827-7581-427C-910E-7B51EBF4C430}" destId="{5E5AA2B5-5893-4615-A911-D30830AE94F9}" srcOrd="0" destOrd="0" presId="urn:microsoft.com/office/officeart/2005/8/layout/hierarchy2"/>
    <dgm:cxn modelId="{F666D312-1DE4-4121-BC59-DD85D2EDA776}" type="presOf" srcId="{6A5E5023-6AEF-4827-851F-4A00537400E6}" destId="{2923EEB8-9D3D-4AC8-B4BF-FA4BE38ED07E}" srcOrd="1" destOrd="0" presId="urn:microsoft.com/office/officeart/2005/8/layout/hierarchy2"/>
    <dgm:cxn modelId="{7DBE53AA-0754-4575-B993-8CB3509F13DB}" type="presOf" srcId="{B404E368-A57B-49D5-BC0A-8688AED4BDA3}" destId="{9523B9FD-9316-4753-8763-7C3898243AE2}" srcOrd="0" destOrd="0" presId="urn:microsoft.com/office/officeart/2005/8/layout/hierarchy2"/>
    <dgm:cxn modelId="{CFE52F20-1306-40AF-9CA6-A3200575798B}" srcId="{4938FBF9-3004-4A4C-9B20-73C473B12757}" destId="{D008EABC-DB17-42C0-B9D8-86E4A24C0510}" srcOrd="0" destOrd="0" parTransId="{9A6C7827-7581-427C-910E-7B51EBF4C430}" sibTransId="{643597DB-305B-471A-A127-0A7323E595C7}"/>
    <dgm:cxn modelId="{9C8E1053-EAF5-4313-9DBB-309CF9C93A3F}" type="presOf" srcId="{9A6C7827-7581-427C-910E-7B51EBF4C430}" destId="{B4A0A3CA-5A2E-41DA-BEAF-A5525A863722}" srcOrd="1" destOrd="0" presId="urn:microsoft.com/office/officeart/2005/8/layout/hierarchy2"/>
    <dgm:cxn modelId="{4A4AA4EB-57DE-4B27-AB2D-B576D63DDB8E}" srcId="{DE7FFCF9-BCA4-464A-90CF-AEF6539A9B04}" destId="{4B42C671-0D8B-450F-A8E2-EE5964821CFF}" srcOrd="0" destOrd="0" parTransId="{6A5E5023-6AEF-4827-851F-4A00537400E6}" sibTransId="{88DC65D4-56F8-41C9-A8CB-AF49A114644D}"/>
    <dgm:cxn modelId="{13A86F39-FFCF-4A3B-A3F3-70932E38E4E5}" type="presOf" srcId="{6A5E5023-6AEF-4827-851F-4A00537400E6}" destId="{21CD9A61-8806-499A-B211-805EB78BBB4F}" srcOrd="0" destOrd="0" presId="urn:microsoft.com/office/officeart/2005/8/layout/hierarchy2"/>
    <dgm:cxn modelId="{4BD1633D-92EB-451A-83D6-36ABEBC41794}" srcId="{0D453957-C386-4A55-A800-9180D3A0A65A}" destId="{B9505F12-ED73-4B1E-B523-B6F8522F2A68}" srcOrd="1" destOrd="0" parTransId="{5E5C0F14-9B79-411F-BF8E-28EE7394444E}" sibTransId="{DE1FA0B8-6398-43E8-BF7F-17DC381EA8F9}"/>
    <dgm:cxn modelId="{7C219622-F428-4F47-AD5D-7DA873652894}" type="presParOf" srcId="{047327F8-F910-4CDB-B1B8-E82E6AE626A3}" destId="{61AE3E99-C4E4-4DC7-861C-4DD05CBED911}" srcOrd="0" destOrd="0" presId="urn:microsoft.com/office/officeart/2005/8/layout/hierarchy2"/>
    <dgm:cxn modelId="{4699DA6A-ACB0-41B3-B673-9771EC35F214}" type="presParOf" srcId="{61AE3E99-C4E4-4DC7-861C-4DD05CBED911}" destId="{D9004C8A-BECA-42BE-A464-32E4815FF2CE}" srcOrd="0" destOrd="0" presId="urn:microsoft.com/office/officeart/2005/8/layout/hierarchy2"/>
    <dgm:cxn modelId="{5F119528-5FDD-4BAC-BC94-37DDF9BC89C7}" type="presParOf" srcId="{61AE3E99-C4E4-4DC7-861C-4DD05CBED911}" destId="{F52181E2-6E1D-4D0D-9D6C-E7294F4B06F8}" srcOrd="1" destOrd="0" presId="urn:microsoft.com/office/officeart/2005/8/layout/hierarchy2"/>
    <dgm:cxn modelId="{C180D4BD-089B-4F75-BCA4-AC97513BE7F9}" type="presParOf" srcId="{F52181E2-6E1D-4D0D-9D6C-E7294F4B06F8}" destId="{D6DDD352-F143-4644-98E8-1CE401B2CB4B}" srcOrd="0" destOrd="0" presId="urn:microsoft.com/office/officeart/2005/8/layout/hierarchy2"/>
    <dgm:cxn modelId="{4F428506-630E-41B2-8FC0-E194C4A1D384}" type="presParOf" srcId="{D6DDD352-F143-4644-98E8-1CE401B2CB4B}" destId="{E12DF33B-3896-466D-A1FC-FE873AF19176}" srcOrd="0" destOrd="0" presId="urn:microsoft.com/office/officeart/2005/8/layout/hierarchy2"/>
    <dgm:cxn modelId="{26A8FB02-2EA2-4942-B87D-6C5E505C3D17}" type="presParOf" srcId="{F52181E2-6E1D-4D0D-9D6C-E7294F4B06F8}" destId="{5563D1D6-FEF5-4419-AA77-32BCE1D5B5CF}" srcOrd="1" destOrd="0" presId="urn:microsoft.com/office/officeart/2005/8/layout/hierarchy2"/>
    <dgm:cxn modelId="{AD33E0B9-14E8-43D0-892C-E663DD7D39CE}" type="presParOf" srcId="{5563D1D6-FEF5-4419-AA77-32BCE1D5B5CF}" destId="{30B5C72D-DC17-4BDB-8FAB-F84826947CBB}" srcOrd="0" destOrd="0" presId="urn:microsoft.com/office/officeart/2005/8/layout/hierarchy2"/>
    <dgm:cxn modelId="{F48DFABE-59AD-4B45-9B00-D7EFB1496E59}" type="presParOf" srcId="{5563D1D6-FEF5-4419-AA77-32BCE1D5B5CF}" destId="{4A7A0C7C-7BE9-4C5D-AB94-1CB93CD3B225}" srcOrd="1" destOrd="0" presId="urn:microsoft.com/office/officeart/2005/8/layout/hierarchy2"/>
    <dgm:cxn modelId="{BA5E843E-8314-4960-BE00-3A7B3C3F29B8}" type="presParOf" srcId="{4A7A0C7C-7BE9-4C5D-AB94-1CB93CD3B225}" destId="{21CD9A61-8806-499A-B211-805EB78BBB4F}" srcOrd="0" destOrd="0" presId="urn:microsoft.com/office/officeart/2005/8/layout/hierarchy2"/>
    <dgm:cxn modelId="{1367083E-F075-4D6E-9BE5-DAF7BCF5998A}" type="presParOf" srcId="{21CD9A61-8806-499A-B211-805EB78BBB4F}" destId="{2923EEB8-9D3D-4AC8-B4BF-FA4BE38ED07E}" srcOrd="0" destOrd="0" presId="urn:microsoft.com/office/officeart/2005/8/layout/hierarchy2"/>
    <dgm:cxn modelId="{22CA24D3-AF13-4A3B-B914-CCAF17C7F527}" type="presParOf" srcId="{4A7A0C7C-7BE9-4C5D-AB94-1CB93CD3B225}" destId="{8C2D05C9-99B7-47FB-BCBC-48F7E35948E5}" srcOrd="1" destOrd="0" presId="urn:microsoft.com/office/officeart/2005/8/layout/hierarchy2"/>
    <dgm:cxn modelId="{99AB1D7A-C70D-47B3-9614-516507B496AF}" type="presParOf" srcId="{8C2D05C9-99B7-47FB-BCBC-48F7E35948E5}" destId="{00E312E7-E3EE-4867-BB02-97021D9AB5A1}" srcOrd="0" destOrd="0" presId="urn:microsoft.com/office/officeart/2005/8/layout/hierarchy2"/>
    <dgm:cxn modelId="{6CD9529E-8A66-450C-BB8C-9CD0958F9F50}" type="presParOf" srcId="{8C2D05C9-99B7-47FB-BCBC-48F7E35948E5}" destId="{1B28A175-D68F-44AD-A13D-0F0AB06DA178}" srcOrd="1" destOrd="0" presId="urn:microsoft.com/office/officeart/2005/8/layout/hierarchy2"/>
    <dgm:cxn modelId="{61401819-B6EE-40AB-BA00-21F4FAF8151D}" type="presParOf" srcId="{1B28A175-D68F-44AD-A13D-0F0AB06DA178}" destId="{DE7060D9-F5CF-40A3-A5A7-CB7AB276B041}" srcOrd="0" destOrd="0" presId="urn:microsoft.com/office/officeart/2005/8/layout/hierarchy2"/>
    <dgm:cxn modelId="{A70516AB-BD77-4237-8E7B-C78B7219E69B}" type="presParOf" srcId="{DE7060D9-F5CF-40A3-A5A7-CB7AB276B041}" destId="{F6D1B452-D79B-4CB7-90CA-E02835E208EC}" srcOrd="0" destOrd="0" presId="urn:microsoft.com/office/officeart/2005/8/layout/hierarchy2"/>
    <dgm:cxn modelId="{DC011C5C-24D8-4F34-BBD4-113B4ED3E108}" type="presParOf" srcId="{1B28A175-D68F-44AD-A13D-0F0AB06DA178}" destId="{26DA2A55-3527-4CE8-BB44-7AB93AA60626}" srcOrd="1" destOrd="0" presId="urn:microsoft.com/office/officeart/2005/8/layout/hierarchy2"/>
    <dgm:cxn modelId="{A355AF17-BA7F-4E3A-ACAF-F614CF9171C6}" type="presParOf" srcId="{26DA2A55-3527-4CE8-BB44-7AB93AA60626}" destId="{CA91B372-955F-4E92-9370-0B5211368879}" srcOrd="0" destOrd="0" presId="urn:microsoft.com/office/officeart/2005/8/layout/hierarchy2"/>
    <dgm:cxn modelId="{9E52ADBA-B4E2-4086-9420-0B44882DB46A}" type="presParOf" srcId="{26DA2A55-3527-4CE8-BB44-7AB93AA60626}" destId="{144AC108-87E3-4106-A39E-1CEC05823155}" srcOrd="1" destOrd="0" presId="urn:microsoft.com/office/officeart/2005/8/layout/hierarchy2"/>
    <dgm:cxn modelId="{3E6864FD-C00C-45BD-8C89-60F50EAC745F}" type="presParOf" srcId="{4A7A0C7C-7BE9-4C5D-AB94-1CB93CD3B225}" destId="{E7FA16DC-40FE-41D6-988A-E07D6FD9FBF0}" srcOrd="2" destOrd="0" presId="urn:microsoft.com/office/officeart/2005/8/layout/hierarchy2"/>
    <dgm:cxn modelId="{C66C7186-01A7-4380-8FA6-FC17B2048CA2}" type="presParOf" srcId="{E7FA16DC-40FE-41D6-988A-E07D6FD9FBF0}" destId="{3CE96AA9-D8C9-47F5-823F-7EE28C832CA2}" srcOrd="0" destOrd="0" presId="urn:microsoft.com/office/officeart/2005/8/layout/hierarchy2"/>
    <dgm:cxn modelId="{1FCD74F8-A110-43FA-A367-E2296FF8C85F}" type="presParOf" srcId="{4A7A0C7C-7BE9-4C5D-AB94-1CB93CD3B225}" destId="{23722012-1004-490D-8A78-3097A1BADA82}" srcOrd="3" destOrd="0" presId="urn:microsoft.com/office/officeart/2005/8/layout/hierarchy2"/>
    <dgm:cxn modelId="{C5EF4419-E852-48D5-8EEF-9FB0D90C5074}" type="presParOf" srcId="{23722012-1004-490D-8A78-3097A1BADA82}" destId="{6EA946E5-F97A-4707-9FD8-94790F6F62BB}" srcOrd="0" destOrd="0" presId="urn:microsoft.com/office/officeart/2005/8/layout/hierarchy2"/>
    <dgm:cxn modelId="{36D38FE8-8AB5-48E8-B4EE-A4F45E29162F}" type="presParOf" srcId="{23722012-1004-490D-8A78-3097A1BADA82}" destId="{9F500133-A0E4-411A-A11E-2D4815C33AE2}" srcOrd="1" destOrd="0" presId="urn:microsoft.com/office/officeart/2005/8/layout/hierarchy2"/>
    <dgm:cxn modelId="{782E9650-2CD1-4F75-A4AF-B5D769D1FAF6}" type="presParOf" srcId="{9F500133-A0E4-411A-A11E-2D4815C33AE2}" destId="{2C3006CD-043C-4CFA-9FCE-68E89B32CAE4}" srcOrd="0" destOrd="0" presId="urn:microsoft.com/office/officeart/2005/8/layout/hierarchy2"/>
    <dgm:cxn modelId="{92969CCD-27D7-4E73-8B93-12D2CE72CB37}" type="presParOf" srcId="{2C3006CD-043C-4CFA-9FCE-68E89B32CAE4}" destId="{2F37DCB6-6F24-41DB-9F80-C44639F95886}" srcOrd="0" destOrd="0" presId="urn:microsoft.com/office/officeart/2005/8/layout/hierarchy2"/>
    <dgm:cxn modelId="{A174C646-41CF-4735-9B05-F023F64649DF}" type="presParOf" srcId="{9F500133-A0E4-411A-A11E-2D4815C33AE2}" destId="{A21A5661-4761-4249-85FF-7DEE39232CD1}" srcOrd="1" destOrd="0" presId="urn:microsoft.com/office/officeart/2005/8/layout/hierarchy2"/>
    <dgm:cxn modelId="{6D8D16EE-0624-4808-9804-C13F8F800866}" type="presParOf" srcId="{A21A5661-4761-4249-85FF-7DEE39232CD1}" destId="{131AD620-8C39-4A97-99F0-CC1792013A59}" srcOrd="0" destOrd="0" presId="urn:microsoft.com/office/officeart/2005/8/layout/hierarchy2"/>
    <dgm:cxn modelId="{59478608-3C5A-43B0-9760-0D9AB05EC177}" type="presParOf" srcId="{A21A5661-4761-4249-85FF-7DEE39232CD1}" destId="{243ACE28-BC11-4AF5-ACE4-02C24797562B}" srcOrd="1" destOrd="0" presId="urn:microsoft.com/office/officeart/2005/8/layout/hierarchy2"/>
    <dgm:cxn modelId="{6A275E21-B662-4B07-AE89-CEA7F66813C6}" type="presParOf" srcId="{F52181E2-6E1D-4D0D-9D6C-E7294F4B06F8}" destId="{7E6EB0CF-3920-49F4-8DB2-A9C18DC00565}" srcOrd="2" destOrd="0" presId="urn:microsoft.com/office/officeart/2005/8/layout/hierarchy2"/>
    <dgm:cxn modelId="{3CEC2658-6823-4E61-9550-831E4DA158D3}" type="presParOf" srcId="{7E6EB0CF-3920-49F4-8DB2-A9C18DC00565}" destId="{0DBC1E40-66DF-45AE-A7C4-CA617274E99D}" srcOrd="0" destOrd="0" presId="urn:microsoft.com/office/officeart/2005/8/layout/hierarchy2"/>
    <dgm:cxn modelId="{5F1EDC7F-D898-4EC7-B2D8-5DEDF4E4D28E}" type="presParOf" srcId="{F52181E2-6E1D-4D0D-9D6C-E7294F4B06F8}" destId="{3DADA9B2-EE5B-48C1-B870-A9F8EC9A7F6B}" srcOrd="3" destOrd="0" presId="urn:microsoft.com/office/officeart/2005/8/layout/hierarchy2"/>
    <dgm:cxn modelId="{6DD5FBB1-DA6A-4750-BE0C-5844466E981F}" type="presParOf" srcId="{3DADA9B2-EE5B-48C1-B870-A9F8EC9A7F6B}" destId="{2AF5CE39-B3D9-4066-82DE-F8D958D21D62}" srcOrd="0" destOrd="0" presId="urn:microsoft.com/office/officeart/2005/8/layout/hierarchy2"/>
    <dgm:cxn modelId="{F5791FB2-999F-4D22-843B-61CA4E1A687E}" type="presParOf" srcId="{3DADA9B2-EE5B-48C1-B870-A9F8EC9A7F6B}" destId="{D0062032-5736-40DE-92C0-699849848F56}" srcOrd="1" destOrd="0" presId="urn:microsoft.com/office/officeart/2005/8/layout/hierarchy2"/>
    <dgm:cxn modelId="{99482753-74C5-4D23-A820-7E041134082A}" type="presParOf" srcId="{D0062032-5736-40DE-92C0-699849848F56}" destId="{2D121F8E-43BE-408C-9380-17DD61A28C0C}" srcOrd="0" destOrd="0" presId="urn:microsoft.com/office/officeart/2005/8/layout/hierarchy2"/>
    <dgm:cxn modelId="{979D5221-AE4A-4A8F-B8C3-1D279B6124BA}" type="presParOf" srcId="{2D121F8E-43BE-408C-9380-17DD61A28C0C}" destId="{15940DEA-4DBD-484C-9B61-9DD155643A8E}" srcOrd="0" destOrd="0" presId="urn:microsoft.com/office/officeart/2005/8/layout/hierarchy2"/>
    <dgm:cxn modelId="{4C9D788B-76F4-4F75-93CF-4B35ED448665}" type="presParOf" srcId="{D0062032-5736-40DE-92C0-699849848F56}" destId="{7B29A70B-56BE-4828-AD74-4D62E5179426}" srcOrd="1" destOrd="0" presId="urn:microsoft.com/office/officeart/2005/8/layout/hierarchy2"/>
    <dgm:cxn modelId="{53680006-F4DA-4FA7-B195-937BAF114308}" type="presParOf" srcId="{7B29A70B-56BE-4828-AD74-4D62E5179426}" destId="{9523B9FD-9316-4753-8763-7C3898243AE2}" srcOrd="0" destOrd="0" presId="urn:microsoft.com/office/officeart/2005/8/layout/hierarchy2"/>
    <dgm:cxn modelId="{1FA01B0C-604D-4490-8FC0-9867682359A1}" type="presParOf" srcId="{7B29A70B-56BE-4828-AD74-4D62E5179426}" destId="{0D1BC6AF-DAB2-49EF-B7EA-5C357E4DBB3E}" srcOrd="1" destOrd="0" presId="urn:microsoft.com/office/officeart/2005/8/layout/hierarchy2"/>
    <dgm:cxn modelId="{1837FD5C-F7D1-441D-A9BF-7E0ADAE10AA1}" type="presParOf" srcId="{0D1BC6AF-DAB2-49EF-B7EA-5C357E4DBB3E}" destId="{AEC671F7-B79B-42CB-BB5C-5B69819146D0}" srcOrd="0" destOrd="0" presId="urn:microsoft.com/office/officeart/2005/8/layout/hierarchy2"/>
    <dgm:cxn modelId="{267DB348-F2B4-4518-94E4-42351FFEAC2A}" type="presParOf" srcId="{AEC671F7-B79B-42CB-BB5C-5B69819146D0}" destId="{36EA4E6E-151C-433E-989E-12B4D2BCC6A1}" srcOrd="0" destOrd="0" presId="urn:microsoft.com/office/officeart/2005/8/layout/hierarchy2"/>
    <dgm:cxn modelId="{D38EEFCF-63AD-4C4F-82DA-B9850C74E737}" type="presParOf" srcId="{0D1BC6AF-DAB2-49EF-B7EA-5C357E4DBB3E}" destId="{ADB2DB08-8513-4E88-ADCC-5F3341FBCA62}" srcOrd="1" destOrd="0" presId="urn:microsoft.com/office/officeart/2005/8/layout/hierarchy2"/>
    <dgm:cxn modelId="{55676773-5468-431A-AC4C-951C43C9EF40}" type="presParOf" srcId="{ADB2DB08-8513-4E88-ADCC-5F3341FBCA62}" destId="{765FAB69-FE83-447F-B44E-7CFDC9469CDB}" srcOrd="0" destOrd="0" presId="urn:microsoft.com/office/officeart/2005/8/layout/hierarchy2"/>
    <dgm:cxn modelId="{1B3F62DF-970C-40B0-84C0-1D017F8F1035}" type="presParOf" srcId="{ADB2DB08-8513-4E88-ADCC-5F3341FBCA62}" destId="{2803DEED-3965-4A22-8272-9DB8D9043EEB}" srcOrd="1" destOrd="0" presId="urn:microsoft.com/office/officeart/2005/8/layout/hierarchy2"/>
    <dgm:cxn modelId="{ABA9E4CD-EEBE-4150-8744-E49EBF7E1F36}" type="presParOf" srcId="{D0062032-5736-40DE-92C0-699849848F56}" destId="{B2A7D8CC-7BAF-4888-9496-1CF148C43FA5}" srcOrd="2" destOrd="0" presId="urn:microsoft.com/office/officeart/2005/8/layout/hierarchy2"/>
    <dgm:cxn modelId="{0E6BFC6B-D9D6-456F-B77B-F615EE82D851}" type="presParOf" srcId="{B2A7D8CC-7BAF-4888-9496-1CF148C43FA5}" destId="{C85A58DE-A28F-40DB-B304-526798813AB9}" srcOrd="0" destOrd="0" presId="urn:microsoft.com/office/officeart/2005/8/layout/hierarchy2"/>
    <dgm:cxn modelId="{BAD0BD40-5DCE-4AA1-A988-860CF1575E1F}" type="presParOf" srcId="{D0062032-5736-40DE-92C0-699849848F56}" destId="{CC29D6D8-C1E5-4B57-B6EA-7BF57800D387}" srcOrd="3" destOrd="0" presId="urn:microsoft.com/office/officeart/2005/8/layout/hierarchy2"/>
    <dgm:cxn modelId="{AE3FA450-F80E-4FD0-B3CA-EC3443DD908A}" type="presParOf" srcId="{CC29D6D8-C1E5-4B57-B6EA-7BF57800D387}" destId="{26CC0787-1974-42B8-AE41-66C2D9EBC56C}" srcOrd="0" destOrd="0" presId="urn:microsoft.com/office/officeart/2005/8/layout/hierarchy2"/>
    <dgm:cxn modelId="{13F67D99-14E7-44E8-8BD3-10C1B355CAEE}" type="presParOf" srcId="{CC29D6D8-C1E5-4B57-B6EA-7BF57800D387}" destId="{2D7322FD-30E4-49C9-9A18-1B47032F7CB4}" srcOrd="1" destOrd="0" presId="urn:microsoft.com/office/officeart/2005/8/layout/hierarchy2"/>
    <dgm:cxn modelId="{FEC0FC4B-8CC7-4BD6-91F1-4516987957A2}" type="presParOf" srcId="{2D7322FD-30E4-49C9-9A18-1B47032F7CB4}" destId="{6076795F-6954-4709-B09B-E25EA2EE15C6}" srcOrd="0" destOrd="0" presId="urn:microsoft.com/office/officeart/2005/8/layout/hierarchy2"/>
    <dgm:cxn modelId="{8B0E4D9F-63D3-4842-B3A6-C43FE936A2D5}" type="presParOf" srcId="{6076795F-6954-4709-B09B-E25EA2EE15C6}" destId="{8D7D94AA-AA2A-45E4-84BB-8551E0996B57}" srcOrd="0" destOrd="0" presId="urn:microsoft.com/office/officeart/2005/8/layout/hierarchy2"/>
    <dgm:cxn modelId="{B4C1EEED-EB5A-4A96-888A-F29832D1AA32}" type="presParOf" srcId="{2D7322FD-30E4-49C9-9A18-1B47032F7CB4}" destId="{AC6B3D38-0C4C-42C5-B945-64AA1892A1D6}" srcOrd="1" destOrd="0" presId="urn:microsoft.com/office/officeart/2005/8/layout/hierarchy2"/>
    <dgm:cxn modelId="{D609BE9A-B3A1-4B0F-8974-7A97A5953DB9}" type="presParOf" srcId="{AC6B3D38-0C4C-42C5-B945-64AA1892A1D6}" destId="{EFD55E7F-B675-4594-BC38-C04A50E516A8}" srcOrd="0" destOrd="0" presId="urn:microsoft.com/office/officeart/2005/8/layout/hierarchy2"/>
    <dgm:cxn modelId="{B25E203F-9A81-4DCB-8FB3-5C8C08BB081A}" type="presParOf" srcId="{AC6B3D38-0C4C-42C5-B945-64AA1892A1D6}" destId="{ADAF7B0B-C2E8-409D-8F9E-60733094F26A}" srcOrd="1" destOrd="0" presId="urn:microsoft.com/office/officeart/2005/8/layout/hierarchy2"/>
    <dgm:cxn modelId="{BBFD43E7-A445-49F3-BDD8-1AFB5A6F448F}" type="presParOf" srcId="{2D7322FD-30E4-49C9-9A18-1B47032F7CB4}" destId="{15279493-C26D-49F0-9C80-C9C4B7F9A9F9}" srcOrd="2" destOrd="0" presId="urn:microsoft.com/office/officeart/2005/8/layout/hierarchy2"/>
    <dgm:cxn modelId="{94F2B933-6B45-48C4-80C6-68E96BF54DFF}" type="presParOf" srcId="{15279493-C26D-49F0-9C80-C9C4B7F9A9F9}" destId="{268CC2D1-D406-4FFB-A4E0-548C3ACCF3C1}" srcOrd="0" destOrd="0" presId="urn:microsoft.com/office/officeart/2005/8/layout/hierarchy2"/>
    <dgm:cxn modelId="{2F27C3F9-041A-4FDA-85C6-EBBBBA17EB6C}" type="presParOf" srcId="{2D7322FD-30E4-49C9-9A18-1B47032F7CB4}" destId="{6D4838DB-7FF1-4BC3-9AF8-168A40B6ABE2}" srcOrd="3" destOrd="0" presId="urn:microsoft.com/office/officeart/2005/8/layout/hierarchy2"/>
    <dgm:cxn modelId="{AA5E1E24-7E24-4387-99F0-6DDF598D4D99}" type="presParOf" srcId="{6D4838DB-7FF1-4BC3-9AF8-168A40B6ABE2}" destId="{BA204103-A5FD-427F-B4FE-400AF05ACDCE}" srcOrd="0" destOrd="0" presId="urn:microsoft.com/office/officeart/2005/8/layout/hierarchy2"/>
    <dgm:cxn modelId="{8881DBDE-481A-4EE2-B67E-C328E71BF0F4}" type="presParOf" srcId="{6D4838DB-7FF1-4BC3-9AF8-168A40B6ABE2}" destId="{63B1056E-7DFB-4410-AEB0-6B9CE3087713}" srcOrd="1" destOrd="0" presId="urn:microsoft.com/office/officeart/2005/8/layout/hierarchy2"/>
    <dgm:cxn modelId="{EE2EA5FF-40CD-4B8E-9AC1-11C63F917407}" type="presParOf" srcId="{D0062032-5736-40DE-92C0-699849848F56}" destId="{C71DA8A3-87EA-4E9C-86FF-490A33CCB015}" srcOrd="4" destOrd="0" presId="urn:microsoft.com/office/officeart/2005/8/layout/hierarchy2"/>
    <dgm:cxn modelId="{8331A592-6AAB-4E39-AED4-BA7D3FB9DBE5}" type="presParOf" srcId="{C71DA8A3-87EA-4E9C-86FF-490A33CCB015}" destId="{DB0E7424-543E-4853-B38F-85F27EFF651B}" srcOrd="0" destOrd="0" presId="urn:microsoft.com/office/officeart/2005/8/layout/hierarchy2"/>
    <dgm:cxn modelId="{648C3A06-81A4-4970-A0E8-2E5C38D14FAF}" type="presParOf" srcId="{D0062032-5736-40DE-92C0-699849848F56}" destId="{5EA3D114-9EF2-4B60-A07C-421B34EE1E2D}" srcOrd="5" destOrd="0" presId="urn:microsoft.com/office/officeart/2005/8/layout/hierarchy2"/>
    <dgm:cxn modelId="{ABEABB33-01CD-426A-A1B3-E8BC9EA8CDC0}" type="presParOf" srcId="{5EA3D114-9EF2-4B60-A07C-421B34EE1E2D}" destId="{FD4C7CEA-4C48-47AC-99A5-30A1E4BB6CFA}" srcOrd="0" destOrd="0" presId="urn:microsoft.com/office/officeart/2005/8/layout/hierarchy2"/>
    <dgm:cxn modelId="{EF972F70-3AD9-4FAA-9FF4-7586050210C1}" type="presParOf" srcId="{5EA3D114-9EF2-4B60-A07C-421B34EE1E2D}" destId="{E4AA0E06-4A87-4353-9B8B-63FAE8249ED7}" srcOrd="1" destOrd="0" presId="urn:microsoft.com/office/officeart/2005/8/layout/hierarchy2"/>
    <dgm:cxn modelId="{A42BADB3-3F9F-496A-85CF-ABA0023E4FA5}" type="presParOf" srcId="{E4AA0E06-4A87-4353-9B8B-63FAE8249ED7}" destId="{5E5AA2B5-5893-4615-A911-D30830AE94F9}" srcOrd="0" destOrd="0" presId="urn:microsoft.com/office/officeart/2005/8/layout/hierarchy2"/>
    <dgm:cxn modelId="{BFCED4A5-FC98-4080-A666-D497463A7906}" type="presParOf" srcId="{5E5AA2B5-5893-4615-A911-D30830AE94F9}" destId="{B4A0A3CA-5A2E-41DA-BEAF-A5525A863722}" srcOrd="0" destOrd="0" presId="urn:microsoft.com/office/officeart/2005/8/layout/hierarchy2"/>
    <dgm:cxn modelId="{C412AA59-1F51-4F11-9A06-FC2258DC4DA0}" type="presParOf" srcId="{E4AA0E06-4A87-4353-9B8B-63FAE8249ED7}" destId="{0ABFC796-0ADB-404B-82A2-6A91AA2FC10E}" srcOrd="1" destOrd="0" presId="urn:microsoft.com/office/officeart/2005/8/layout/hierarchy2"/>
    <dgm:cxn modelId="{CF7FD783-0DCC-4881-8D0F-A3E70D01479B}" type="presParOf" srcId="{0ABFC796-0ADB-404B-82A2-6A91AA2FC10E}" destId="{D8724231-5427-4E45-AAB6-BA14E89762AD}" srcOrd="0" destOrd="0" presId="urn:microsoft.com/office/officeart/2005/8/layout/hierarchy2"/>
    <dgm:cxn modelId="{039C13D0-C4AD-4835-991B-578DB85847BE}" type="presParOf" srcId="{0ABFC796-0ADB-404B-82A2-6A91AA2FC10E}" destId="{D44D8C30-C82E-4956-B776-D1093CEE97C5}" srcOrd="1" destOrd="0" presId="urn:microsoft.com/office/officeart/2005/8/layout/hierarchy2"/>
    <dgm:cxn modelId="{C9482E85-060D-4E53-8622-7A7E9743B109}" type="presParOf" srcId="{E4AA0E06-4A87-4353-9B8B-63FAE8249ED7}" destId="{24B775D8-A94C-4C47-B216-011A6DCE2563}" srcOrd="2" destOrd="0" presId="urn:microsoft.com/office/officeart/2005/8/layout/hierarchy2"/>
    <dgm:cxn modelId="{2B48FE3B-472E-4B54-9FD5-13CD7B335D6D}" type="presParOf" srcId="{24B775D8-A94C-4C47-B216-011A6DCE2563}" destId="{2119A128-623E-48A7-95D2-5749941A821C}" srcOrd="0" destOrd="0" presId="urn:microsoft.com/office/officeart/2005/8/layout/hierarchy2"/>
    <dgm:cxn modelId="{2C6D47E4-D028-4EFF-A2BA-AB986969D734}" type="presParOf" srcId="{E4AA0E06-4A87-4353-9B8B-63FAE8249ED7}" destId="{51C70AE1-89B6-49E1-84D8-CA8C5B5DD858}" srcOrd="3" destOrd="0" presId="urn:microsoft.com/office/officeart/2005/8/layout/hierarchy2"/>
    <dgm:cxn modelId="{F3680827-2E82-4214-8938-2E5334E6E227}" type="presParOf" srcId="{51C70AE1-89B6-49E1-84D8-CA8C5B5DD858}" destId="{96742207-B57E-4210-A847-84834C2226BE}" srcOrd="0" destOrd="0" presId="urn:microsoft.com/office/officeart/2005/8/layout/hierarchy2"/>
    <dgm:cxn modelId="{73DC2A11-D322-4DFC-9B60-EDFC63C4E7B5}" type="presParOf" srcId="{51C70AE1-89B6-49E1-84D8-CA8C5B5DD858}" destId="{3BEB0490-933A-4165-956D-B86734F45301}" srcOrd="1" destOrd="0" presId="urn:microsoft.com/office/officeart/2005/8/layout/hierarchy2"/>
    <dgm:cxn modelId="{1CF94F1E-1134-42D3-A98E-D0610ABC9D65}" type="presParOf" srcId="{D0062032-5736-40DE-92C0-699849848F56}" destId="{3F392E26-995F-43A9-AA12-2FE0DC9B5F0C}" srcOrd="6" destOrd="0" presId="urn:microsoft.com/office/officeart/2005/8/layout/hierarchy2"/>
    <dgm:cxn modelId="{61EE60BE-9FB1-4EDA-80A7-33FC5BCFD158}" type="presParOf" srcId="{3F392E26-995F-43A9-AA12-2FE0DC9B5F0C}" destId="{30F06BAA-1FC0-4C67-86E3-6A669767A864}" srcOrd="0" destOrd="0" presId="urn:microsoft.com/office/officeart/2005/8/layout/hierarchy2"/>
    <dgm:cxn modelId="{4AF594C7-179F-42BC-BD10-F2CFD6BFDCF7}" type="presParOf" srcId="{D0062032-5736-40DE-92C0-699849848F56}" destId="{D1BFE1CB-3B5D-4150-B330-EDDFE593D25A}" srcOrd="7" destOrd="0" presId="urn:microsoft.com/office/officeart/2005/8/layout/hierarchy2"/>
    <dgm:cxn modelId="{07E7F2A1-5AAF-4C22-BCBA-21E6D4D69A74}" type="presParOf" srcId="{D1BFE1CB-3B5D-4150-B330-EDDFE593D25A}" destId="{1E3DED1A-0539-4EEF-A3A8-B69BD476B843}" srcOrd="0" destOrd="0" presId="urn:microsoft.com/office/officeart/2005/8/layout/hierarchy2"/>
    <dgm:cxn modelId="{40F87C73-AF73-43C2-A046-6AA89663C872}" type="presParOf" srcId="{D1BFE1CB-3B5D-4150-B330-EDDFE593D25A}" destId="{2635B530-C850-4417-ACBD-73FFC455D25D}" srcOrd="1" destOrd="0" presId="urn:microsoft.com/office/officeart/2005/8/layout/hierarchy2"/>
    <dgm:cxn modelId="{D246038E-D2F0-458F-85B0-328FAC4DD6EA}" type="presParOf" srcId="{2635B530-C850-4417-ACBD-73FFC455D25D}" destId="{4724B622-65CD-4020-ADE1-3C659F2D37D8}" srcOrd="0" destOrd="0" presId="urn:microsoft.com/office/officeart/2005/8/layout/hierarchy2"/>
    <dgm:cxn modelId="{C9854C81-E2A3-44E7-92D3-9263DAB4F482}" type="presParOf" srcId="{4724B622-65CD-4020-ADE1-3C659F2D37D8}" destId="{7E63031D-CDDA-4464-B704-F29FEBC12259}" srcOrd="0" destOrd="0" presId="urn:microsoft.com/office/officeart/2005/8/layout/hierarchy2"/>
    <dgm:cxn modelId="{179EB5AA-FF36-4F42-8122-0073F875468A}" type="presParOf" srcId="{2635B530-C850-4417-ACBD-73FFC455D25D}" destId="{CDDE1869-18A2-4D4A-996E-C608CDCA2C6B}" srcOrd="1" destOrd="0" presId="urn:microsoft.com/office/officeart/2005/8/layout/hierarchy2"/>
    <dgm:cxn modelId="{7679821A-7266-45AA-BA7C-4E5EE20A90DF}" type="presParOf" srcId="{CDDE1869-18A2-4D4A-996E-C608CDCA2C6B}" destId="{CC2C79CA-4D06-4A7C-BE66-9E9599B6932A}" srcOrd="0" destOrd="0" presId="urn:microsoft.com/office/officeart/2005/8/layout/hierarchy2"/>
    <dgm:cxn modelId="{BBAA9E18-7B2A-4EA4-8F3A-6F3469E010AD}" type="presParOf" srcId="{CDDE1869-18A2-4D4A-996E-C608CDCA2C6B}" destId="{34186C01-E624-4CB3-AFB0-E15C043A58D2}" srcOrd="1" destOrd="0" presId="urn:microsoft.com/office/officeart/2005/8/layout/hierarchy2"/>
    <dgm:cxn modelId="{F2F6AC3C-B606-4520-8A5B-F029915C702D}" type="presParOf" srcId="{2635B530-C850-4417-ACBD-73FFC455D25D}" destId="{8D236055-C470-4BA2-980A-9B1DCFD0DA3A}" srcOrd="2" destOrd="0" presId="urn:microsoft.com/office/officeart/2005/8/layout/hierarchy2"/>
    <dgm:cxn modelId="{1F207BC0-8975-4566-B735-83BAC87B7340}" type="presParOf" srcId="{8D236055-C470-4BA2-980A-9B1DCFD0DA3A}" destId="{7ACF30DE-9318-491B-9AEE-DD231AFD3424}" srcOrd="0" destOrd="0" presId="urn:microsoft.com/office/officeart/2005/8/layout/hierarchy2"/>
    <dgm:cxn modelId="{79B68DE0-C4C4-49B0-A791-F41F998ABF7A}" type="presParOf" srcId="{2635B530-C850-4417-ACBD-73FFC455D25D}" destId="{306E10A5-D643-4ADF-82C3-8061E6432C5F}" srcOrd="3" destOrd="0" presId="urn:microsoft.com/office/officeart/2005/8/layout/hierarchy2"/>
    <dgm:cxn modelId="{CB19FFC3-DDDD-48C3-BD20-5FC9CF0FB10F}" type="presParOf" srcId="{306E10A5-D643-4ADF-82C3-8061E6432C5F}" destId="{4F1645B7-85E6-4429-9C0E-4A1E7207CCBC}" srcOrd="0" destOrd="0" presId="urn:microsoft.com/office/officeart/2005/8/layout/hierarchy2"/>
    <dgm:cxn modelId="{D33515FB-603B-43C9-82BD-4F2164F2C8BC}" type="presParOf" srcId="{306E10A5-D643-4ADF-82C3-8061E6432C5F}" destId="{603C9748-21F7-44E9-9576-47F5E61CFCBB}" srcOrd="1" destOrd="0" presId="urn:microsoft.com/office/officeart/2005/8/layout/hierarchy2"/>
    <dgm:cxn modelId="{1DF20BAB-23A4-44DB-A7D1-5CC6E18A1A99}" type="presParOf" srcId="{047327F8-F910-4CDB-B1B8-E82E6AE626A3}" destId="{9E756283-EAC9-47EB-A5D1-6420EDD21383}" srcOrd="1" destOrd="0" presId="urn:microsoft.com/office/officeart/2005/8/layout/hierarchy2"/>
    <dgm:cxn modelId="{AD85EDE0-F838-4B23-A7A6-D64AE317990B}" type="presParOf" srcId="{9E756283-EAC9-47EB-A5D1-6420EDD21383}" destId="{9C86DE47-3BC5-47F2-BA17-356832405184}" srcOrd="0" destOrd="0" presId="urn:microsoft.com/office/officeart/2005/8/layout/hierarchy2"/>
    <dgm:cxn modelId="{BA6E04CF-707C-477E-8C4B-F2A0B51E22BA}" type="presParOf" srcId="{9E756283-EAC9-47EB-A5D1-6420EDD21383}" destId="{DDA7D162-9C82-40D5-A904-E2C298DA2F6A}" srcOrd="1" destOrd="0" presId="urn:microsoft.com/office/officeart/2005/8/layout/hierarchy2"/>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3182860-B436-4A16-ABD3-508DB153D8D7}" type="doc">
      <dgm:prSet loTypeId="urn:microsoft.com/office/officeart/2005/8/layout/hierarchy2" loCatId="hierarchy" qsTypeId="urn:microsoft.com/office/officeart/2005/8/quickstyle/simple5" qsCatId="simple" csTypeId="urn:microsoft.com/office/officeart/2005/8/colors/colorful3" csCatId="colorful" phldr="1"/>
      <dgm:spPr/>
      <dgm:t>
        <a:bodyPr/>
        <a:lstStyle/>
        <a:p>
          <a:endParaRPr lang="en-US"/>
        </a:p>
      </dgm:t>
    </dgm:pt>
    <dgm:pt modelId="{0D453957-C386-4A55-A800-9180D3A0A65A}">
      <dgm:prSet phldrT="[Text]" custT="1"/>
      <dgm:spPr/>
      <dgm:t>
        <a:bodyPr/>
        <a:lstStyle/>
        <a:p>
          <a:r>
            <a:rPr lang="en-US" sz="2000" b="1" dirty="0" err="1">
              <a:latin typeface="Times New Roman" panose="02020603050405020304" pitchFamily="18" charset="0"/>
              <a:cs typeface="Times New Roman" panose="02020603050405020304" pitchFamily="18" charset="0"/>
            </a:rPr>
            <a:t>Đặc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điểm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của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Hài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kịch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trong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văn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bản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Đổi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tên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xã</a:t>
          </a:r>
          <a:r>
            <a:rPr lang="en-US" sz="2000" b="1" dirty="0">
              <a:latin typeface="Times New Roman" panose="02020603050405020304" pitchFamily="18" charset="0"/>
              <a:cs typeface="Times New Roman" panose="02020603050405020304" pitchFamily="18" charset="0"/>
            </a:rPr>
            <a:t>”</a:t>
          </a:r>
        </a:p>
      </dgm:t>
    </dgm:pt>
    <dgm:pt modelId="{BCEBC90E-4DA0-4FDF-9F6E-5523AB38F36B}" cxnId="{2E0CCBA5-0081-4780-9E48-F506DD188505}" type="parTrans">
      <dgm:prSet/>
      <dgm:spPr/>
      <dgm:t>
        <a:bodyPr/>
        <a:lstStyle/>
        <a:p>
          <a:endParaRPr lang="en-US"/>
        </a:p>
      </dgm:t>
    </dgm:pt>
    <dgm:pt modelId="{9695BF67-1E69-4E05-9CED-83BA0D7DC103}" cxnId="{2E0CCBA5-0081-4780-9E48-F506DD188505}" type="sibTrans">
      <dgm:prSet/>
      <dgm:spPr/>
      <dgm:t>
        <a:bodyPr/>
        <a:lstStyle/>
        <a:p>
          <a:endParaRPr lang="en-US"/>
        </a:p>
      </dgm:t>
    </dgm:pt>
    <dgm:pt modelId="{DE7FFCF9-BCA4-464A-90CF-AEF6539A9B04}">
      <dgm:prSet phldrT="[Text]" custT="1"/>
      <dgm:spPr/>
      <dgm:t>
        <a:bodyPr/>
        <a:lstStyle/>
        <a:p>
          <a:r>
            <a:rPr lang="en-US" sz="2000" b="1">
              <a:solidFill>
                <a:schemeClr val="tx1"/>
              </a:solidFill>
              <a:latin typeface="Times New Roman" panose="02020603050405020304" pitchFamily="18" charset="0"/>
              <a:cs typeface="Times New Roman" panose="02020603050405020304" pitchFamily="18" charset="0"/>
            </a:rPr>
            <a:t>Nội dung</a:t>
          </a:r>
          <a:endParaRPr lang="en-US" sz="2000" b="1" dirty="0">
            <a:solidFill>
              <a:schemeClr val="tx1"/>
            </a:solidFill>
            <a:latin typeface="Times New Roman" panose="02020603050405020304" pitchFamily="18" charset="0"/>
            <a:cs typeface="Times New Roman" panose="02020603050405020304" pitchFamily="18" charset="0"/>
          </a:endParaRPr>
        </a:p>
      </dgm:t>
    </dgm:pt>
    <dgm:pt modelId="{77771797-16B0-4A62-82DD-F9597F8A3A6F}" cxnId="{9CC1CE8E-568D-4EDC-BAEE-70CFA9F37881}" type="parTrans">
      <dgm:prSet custT="1"/>
      <dgm:spPr>
        <a:ln w="19050">
          <a:solidFill>
            <a:schemeClr val="accent4"/>
          </a:solidFill>
        </a:ln>
      </dgm:spPr>
      <dgm:t>
        <a:bodyPr/>
        <a:lstStyle/>
        <a:p>
          <a:endParaRPr lang="en-US" sz="2000">
            <a:latin typeface="Times New Roman" panose="02020603050405020304" pitchFamily="18" charset="0"/>
            <a:cs typeface="Times New Roman" panose="02020603050405020304" pitchFamily="18" charset="0"/>
          </a:endParaRPr>
        </a:p>
      </dgm:t>
    </dgm:pt>
    <dgm:pt modelId="{BC1F0A35-8167-4ACE-80F7-02894CC7D5E6}" cxnId="{9CC1CE8E-568D-4EDC-BAEE-70CFA9F37881}" type="sibTrans">
      <dgm:prSet/>
      <dgm:spPr/>
      <dgm:t>
        <a:bodyPr/>
        <a:lstStyle/>
        <a:p>
          <a:endParaRPr lang="en-US"/>
        </a:p>
      </dgm:t>
    </dgm:pt>
    <dgm:pt modelId="{4B42C671-0D8B-450F-A8E2-EE5964821CFF}">
      <dgm:prSet phldrT="[Text]" custT="1">
        <dgm:style>
          <a:lnRef idx="1">
            <a:schemeClr val="accent1"/>
          </a:lnRef>
          <a:fillRef idx="3">
            <a:schemeClr val="accent1"/>
          </a:fillRef>
          <a:effectRef idx="2">
            <a:schemeClr val="accent1"/>
          </a:effectRef>
          <a:fontRef idx="minor">
            <a:schemeClr val="lt1"/>
          </a:fontRef>
        </dgm:style>
      </dgm:prSet>
      <dgm:spPr/>
      <dgm:t>
        <a:bodyPr/>
        <a:lstStyle/>
        <a:p>
          <a:r>
            <a:rPr lang="en-US" sz="2000" b="1" dirty="0" err="1">
              <a:latin typeface="Times New Roman" panose="02020603050405020304" pitchFamily="18" charset="0"/>
              <a:cs typeface="Times New Roman" panose="02020603050405020304" pitchFamily="18" charset="0"/>
            </a:rPr>
            <a:t>Đê</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tài</a:t>
          </a:r>
          <a:r>
            <a:rPr lang="en-US" sz="2000" b="1" dirty="0">
              <a:latin typeface="Times New Roman" panose="02020603050405020304" pitchFamily="18" charset="0"/>
              <a:cs typeface="Times New Roman" panose="02020603050405020304" pitchFamily="18" charset="0"/>
            </a:rPr>
            <a:t>, </a:t>
          </a:r>
        </a:p>
        <a:p>
          <a:r>
            <a:rPr lang="en-US" sz="2000" b="1" dirty="0">
              <a:latin typeface="Times New Roman" panose="02020603050405020304" pitchFamily="18" charset="0"/>
              <a:cs typeface="Times New Roman" panose="02020603050405020304" pitchFamily="18" charset="0"/>
            </a:rPr>
            <a:t>chủ </a:t>
          </a:r>
          <a:r>
            <a:rPr lang="en-US" sz="2000" b="1" dirty="0" err="1">
              <a:latin typeface="Times New Roman" panose="02020603050405020304" pitchFamily="18" charset="0"/>
              <a:cs typeface="Times New Roman" panose="02020603050405020304" pitchFamily="18" charset="0"/>
            </a:rPr>
            <a:t>đê</a:t>
          </a:r>
          <a:r>
            <a:rPr lang="en-US" sz="2000" b="1" dirty="0">
              <a:latin typeface="Times New Roman" panose="02020603050405020304" pitchFamily="18" charset="0"/>
              <a:cs typeface="Times New Roman" panose="02020603050405020304" pitchFamily="18" charset="0"/>
            </a:rPr>
            <a:t>̀̀</a:t>
          </a:r>
        </a:p>
      </dgm:t>
    </dgm:pt>
    <dgm:pt modelId="{6A5E5023-6AEF-4827-851F-4A00537400E6}" cxnId="{4A4AA4EB-57DE-4B27-AB2D-B576D63DDB8E}" type="parTrans">
      <dgm:prSet custT="1">
        <dgm:style>
          <a:lnRef idx="3">
            <a:schemeClr val="accent1"/>
          </a:lnRef>
          <a:fillRef idx="0">
            <a:schemeClr val="accent1"/>
          </a:fillRef>
          <a:effectRef idx="2">
            <a:schemeClr val="accent1"/>
          </a:effectRef>
          <a:fontRef idx="minor">
            <a:schemeClr val="tx1"/>
          </a:fontRef>
        </dgm:style>
      </dgm:prSet>
      <dgm:spPr/>
      <dgm:t>
        <a:bodyPr/>
        <a:lstStyle/>
        <a:p>
          <a:endParaRPr lang="en-US" sz="2000">
            <a:latin typeface="Times New Roman" panose="02020603050405020304" pitchFamily="18" charset="0"/>
            <a:cs typeface="Times New Roman" panose="02020603050405020304" pitchFamily="18" charset="0"/>
          </a:endParaRPr>
        </a:p>
      </dgm:t>
    </dgm:pt>
    <dgm:pt modelId="{88DC65D4-56F8-41C9-A8CB-AF49A114644D}" cxnId="{4A4AA4EB-57DE-4B27-AB2D-B576D63DDB8E}" type="sibTrans">
      <dgm:prSet/>
      <dgm:spPr/>
      <dgm:t>
        <a:bodyPr/>
        <a:lstStyle/>
        <a:p>
          <a:endParaRPr lang="en-US"/>
        </a:p>
      </dgm:t>
    </dgm:pt>
    <dgm:pt modelId="{C9A1C528-BF9D-41BD-95A5-52C69E8625D5}">
      <dgm:prSet phldrT="[Text]" custT="1">
        <dgm:style>
          <a:lnRef idx="0">
            <a:schemeClr val="accent6"/>
          </a:lnRef>
          <a:fillRef idx="3">
            <a:schemeClr val="accent6"/>
          </a:fillRef>
          <a:effectRef idx="3">
            <a:schemeClr val="accent6"/>
          </a:effectRef>
          <a:fontRef idx="minor">
            <a:schemeClr val="lt1"/>
          </a:fontRef>
        </dgm:style>
      </dgm:prSet>
      <dgm:spPr/>
      <dgm:t>
        <a:bodyPr/>
        <a:lstStyle/>
        <a:p>
          <a:r>
            <a:rPr lang="en-US" sz="2000" b="1" dirty="0" err="1">
              <a:latin typeface="Times New Roman" panose="02020603050405020304" pitchFamily="18" charset="0"/>
              <a:cs typeface="Times New Roman" panose="02020603050405020304" pitchFamily="18" charset="0"/>
            </a:rPr>
            <a:t>Mục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đích</a:t>
          </a:r>
          <a:r>
            <a:rPr lang="en-US" sz="2000" b="1" dirty="0">
              <a:latin typeface="Times New Roman" panose="02020603050405020304" pitchFamily="18" charset="0"/>
              <a:cs typeface="Times New Roman" panose="02020603050405020304" pitchFamily="18" charset="0"/>
            </a:rPr>
            <a:t>, </a:t>
          </a:r>
        </a:p>
        <a:p>
          <a:r>
            <a:rPr lang="en-US" sz="2000" b="1" dirty="0">
              <a:latin typeface="Times New Roman" panose="02020603050405020304" pitchFamily="18" charset="0"/>
              <a:cs typeface="Times New Roman" panose="02020603050405020304" pitchFamily="18" charset="0"/>
            </a:rPr>
            <a:t>ý </a:t>
          </a:r>
          <a:r>
            <a:rPr lang="en-US" sz="2000" b="1" dirty="0" err="1">
              <a:latin typeface="Times New Roman" panose="02020603050405020304" pitchFamily="18" charset="0"/>
              <a:cs typeface="Times New Roman" panose="02020603050405020304" pitchFamily="18" charset="0"/>
            </a:rPr>
            <a:t>nghĩa</a:t>
          </a:r>
          <a:endParaRPr lang="en-US" sz="2000" b="1" dirty="0">
            <a:latin typeface="Times New Roman" panose="02020603050405020304" pitchFamily="18" charset="0"/>
            <a:cs typeface="Times New Roman" panose="02020603050405020304" pitchFamily="18" charset="0"/>
          </a:endParaRPr>
        </a:p>
      </dgm:t>
    </dgm:pt>
    <dgm:pt modelId="{33355504-6B84-402E-8DB1-C5184E1C8F4B}" cxnId="{56E2DFE2-1130-41EF-B093-F833A13A728C}" type="parTrans">
      <dgm:prSet custT="1">
        <dgm:style>
          <a:lnRef idx="3">
            <a:schemeClr val="accent6"/>
          </a:lnRef>
          <a:fillRef idx="0">
            <a:schemeClr val="accent6"/>
          </a:fillRef>
          <a:effectRef idx="2">
            <a:schemeClr val="accent6"/>
          </a:effectRef>
          <a:fontRef idx="minor">
            <a:schemeClr val="tx1"/>
          </a:fontRef>
        </dgm:style>
      </dgm:prSet>
      <dgm:spPr/>
      <dgm:t>
        <a:bodyPr/>
        <a:lstStyle/>
        <a:p>
          <a:endParaRPr lang="en-US" sz="2000">
            <a:latin typeface="Times New Roman" panose="02020603050405020304" pitchFamily="18" charset="0"/>
            <a:cs typeface="Times New Roman" panose="02020603050405020304" pitchFamily="18" charset="0"/>
          </a:endParaRPr>
        </a:p>
      </dgm:t>
    </dgm:pt>
    <dgm:pt modelId="{BF6CE6F1-E1D7-4E23-AA37-D60F1BCCD71D}" cxnId="{56E2DFE2-1130-41EF-B093-F833A13A728C}" type="sibTrans">
      <dgm:prSet/>
      <dgm:spPr/>
      <dgm:t>
        <a:bodyPr/>
        <a:lstStyle/>
        <a:p>
          <a:endParaRPr lang="en-US"/>
        </a:p>
      </dgm:t>
    </dgm:pt>
    <dgm:pt modelId="{B404E368-A57B-49D5-BC0A-8688AED4BDA3}">
      <dgm:prSet phldrT="[Text]" custT="1">
        <dgm:style>
          <a:lnRef idx="0">
            <a:schemeClr val="accent3"/>
          </a:lnRef>
          <a:fillRef idx="3">
            <a:schemeClr val="accent3"/>
          </a:fillRef>
          <a:effectRef idx="3">
            <a:schemeClr val="accent3"/>
          </a:effectRef>
          <a:fontRef idx="minor">
            <a:schemeClr val="lt1"/>
          </a:fontRef>
        </dgm:style>
      </dgm:prSet>
      <dgm:spPr/>
      <dgm:t>
        <a:bodyPr/>
        <a:lstStyle/>
        <a:p>
          <a:r>
            <a:rPr lang="en-US" sz="2000" b="1">
              <a:latin typeface="Times New Roman" panose="02020603050405020304" pitchFamily="18" charset="0"/>
              <a:cs typeface="Times New Roman" panose="02020603050405020304" pitchFamily="18" charset="0"/>
            </a:rPr>
            <a:t>Xung đột</a:t>
          </a:r>
          <a:endParaRPr lang="en-US" sz="2000" b="1" dirty="0">
            <a:latin typeface="Times New Roman" panose="02020603050405020304" pitchFamily="18" charset="0"/>
            <a:cs typeface="Times New Roman" panose="02020603050405020304" pitchFamily="18" charset="0"/>
          </a:endParaRPr>
        </a:p>
      </dgm:t>
    </dgm:pt>
    <dgm:pt modelId="{CFF676CF-3B38-475C-BD28-F284D05C031F}" cxnId="{3DB4DC54-7C8C-4162-9142-08F556C2B002}" type="parTrans">
      <dgm:prSet custT="1">
        <dgm:style>
          <a:lnRef idx="3">
            <a:schemeClr val="accent3"/>
          </a:lnRef>
          <a:fillRef idx="0">
            <a:schemeClr val="accent3"/>
          </a:fillRef>
          <a:effectRef idx="2">
            <a:schemeClr val="accent3"/>
          </a:effectRef>
          <a:fontRef idx="minor">
            <a:schemeClr val="tx1"/>
          </a:fontRef>
        </dgm:style>
      </dgm:prSet>
      <dgm:spPr>
        <a:ln w="19050"/>
      </dgm:spPr>
      <dgm:t>
        <a:bodyPr/>
        <a:lstStyle/>
        <a:p>
          <a:endParaRPr lang="en-US" sz="2000">
            <a:latin typeface="Times New Roman" panose="02020603050405020304" pitchFamily="18" charset="0"/>
            <a:cs typeface="Times New Roman" panose="02020603050405020304" pitchFamily="18" charset="0"/>
          </a:endParaRPr>
        </a:p>
      </dgm:t>
    </dgm:pt>
    <dgm:pt modelId="{5DC90E26-0F80-45E5-836A-62AD1B7B23AE}" cxnId="{3DB4DC54-7C8C-4162-9142-08F556C2B002}" type="sibTrans">
      <dgm:prSet/>
      <dgm:spPr/>
      <dgm:t>
        <a:bodyPr/>
        <a:lstStyle/>
        <a:p>
          <a:endParaRPr lang="en-US"/>
        </a:p>
      </dgm:t>
    </dgm:pt>
    <dgm:pt modelId="{32D0F36B-203C-4878-B660-B588595282A0}">
      <dgm:prSet phldrT="[Text]" custT="1">
        <dgm:style>
          <a:lnRef idx="2">
            <a:schemeClr val="accent6"/>
          </a:lnRef>
          <a:fillRef idx="1">
            <a:schemeClr val="lt1"/>
          </a:fillRef>
          <a:effectRef idx="0">
            <a:schemeClr val="accent6"/>
          </a:effectRef>
          <a:fontRef idx="minor">
            <a:schemeClr val="dk1"/>
          </a:fontRef>
        </dgm:style>
      </dgm:prSet>
      <dgm:spPr/>
      <dgm:t>
        <a:bodyPr/>
        <a:lstStyle/>
        <a:p>
          <a:r>
            <a:rPr lang="en-US" sz="2000" b="0" dirty="0" err="1">
              <a:solidFill>
                <a:srgbClr val="00B050"/>
              </a:solidFill>
              <a:latin typeface="Times New Roman" panose="02020603050405020304" pitchFamily="18" charset="0"/>
              <a:cs typeface="Times New Roman" panose="02020603050405020304" pitchFamily="18" charset="0"/>
            </a:rPr>
            <a:t>Chê</a:t>
          </a:r>
          <a:r>
            <a:rPr lang="en-US" sz="2000" b="0" dirty="0">
              <a:solidFill>
                <a:srgbClr val="00B050"/>
              </a:solidFill>
              <a:latin typeface="Times New Roman" panose="02020603050405020304" pitchFamily="18" charset="0"/>
              <a:cs typeface="Times New Roman" panose="02020603050405020304" pitchFamily="18" charset="0"/>
            </a:rPr>
            <a:t>́ </a:t>
          </a:r>
          <a:r>
            <a:rPr lang="en-US" sz="2000" b="0" dirty="0" err="1">
              <a:solidFill>
                <a:srgbClr val="00B050"/>
              </a:solidFill>
              <a:latin typeface="Times New Roman" panose="02020603050405020304" pitchFamily="18" charset="0"/>
              <a:cs typeface="Times New Roman" panose="02020603050405020304" pitchFamily="18" charset="0"/>
            </a:rPr>
            <a:t>giễu</a:t>
          </a:r>
          <a:r>
            <a:rPr lang="en-US" sz="2000" b="0" dirty="0">
              <a:solidFill>
                <a:srgbClr val="00B050"/>
              </a:solidFill>
              <a:latin typeface="Times New Roman" panose="02020603050405020304" pitchFamily="18" charset="0"/>
              <a:cs typeface="Times New Roman" panose="02020603050405020304" pitchFamily="18" charset="0"/>
            </a:rPr>
            <a:t>, </a:t>
          </a:r>
          <a:r>
            <a:rPr lang="en-US" sz="2000" b="0" dirty="0" err="1">
              <a:solidFill>
                <a:srgbClr val="00B050"/>
              </a:solidFill>
              <a:latin typeface="Times New Roman" panose="02020603050405020304" pitchFamily="18" charset="0"/>
              <a:cs typeface="Times New Roman" panose="02020603050405020304" pitchFamily="18" charset="0"/>
            </a:rPr>
            <a:t>phê</a:t>
          </a:r>
          <a:r>
            <a:rPr lang="en-US" sz="2000" b="0" dirty="0">
              <a:solidFill>
                <a:srgbClr val="00B050"/>
              </a:solidFill>
              <a:latin typeface="Times New Roman" panose="02020603050405020304" pitchFamily="18" charset="0"/>
              <a:cs typeface="Times New Roman" panose="02020603050405020304" pitchFamily="18" charset="0"/>
            </a:rPr>
            <a:t> </a:t>
          </a:r>
          <a:r>
            <a:rPr lang="en-US" sz="2000" b="0" dirty="0" err="1">
              <a:solidFill>
                <a:srgbClr val="00B050"/>
              </a:solidFill>
              <a:latin typeface="Times New Roman" panose="02020603050405020304" pitchFamily="18" charset="0"/>
              <a:cs typeface="Times New Roman" panose="02020603050405020304" pitchFamily="18" charset="0"/>
            </a:rPr>
            <a:t>phán</a:t>
          </a:r>
          <a:r>
            <a:rPr lang="en-US" sz="2000" b="0" dirty="0">
              <a:solidFill>
                <a:srgbClr val="00B050"/>
              </a:solidFill>
              <a:latin typeface="Times New Roman" panose="02020603050405020304" pitchFamily="18" charset="0"/>
              <a:cs typeface="Times New Roman" panose="02020603050405020304" pitchFamily="18" charset="0"/>
            </a:rPr>
            <a:t> </a:t>
          </a:r>
          <a:r>
            <a:rPr lang="en-US" sz="2000" b="0" dirty="0" err="1">
              <a:solidFill>
                <a:srgbClr val="00B050"/>
              </a:solidFill>
              <a:latin typeface="Times New Roman" panose="02020603050405020304" pitchFamily="18" charset="0"/>
              <a:cs typeface="Times New Roman" panose="02020603050405020304" pitchFamily="18" charset="0"/>
            </a:rPr>
            <a:t>thói</a:t>
          </a:r>
          <a:r>
            <a:rPr lang="en-US" sz="2000" b="0" dirty="0">
              <a:solidFill>
                <a:srgbClr val="00B050"/>
              </a:solidFill>
              <a:latin typeface="Times New Roman" panose="02020603050405020304" pitchFamily="18" charset="0"/>
              <a:cs typeface="Times New Roman" panose="02020603050405020304" pitchFamily="18" charset="0"/>
            </a:rPr>
            <a:t> </a:t>
          </a:r>
          <a:r>
            <a:rPr lang="en-US" sz="2000" b="0" dirty="0" err="1">
              <a:solidFill>
                <a:srgbClr val="00B050"/>
              </a:solidFill>
              <a:latin typeface="Times New Roman" panose="02020603050405020304" pitchFamily="18" charset="0"/>
              <a:cs typeface="Times New Roman" panose="02020603050405020304" pitchFamily="18" charset="0"/>
            </a:rPr>
            <a:t>si</a:t>
          </a:r>
          <a:r>
            <a:rPr lang="en-US" sz="2000" b="0" dirty="0">
              <a:solidFill>
                <a:srgbClr val="00B050"/>
              </a:solidFill>
              <a:latin typeface="Times New Roman" panose="02020603050405020304" pitchFamily="18" charset="0"/>
              <a:cs typeface="Times New Roman" panose="02020603050405020304" pitchFamily="18" charset="0"/>
            </a:rPr>
            <a:t>̃ </a:t>
          </a:r>
          <a:r>
            <a:rPr lang="en-US" sz="2000" b="0" dirty="0" err="1">
              <a:solidFill>
                <a:srgbClr val="00B050"/>
              </a:solidFill>
              <a:latin typeface="Times New Roman" panose="02020603050405020304" pitchFamily="18" charset="0"/>
              <a:cs typeface="Times New Roman" panose="02020603050405020304" pitchFamily="18" charset="0"/>
            </a:rPr>
            <a:t>diện</a:t>
          </a:r>
          <a:r>
            <a:rPr lang="en-US" sz="2000" b="0" dirty="0">
              <a:solidFill>
                <a:srgbClr val="00B050"/>
              </a:solidFill>
              <a:latin typeface="Times New Roman" panose="02020603050405020304" pitchFamily="18" charset="0"/>
              <a:cs typeface="Times New Roman" panose="02020603050405020304" pitchFamily="18" charset="0"/>
            </a:rPr>
            <a:t> </a:t>
          </a:r>
          <a:r>
            <a:rPr lang="en-US" sz="2000" b="0" dirty="0" err="1">
              <a:solidFill>
                <a:srgbClr val="00B050"/>
              </a:solidFill>
              <a:latin typeface="Times New Roman" panose="02020603050405020304" pitchFamily="18" charset="0"/>
              <a:cs typeface="Times New Roman" panose="02020603050405020304" pitchFamily="18" charset="0"/>
            </a:rPr>
            <a:t>hão</a:t>
          </a:r>
          <a:r>
            <a:rPr lang="en-US" sz="2000" b="0" dirty="0">
              <a:solidFill>
                <a:srgbClr val="00B050"/>
              </a:solidFill>
              <a:latin typeface="Times New Roman" panose="02020603050405020304" pitchFamily="18" charset="0"/>
              <a:cs typeface="Times New Roman" panose="02020603050405020304" pitchFamily="18" charset="0"/>
            </a:rPr>
            <a:t>, </a:t>
          </a:r>
          <a:r>
            <a:rPr lang="en-US" sz="2000" b="0" dirty="0" err="1">
              <a:solidFill>
                <a:srgbClr val="00B050"/>
              </a:solidFill>
              <a:latin typeface="Times New Roman" panose="02020603050405020304" pitchFamily="18" charset="0"/>
              <a:cs typeface="Times New Roman" panose="02020603050405020304" pitchFamily="18" charset="0"/>
            </a:rPr>
            <a:t>hám</a:t>
          </a:r>
          <a:r>
            <a:rPr lang="en-US" sz="2000" b="0" dirty="0">
              <a:solidFill>
                <a:srgbClr val="00B050"/>
              </a:solidFill>
              <a:latin typeface="Times New Roman" panose="02020603050405020304" pitchFamily="18" charset="0"/>
              <a:cs typeface="Times New Roman" panose="02020603050405020304" pitchFamily="18" charset="0"/>
            </a:rPr>
            <a:t> </a:t>
          </a:r>
          <a:r>
            <a:rPr lang="en-US" sz="2000" b="0" dirty="0" err="1">
              <a:solidFill>
                <a:srgbClr val="00B050"/>
              </a:solidFill>
              <a:latin typeface="Times New Roman" panose="02020603050405020304" pitchFamily="18" charset="0"/>
              <a:cs typeface="Times New Roman" panose="02020603050405020304" pitchFamily="18" charset="0"/>
            </a:rPr>
            <a:t>danh</a:t>
          </a:r>
          <a:r>
            <a:rPr lang="en-US" sz="2000" b="0" dirty="0">
              <a:solidFill>
                <a:srgbClr val="00B050"/>
              </a:solidFill>
              <a:latin typeface="Times New Roman" panose="02020603050405020304" pitchFamily="18" charset="0"/>
              <a:cs typeface="Times New Roman" panose="02020603050405020304" pitchFamily="18" charset="0"/>
            </a:rPr>
            <a:t>, </a:t>
          </a:r>
          <a:r>
            <a:rPr lang="en-US" sz="2000" b="0" dirty="0" err="1">
              <a:solidFill>
                <a:srgbClr val="00B050"/>
              </a:solidFill>
              <a:latin typeface="Times New Roman" panose="02020603050405020304" pitchFamily="18" charset="0"/>
              <a:cs typeface="Times New Roman" panose="02020603050405020304" pitchFamily="18" charset="0"/>
            </a:rPr>
            <a:t>lừa</a:t>
          </a:r>
          <a:r>
            <a:rPr lang="en-US" sz="2000" b="0" dirty="0">
              <a:solidFill>
                <a:srgbClr val="00B050"/>
              </a:solidFill>
              <a:latin typeface="Times New Roman" panose="02020603050405020304" pitchFamily="18" charset="0"/>
              <a:cs typeface="Times New Roman" panose="02020603050405020304" pitchFamily="18" charset="0"/>
            </a:rPr>
            <a:t> </a:t>
          </a:r>
          <a:r>
            <a:rPr lang="en-US" sz="2000" b="0" dirty="0" err="1">
              <a:solidFill>
                <a:srgbClr val="00B050"/>
              </a:solidFill>
              <a:latin typeface="Times New Roman" panose="02020603050405020304" pitchFamily="18" charset="0"/>
              <a:cs typeface="Times New Roman" panose="02020603050405020304" pitchFamily="18" charset="0"/>
            </a:rPr>
            <a:t>mình</a:t>
          </a:r>
          <a:r>
            <a:rPr lang="en-US" sz="2000" b="0" dirty="0">
              <a:solidFill>
                <a:srgbClr val="00B050"/>
              </a:solidFill>
              <a:latin typeface="Times New Roman" panose="02020603050405020304" pitchFamily="18" charset="0"/>
              <a:cs typeface="Times New Roman" panose="02020603050405020304" pitchFamily="18" charset="0"/>
            </a:rPr>
            <a:t>, </a:t>
          </a:r>
          <a:r>
            <a:rPr lang="en-US" sz="2000" b="0" dirty="0" err="1">
              <a:solidFill>
                <a:srgbClr val="00B050"/>
              </a:solidFill>
              <a:latin typeface="Times New Roman" panose="02020603050405020304" pitchFamily="18" charset="0"/>
              <a:cs typeface="Times New Roman" panose="02020603050405020304" pitchFamily="18" charset="0"/>
            </a:rPr>
            <a:t>lừa</a:t>
          </a:r>
          <a:r>
            <a:rPr lang="en-US" sz="2000" b="0" dirty="0">
              <a:solidFill>
                <a:srgbClr val="00B050"/>
              </a:solidFill>
              <a:latin typeface="Times New Roman" panose="02020603050405020304" pitchFamily="18" charset="0"/>
              <a:cs typeface="Times New Roman" panose="02020603050405020304" pitchFamily="18" charset="0"/>
            </a:rPr>
            <a:t> </a:t>
          </a:r>
          <a:r>
            <a:rPr lang="en-US" sz="2000" b="0" dirty="0" err="1">
              <a:solidFill>
                <a:srgbClr val="00B050"/>
              </a:solidFill>
              <a:latin typeface="Times New Roman" panose="02020603050405020304" pitchFamily="18" charset="0"/>
              <a:cs typeface="Times New Roman" panose="02020603050405020304" pitchFamily="18" charset="0"/>
            </a:rPr>
            <a:t>người</a:t>
          </a:r>
          <a:r>
            <a:rPr lang="en-US" sz="2000" b="0" dirty="0">
              <a:solidFill>
                <a:srgbClr val="00B050"/>
              </a:solidFill>
              <a:latin typeface="Times New Roman" panose="02020603050405020304" pitchFamily="18" charset="0"/>
              <a:cs typeface="Times New Roman" panose="02020603050405020304" pitchFamily="18" charset="0"/>
            </a:rPr>
            <a:t> </a:t>
          </a:r>
          <a:r>
            <a:rPr lang="en-US" sz="2000" b="0" dirty="0" err="1">
              <a:solidFill>
                <a:srgbClr val="00B050"/>
              </a:solidFill>
              <a:latin typeface="Times New Roman" panose="02020603050405020304" pitchFamily="18" charset="0"/>
              <a:cs typeface="Times New Roman" panose="02020603050405020304" pitchFamily="18" charset="0"/>
            </a:rPr>
            <a:t>và</a:t>
          </a:r>
          <a:r>
            <a:rPr lang="en-US" sz="2000" b="0" dirty="0">
              <a:solidFill>
                <a:srgbClr val="00B050"/>
              </a:solidFill>
              <a:latin typeface="Times New Roman" panose="02020603050405020304" pitchFamily="18" charset="0"/>
              <a:cs typeface="Times New Roman" panose="02020603050405020304" pitchFamily="18" charset="0"/>
            </a:rPr>
            <a:t> </a:t>
          </a:r>
          <a:r>
            <a:rPr lang="en-US" sz="2000" b="0" dirty="0" err="1">
              <a:solidFill>
                <a:srgbClr val="00B050"/>
              </a:solidFill>
              <a:latin typeface="Times New Roman" panose="02020603050405020304" pitchFamily="18" charset="0"/>
              <a:cs typeface="Times New Roman" panose="02020603050405020304" pitchFamily="18" charset="0"/>
            </a:rPr>
            <a:t>cao</a:t>
          </a:r>
          <a:r>
            <a:rPr lang="en-US" sz="2000" b="0" dirty="0">
              <a:solidFill>
                <a:srgbClr val="00B050"/>
              </a:solidFill>
              <a:latin typeface="Times New Roman" panose="02020603050405020304" pitchFamily="18" charset="0"/>
              <a:cs typeface="Times New Roman" panose="02020603050405020304" pitchFamily="18" charset="0"/>
            </a:rPr>
            <a:t> </a:t>
          </a:r>
          <a:r>
            <a:rPr lang="en-US" sz="2000" b="0" dirty="0" err="1">
              <a:solidFill>
                <a:srgbClr val="00B050"/>
              </a:solidFill>
              <a:latin typeface="Times New Roman" panose="02020603050405020304" pitchFamily="18" charset="0"/>
              <a:cs typeface="Times New Roman" panose="02020603050405020304" pitchFamily="18" charset="0"/>
            </a:rPr>
            <a:t>hơn</a:t>
          </a:r>
          <a:r>
            <a:rPr lang="en-US" sz="2000" b="0" dirty="0">
              <a:solidFill>
                <a:srgbClr val="00B050"/>
              </a:solidFill>
              <a:latin typeface="Times New Roman" panose="02020603050405020304" pitchFamily="18" charset="0"/>
              <a:cs typeface="Times New Roman" panose="02020603050405020304" pitchFamily="18" charset="0"/>
            </a:rPr>
            <a:t> </a:t>
          </a:r>
          <a:r>
            <a:rPr lang="en-US" sz="2000" b="0" dirty="0" err="1">
              <a:solidFill>
                <a:srgbClr val="00B050"/>
              </a:solidFill>
              <a:latin typeface="Times New Roman" panose="02020603050405020304" pitchFamily="18" charset="0"/>
              <a:cs typeface="Times New Roman" panose="02020603050405020304" pitchFamily="18" charset="0"/>
            </a:rPr>
            <a:t>nữa</a:t>
          </a:r>
          <a:r>
            <a:rPr lang="en-US" sz="2000" b="0" dirty="0">
              <a:solidFill>
                <a:srgbClr val="00B050"/>
              </a:solidFill>
              <a:latin typeface="Times New Roman" panose="02020603050405020304" pitchFamily="18" charset="0"/>
              <a:cs typeface="Times New Roman" panose="02020603050405020304" pitchFamily="18" charset="0"/>
            </a:rPr>
            <a:t> là </a:t>
          </a:r>
          <a:r>
            <a:rPr lang="en-US" sz="2000" b="0" dirty="0" err="1">
              <a:solidFill>
                <a:srgbClr val="00B050"/>
              </a:solidFill>
              <a:latin typeface="Times New Roman" panose="02020603050405020304" pitchFamily="18" charset="0"/>
              <a:cs typeface="Times New Roman" panose="02020603050405020304" pitchFamily="18" charset="0"/>
            </a:rPr>
            <a:t>thói</a:t>
          </a:r>
          <a:r>
            <a:rPr lang="en-US" sz="2000" b="0" dirty="0">
              <a:solidFill>
                <a:srgbClr val="00B050"/>
              </a:solidFill>
              <a:latin typeface="Times New Roman" panose="02020603050405020304" pitchFamily="18" charset="0"/>
              <a:cs typeface="Times New Roman" panose="02020603050405020304" pitchFamily="18" charset="0"/>
            </a:rPr>
            <a:t> </a:t>
          </a:r>
          <a:r>
            <a:rPr lang="en-US" sz="2000" b="0" dirty="0" err="1">
              <a:solidFill>
                <a:srgbClr val="00B050"/>
              </a:solidFill>
              <a:latin typeface="Times New Roman" panose="02020603050405020304" pitchFamily="18" charset="0"/>
              <a:cs typeface="Times New Roman" panose="02020603050405020304" pitchFamily="18" charset="0"/>
            </a:rPr>
            <a:t>giả</a:t>
          </a:r>
          <a:r>
            <a:rPr lang="en-US" sz="2000" b="0" dirty="0">
              <a:solidFill>
                <a:srgbClr val="00B050"/>
              </a:solidFill>
              <a:latin typeface="Times New Roman" panose="02020603050405020304" pitchFamily="18" charset="0"/>
              <a:cs typeface="Times New Roman" panose="02020603050405020304" pitchFamily="18" charset="0"/>
            </a:rPr>
            <a:t> </a:t>
          </a:r>
          <a:r>
            <a:rPr lang="en-US" sz="2000" b="0" dirty="0" err="1">
              <a:solidFill>
                <a:srgbClr val="00B050"/>
              </a:solidFill>
              <a:latin typeface="Times New Roman" panose="02020603050405020304" pitchFamily="18" charset="0"/>
              <a:cs typeface="Times New Roman" panose="02020603050405020304" pitchFamily="18" charset="0"/>
            </a:rPr>
            <a:t>dối</a:t>
          </a:r>
          <a:r>
            <a:rPr lang="en-US" sz="2000" b="0" dirty="0">
              <a:solidFill>
                <a:srgbClr val="00B050"/>
              </a:solidFill>
              <a:latin typeface="Times New Roman" panose="02020603050405020304" pitchFamily="18" charset="0"/>
              <a:cs typeface="Times New Roman" panose="02020603050405020304" pitchFamily="18" charset="0"/>
            </a:rPr>
            <a:t> </a:t>
          </a:r>
          <a:r>
            <a:rPr lang="en-US" sz="2000" b="0" dirty="0" err="1">
              <a:solidFill>
                <a:srgbClr val="00B050"/>
              </a:solidFill>
              <a:latin typeface="Times New Roman" panose="02020603050405020304" pitchFamily="18" charset="0"/>
              <a:cs typeface="Times New Roman" panose="02020603050405020304" pitchFamily="18" charset="0"/>
            </a:rPr>
            <a:t>trong</a:t>
          </a:r>
          <a:r>
            <a:rPr lang="en-US" sz="2000" b="0" dirty="0">
              <a:solidFill>
                <a:srgbClr val="00B050"/>
              </a:solidFill>
              <a:latin typeface="Times New Roman" panose="02020603050405020304" pitchFamily="18" charset="0"/>
              <a:cs typeface="Times New Roman" panose="02020603050405020304" pitchFamily="18" charset="0"/>
            </a:rPr>
            <a:t> XH</a:t>
          </a:r>
        </a:p>
      </dgm:t>
    </dgm:pt>
    <dgm:pt modelId="{BF2207A2-3934-4F31-9227-6673C017FA33}" cxnId="{33A18F37-1C34-4E19-B852-92064C1D120D}" type="parTrans">
      <dgm:prSet custT="1">
        <dgm:style>
          <a:lnRef idx="3">
            <a:schemeClr val="accent6"/>
          </a:lnRef>
          <a:fillRef idx="0">
            <a:schemeClr val="accent6"/>
          </a:fillRef>
          <a:effectRef idx="2">
            <a:schemeClr val="accent6"/>
          </a:effectRef>
          <a:fontRef idx="minor">
            <a:schemeClr val="tx1"/>
          </a:fontRef>
        </dgm:style>
      </dgm:prSet>
      <dgm:spPr/>
      <dgm:t>
        <a:bodyPr/>
        <a:lstStyle/>
        <a:p>
          <a:endParaRPr lang="en-US" sz="2000">
            <a:latin typeface="Times New Roman" panose="02020603050405020304" pitchFamily="18" charset="0"/>
            <a:cs typeface="Times New Roman" panose="02020603050405020304" pitchFamily="18" charset="0"/>
          </a:endParaRPr>
        </a:p>
      </dgm:t>
    </dgm:pt>
    <dgm:pt modelId="{8A91F308-B0CD-4938-BB1D-79F0228D9989}" cxnId="{33A18F37-1C34-4E19-B852-92064C1D120D}" type="sibTrans">
      <dgm:prSet/>
      <dgm:spPr/>
      <dgm:t>
        <a:bodyPr/>
        <a:lstStyle/>
        <a:p>
          <a:endParaRPr lang="en-US"/>
        </a:p>
      </dgm:t>
    </dgm:pt>
    <dgm:pt modelId="{B9505F12-ED73-4B1E-B523-B6F8522F2A68}">
      <dgm:prSet phldrT="[Text]" custT="1"/>
      <dgm:spPr>
        <a:solidFill>
          <a:srgbClr val="C00000"/>
        </a:solidFill>
      </dgm:spPr>
      <dgm:t>
        <a:bodyPr/>
        <a:lstStyle/>
        <a:p>
          <a:r>
            <a:rPr lang="en-US" sz="2000" b="1">
              <a:latin typeface="Times New Roman" panose="02020603050405020304" pitchFamily="18" charset="0"/>
              <a:cs typeface="Times New Roman" panose="02020603050405020304" pitchFamily="18" charset="0"/>
            </a:rPr>
            <a:t>Hình thức</a:t>
          </a:r>
          <a:endParaRPr lang="en-US" sz="2000" b="1" dirty="0">
            <a:latin typeface="Times New Roman" panose="02020603050405020304" pitchFamily="18" charset="0"/>
            <a:cs typeface="Times New Roman" panose="02020603050405020304" pitchFamily="18" charset="0"/>
          </a:endParaRPr>
        </a:p>
      </dgm:t>
    </dgm:pt>
    <dgm:pt modelId="{DE1FA0B8-6398-43E8-BF7F-17DC381EA8F9}" cxnId="{4BD1633D-92EB-451A-83D6-36ABEBC41794}" type="sibTrans">
      <dgm:prSet/>
      <dgm:spPr/>
      <dgm:t>
        <a:bodyPr/>
        <a:lstStyle/>
        <a:p>
          <a:endParaRPr lang="en-US"/>
        </a:p>
      </dgm:t>
    </dgm:pt>
    <dgm:pt modelId="{5E5C0F14-9B79-411F-BF8E-28EE7394444E}" cxnId="{4BD1633D-92EB-451A-83D6-36ABEBC41794}" type="parTrans">
      <dgm:prSet custT="1"/>
      <dgm:spPr>
        <a:ln w="19050">
          <a:solidFill>
            <a:srgbClr val="C00000"/>
          </a:solidFill>
        </a:ln>
      </dgm:spPr>
      <dgm:t>
        <a:bodyPr/>
        <a:lstStyle/>
        <a:p>
          <a:endParaRPr lang="en-US" sz="2000">
            <a:latin typeface="Times New Roman" panose="02020603050405020304" pitchFamily="18" charset="0"/>
            <a:cs typeface="Times New Roman" panose="02020603050405020304" pitchFamily="18" charset="0"/>
          </a:endParaRPr>
        </a:p>
      </dgm:t>
    </dgm:pt>
    <dgm:pt modelId="{3AB28848-B89E-4F4C-9D66-A50DF27A14DD}">
      <dgm:prSet phldrT="[Text]" custT="1">
        <dgm:style>
          <a:lnRef idx="2">
            <a:schemeClr val="accent5"/>
          </a:lnRef>
          <a:fillRef idx="1">
            <a:schemeClr val="lt1"/>
          </a:fillRef>
          <a:effectRef idx="0">
            <a:schemeClr val="accent5"/>
          </a:effectRef>
          <a:fontRef idx="minor">
            <a:schemeClr val="dk1"/>
          </a:fontRef>
        </dgm:style>
      </dgm:prSet>
      <dgm:spPr/>
      <dgm:t>
        <a:bodyPr/>
        <a:lstStyle/>
        <a:p>
          <a:r>
            <a:rPr lang="en-US" sz="2000" dirty="0" err="1">
              <a:solidFill>
                <a:srgbClr val="0070C0"/>
              </a:solidFill>
              <a:latin typeface="Times New Roman" panose="02020603050405020304" pitchFamily="18" charset="0"/>
              <a:cs typeface="Times New Roman" panose="02020603050405020304" pitchFamily="18" charset="0"/>
            </a:rPr>
            <a:t>Bệnh</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sĩ</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Thói</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sĩ</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diện</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Thê</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hiện</a:t>
          </a:r>
          <a:r>
            <a:rPr lang="en-US" sz="2000" dirty="0">
              <a:solidFill>
                <a:srgbClr val="0070C0"/>
              </a:solidFill>
              <a:latin typeface="Times New Roman" panose="02020603050405020304" pitchFamily="18" charset="0"/>
              <a:cs typeface="Times New Roman" panose="02020603050405020304" pitchFamily="18" charset="0"/>
            </a:rPr>
            <a:t> ở </a:t>
          </a:r>
          <a:r>
            <a:rPr lang="en-US" sz="2000" dirty="0" err="1">
              <a:solidFill>
                <a:srgbClr val="0070C0"/>
              </a:solidFill>
              <a:latin typeface="Times New Roman" panose="02020603050405020304" pitchFamily="18" charset="0"/>
              <a:cs typeface="Times New Roman" panose="02020603050405020304" pitchFamily="18" charset="0"/>
            </a:rPr>
            <a:t>nhan</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đê</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từng</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yếu</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tô</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đặc</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trưng</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của</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kịch</a:t>
          </a:r>
          <a:r>
            <a:rPr lang="en-US" sz="2000" dirty="0">
              <a:solidFill>
                <a:srgbClr val="0070C0"/>
              </a:solidFill>
              <a:latin typeface="Times New Roman" panose="02020603050405020304" pitchFamily="18" charset="0"/>
              <a:cs typeface="Times New Roman" panose="02020603050405020304" pitchFamily="18" charset="0"/>
            </a:rPr>
            <a:t>)</a:t>
          </a:r>
        </a:p>
      </dgm:t>
    </dgm:pt>
    <dgm:pt modelId="{0D962437-B15A-4AE7-ADCF-122BC249667D}" cxnId="{132A2FBA-5218-4D88-BEFA-0BC60E347ED4}" type="parTrans">
      <dgm:prSet custT="1">
        <dgm:style>
          <a:lnRef idx="3">
            <a:schemeClr val="accent1"/>
          </a:lnRef>
          <a:fillRef idx="0">
            <a:schemeClr val="accent1"/>
          </a:fillRef>
          <a:effectRef idx="2">
            <a:schemeClr val="accent1"/>
          </a:effectRef>
          <a:fontRef idx="minor">
            <a:schemeClr val="tx1"/>
          </a:fontRef>
        </dgm:style>
      </dgm:prSet>
      <dgm:spPr/>
      <dgm:t>
        <a:bodyPr/>
        <a:lstStyle/>
        <a:p>
          <a:endParaRPr lang="en-US" sz="2000">
            <a:latin typeface="Times New Roman" panose="02020603050405020304" pitchFamily="18" charset="0"/>
            <a:cs typeface="Times New Roman" panose="02020603050405020304" pitchFamily="18" charset="0"/>
          </a:endParaRPr>
        </a:p>
      </dgm:t>
    </dgm:pt>
    <dgm:pt modelId="{9C5C6A6E-4511-4EF3-ACAE-8C6F66A2568D}" cxnId="{132A2FBA-5218-4D88-BEFA-0BC60E347ED4}" type="sibTrans">
      <dgm:prSet/>
      <dgm:spPr/>
      <dgm:t>
        <a:bodyPr/>
        <a:lstStyle/>
        <a:p>
          <a:endParaRPr lang="en-US"/>
        </a:p>
      </dgm:t>
    </dgm:pt>
    <dgm:pt modelId="{F9257CA0-5B17-4D67-8825-7A2C90D42EDE}">
      <dgm:prSet phldrT="[Text]" custT="1"/>
      <dgm:spPr>
        <a:solidFill>
          <a:srgbClr val="990099"/>
        </a:solidFill>
      </dgm:spPr>
      <dgm:t>
        <a:bodyPr/>
        <a:lstStyle/>
        <a:p>
          <a:r>
            <a:rPr lang="en-US" sz="2000" b="1">
              <a:latin typeface="Times New Roman" panose="02020603050405020304" pitchFamily="18" charset="0"/>
              <a:cs typeface="Times New Roman" panose="02020603050405020304" pitchFamily="18" charset="0"/>
            </a:rPr>
            <a:t>Thủ pháp trào phúng</a:t>
          </a:r>
          <a:endParaRPr lang="en-US" sz="2000" b="1" dirty="0">
            <a:latin typeface="Times New Roman" panose="02020603050405020304" pitchFamily="18" charset="0"/>
            <a:cs typeface="Times New Roman" panose="02020603050405020304" pitchFamily="18" charset="0"/>
          </a:endParaRPr>
        </a:p>
      </dgm:t>
    </dgm:pt>
    <dgm:pt modelId="{D8E67868-FAA5-4265-AF84-849D703846BC}" cxnId="{637A7DD1-EE08-4F59-A1FB-9736640D8DB5}" type="parTrans">
      <dgm:prSet custT="1"/>
      <dgm:spPr>
        <a:ln w="19050">
          <a:solidFill>
            <a:srgbClr val="990099"/>
          </a:solidFill>
        </a:ln>
      </dgm:spPr>
      <dgm:t>
        <a:bodyPr/>
        <a:lstStyle/>
        <a:p>
          <a:endParaRPr lang="en-US" sz="2000">
            <a:latin typeface="Times New Roman" panose="02020603050405020304" pitchFamily="18" charset="0"/>
            <a:cs typeface="Times New Roman" panose="02020603050405020304" pitchFamily="18" charset="0"/>
          </a:endParaRPr>
        </a:p>
      </dgm:t>
    </dgm:pt>
    <dgm:pt modelId="{666A4051-101D-4B1A-BE9C-F8565E08FC9C}" cxnId="{637A7DD1-EE08-4F59-A1FB-9736640D8DB5}" type="sibTrans">
      <dgm:prSet/>
      <dgm:spPr/>
      <dgm:t>
        <a:bodyPr/>
        <a:lstStyle/>
        <a:p>
          <a:endParaRPr lang="en-US"/>
        </a:p>
      </dgm:t>
    </dgm:pt>
    <dgm:pt modelId="{76DC76B5-2CFB-4043-8622-5EA4C9D9FC65}">
      <dgm:prSet phldrT="[Text]" custT="1"/>
      <dgm:spPr>
        <a:solidFill>
          <a:srgbClr val="FF7C80"/>
        </a:solidFill>
      </dgm:spPr>
      <dgm:t>
        <a:bodyPr/>
        <a:lstStyle/>
        <a:p>
          <a:r>
            <a:rPr lang="en-US" sz="2000" b="1">
              <a:latin typeface="Times New Roman" panose="02020603050405020304" pitchFamily="18" charset="0"/>
              <a:cs typeface="Times New Roman" panose="02020603050405020304" pitchFamily="18" charset="0"/>
            </a:rPr>
            <a:t>Nhân vật</a:t>
          </a:r>
          <a:endParaRPr lang="en-US" sz="2000" b="1" dirty="0">
            <a:latin typeface="Times New Roman" panose="02020603050405020304" pitchFamily="18" charset="0"/>
            <a:cs typeface="Times New Roman" panose="02020603050405020304" pitchFamily="18" charset="0"/>
          </a:endParaRPr>
        </a:p>
      </dgm:t>
    </dgm:pt>
    <dgm:pt modelId="{BDBD61DB-AD46-47B4-8373-3752E5DFB4CD}" cxnId="{7FB35F88-A17F-4000-80C9-1B9D58861FED}" type="parTrans">
      <dgm:prSet custT="1"/>
      <dgm:spPr>
        <a:ln w="19050">
          <a:solidFill>
            <a:srgbClr val="FF7C80"/>
          </a:solidFill>
        </a:ln>
      </dgm:spPr>
      <dgm:t>
        <a:bodyPr/>
        <a:lstStyle/>
        <a:p>
          <a:endParaRPr lang="en-US" sz="2000">
            <a:latin typeface="Times New Roman" panose="02020603050405020304" pitchFamily="18" charset="0"/>
            <a:cs typeface="Times New Roman" panose="02020603050405020304" pitchFamily="18" charset="0"/>
          </a:endParaRPr>
        </a:p>
      </dgm:t>
    </dgm:pt>
    <dgm:pt modelId="{39BA5088-AC28-4BD7-8BB3-6527ADB48F2C}" cxnId="{7FB35F88-A17F-4000-80C9-1B9D58861FED}" type="sibTrans">
      <dgm:prSet/>
      <dgm:spPr/>
      <dgm:t>
        <a:bodyPr/>
        <a:lstStyle/>
        <a:p>
          <a:endParaRPr lang="en-US"/>
        </a:p>
      </dgm:t>
    </dgm:pt>
    <dgm:pt modelId="{4938FBF9-3004-4A4C-9B20-73C473B12757}">
      <dgm:prSet phldrT="[Text]" custT="1"/>
      <dgm:spPr>
        <a:solidFill>
          <a:srgbClr val="FF3399"/>
        </a:solidFill>
      </dgm:spPr>
      <dgm:t>
        <a:bodyPr/>
        <a:lstStyle/>
        <a:p>
          <a:r>
            <a:rPr lang="en-US" sz="2000" b="1">
              <a:latin typeface="Times New Roman" panose="02020603050405020304" pitchFamily="18" charset="0"/>
              <a:cs typeface="Times New Roman" panose="02020603050405020304" pitchFamily="18" charset="0"/>
            </a:rPr>
            <a:t>Ngôn ngữ</a:t>
          </a:r>
          <a:endParaRPr lang="en-US" sz="2000" b="1" dirty="0">
            <a:latin typeface="Times New Roman" panose="02020603050405020304" pitchFamily="18" charset="0"/>
            <a:cs typeface="Times New Roman" panose="02020603050405020304" pitchFamily="18" charset="0"/>
          </a:endParaRPr>
        </a:p>
      </dgm:t>
    </dgm:pt>
    <dgm:pt modelId="{311940EB-9078-4A38-9A35-5E0DFAF0ED19}" cxnId="{52131CDA-2EFE-411C-ADD3-AB81126E8258}" type="parTrans">
      <dgm:prSet custT="1"/>
      <dgm:spPr>
        <a:ln w="19050">
          <a:solidFill>
            <a:srgbClr val="FF3399"/>
          </a:solidFill>
        </a:ln>
      </dgm:spPr>
      <dgm:t>
        <a:bodyPr/>
        <a:lstStyle/>
        <a:p>
          <a:endParaRPr lang="en-US" sz="2000">
            <a:latin typeface="Times New Roman" panose="02020603050405020304" pitchFamily="18" charset="0"/>
            <a:cs typeface="Times New Roman" panose="02020603050405020304" pitchFamily="18" charset="0"/>
          </a:endParaRPr>
        </a:p>
      </dgm:t>
    </dgm:pt>
    <dgm:pt modelId="{6B7898F6-4B47-4CE1-A3FD-680D5A007A83}" cxnId="{52131CDA-2EFE-411C-ADD3-AB81126E8258}" type="sibTrans">
      <dgm:prSet/>
      <dgm:spPr/>
      <dgm:t>
        <a:bodyPr/>
        <a:lstStyle/>
        <a:p>
          <a:endParaRPr lang="en-US"/>
        </a:p>
      </dgm:t>
    </dgm:pt>
    <dgm:pt modelId="{8FF14C5F-9817-4A04-87EA-CF111BD16FFA}">
      <dgm:prSet phldrT="[Text]" custT="1">
        <dgm:style>
          <a:lnRef idx="2">
            <a:schemeClr val="accent3"/>
          </a:lnRef>
          <a:fillRef idx="1">
            <a:schemeClr val="lt1"/>
          </a:fillRef>
          <a:effectRef idx="0">
            <a:schemeClr val="accent3"/>
          </a:effectRef>
          <a:fontRef idx="minor">
            <a:schemeClr val="dk1"/>
          </a:fontRef>
        </dgm:style>
      </dgm:prSet>
      <dgm:spPr/>
      <dgm:t>
        <a:bodyPr/>
        <a:lstStyle/>
        <a:p>
          <a:r>
            <a:rPr lang="en-US" sz="2000">
              <a:latin typeface="Times New Roman" panose="02020603050405020304" pitchFamily="18" charset="0"/>
              <a:cs typeface="Times New Roman" panose="02020603050405020304" pitchFamily="18" charset="0"/>
            </a:rPr>
            <a:t>Mâu thuẫn giữa cái xấu và cái tốt; sự chân thực, thật thà với bệnh giả dối, ảo tưởng</a:t>
          </a:r>
          <a:endParaRPr lang="en-US" sz="2000" dirty="0">
            <a:latin typeface="Times New Roman" panose="02020603050405020304" pitchFamily="18" charset="0"/>
            <a:cs typeface="Times New Roman" panose="02020603050405020304" pitchFamily="18" charset="0"/>
          </a:endParaRPr>
        </a:p>
      </dgm:t>
    </dgm:pt>
    <dgm:pt modelId="{FE7FE73C-4074-48DD-880F-45FFA3CA1709}" cxnId="{5C9BCCDC-7C0D-4270-894F-E462A7EE799D}" type="parTrans">
      <dgm:prSet custT="1">
        <dgm:style>
          <a:lnRef idx="3">
            <a:schemeClr val="dk1"/>
          </a:lnRef>
          <a:fillRef idx="0">
            <a:schemeClr val="dk1"/>
          </a:fillRef>
          <a:effectRef idx="2">
            <a:schemeClr val="dk1"/>
          </a:effectRef>
          <a:fontRef idx="minor">
            <a:schemeClr val="tx1"/>
          </a:fontRef>
        </dgm:style>
      </dgm:prSet>
      <dgm:spPr/>
      <dgm:t>
        <a:bodyPr/>
        <a:lstStyle/>
        <a:p>
          <a:endParaRPr lang="en-US" sz="2000">
            <a:latin typeface="Times New Roman" panose="02020603050405020304" pitchFamily="18" charset="0"/>
            <a:cs typeface="Times New Roman" panose="02020603050405020304" pitchFamily="18" charset="0"/>
          </a:endParaRPr>
        </a:p>
      </dgm:t>
    </dgm:pt>
    <dgm:pt modelId="{1154E8D3-98F8-4D2A-863C-A5652479AFCB}" cxnId="{5C9BCCDC-7C0D-4270-894F-E462A7EE799D}" type="sibTrans">
      <dgm:prSet/>
      <dgm:spPr/>
      <dgm:t>
        <a:bodyPr/>
        <a:lstStyle/>
        <a:p>
          <a:endParaRPr lang="en-US"/>
        </a:p>
      </dgm:t>
    </dgm:pt>
    <dgm:pt modelId="{6CE69113-48C1-46F5-B0D6-98B8D725E5F9}">
      <dgm:prSet phldrT="[Text]" custT="1">
        <dgm:style>
          <a:lnRef idx="2">
            <a:schemeClr val="accent2"/>
          </a:lnRef>
          <a:fillRef idx="1">
            <a:schemeClr val="lt1"/>
          </a:fillRef>
          <a:effectRef idx="0">
            <a:schemeClr val="accent2"/>
          </a:effectRef>
          <a:fontRef idx="minor">
            <a:schemeClr val="dk1"/>
          </a:fontRef>
        </dgm:style>
      </dgm:prSet>
      <dgm:spPr/>
      <dgm:t>
        <a:bodyPr/>
        <a:lstStyle/>
        <a:p>
          <a:r>
            <a:rPr lang="en-US" sz="2000">
              <a:solidFill>
                <a:srgbClr val="FF5050"/>
              </a:solidFill>
              <a:latin typeface="Times New Roman" panose="02020603050405020304" pitchFamily="18" charset="0"/>
              <a:cs typeface="Times New Roman" panose="02020603050405020304" pitchFamily="18" charset="0"/>
            </a:rPr>
            <a:t>Đại diện cho những người “mắc bệnh sĩ” nhưng mang trong mình khát vọng đổi đời</a:t>
          </a:r>
          <a:endParaRPr lang="en-US" sz="2000" dirty="0">
            <a:solidFill>
              <a:srgbClr val="FF5050"/>
            </a:solidFill>
            <a:latin typeface="Times New Roman" panose="02020603050405020304" pitchFamily="18" charset="0"/>
            <a:cs typeface="Times New Roman" panose="02020603050405020304" pitchFamily="18" charset="0"/>
          </a:endParaRPr>
        </a:p>
      </dgm:t>
    </dgm:pt>
    <dgm:pt modelId="{85703274-793A-4C45-907C-4B15D53D8E34}" cxnId="{3B07C283-8F07-42DA-8511-B0A77C086753}" type="parTrans">
      <dgm:prSet custT="1">
        <dgm:style>
          <a:lnRef idx="3">
            <a:schemeClr val="accent1"/>
          </a:lnRef>
          <a:fillRef idx="0">
            <a:schemeClr val="accent1"/>
          </a:fillRef>
          <a:effectRef idx="2">
            <a:schemeClr val="accent1"/>
          </a:effectRef>
          <a:fontRef idx="minor">
            <a:schemeClr val="tx1"/>
          </a:fontRef>
        </dgm:style>
      </dgm:prSet>
      <dgm:spPr>
        <a:ln>
          <a:solidFill>
            <a:srgbClr val="FF7C80"/>
          </a:solidFill>
        </a:ln>
      </dgm:spPr>
      <dgm:t>
        <a:bodyPr/>
        <a:lstStyle/>
        <a:p>
          <a:endParaRPr lang="en-US" sz="2000">
            <a:latin typeface="Times New Roman" panose="02020603050405020304" pitchFamily="18" charset="0"/>
            <a:cs typeface="Times New Roman" panose="02020603050405020304" pitchFamily="18" charset="0"/>
          </a:endParaRPr>
        </a:p>
      </dgm:t>
    </dgm:pt>
    <dgm:pt modelId="{550461FA-BEB4-4C96-ACDD-E40E003DB883}" cxnId="{3B07C283-8F07-42DA-8511-B0A77C086753}" type="sibTrans">
      <dgm:prSet/>
      <dgm:spPr/>
      <dgm:t>
        <a:bodyPr/>
        <a:lstStyle/>
        <a:p>
          <a:endParaRPr lang="en-US"/>
        </a:p>
      </dgm:t>
    </dgm:pt>
    <dgm:pt modelId="{7864B3EE-3F86-4332-8ACD-A17FC76D8599}">
      <dgm:prSet phldrT="[Text]" custT="1">
        <dgm:style>
          <a:lnRef idx="2">
            <a:schemeClr val="accent2"/>
          </a:lnRef>
          <a:fillRef idx="1">
            <a:schemeClr val="lt1"/>
          </a:fillRef>
          <a:effectRef idx="0">
            <a:schemeClr val="accent2"/>
          </a:effectRef>
          <a:fontRef idx="minor">
            <a:schemeClr val="dk1"/>
          </a:fontRef>
        </dgm:style>
      </dgm:prSet>
      <dgm:spPr/>
      <dgm:t>
        <a:bodyPr/>
        <a:lstStyle/>
        <a:p>
          <a:r>
            <a:rPr lang="en-US" sz="2000">
              <a:solidFill>
                <a:srgbClr val="FF5050"/>
              </a:solidFill>
              <a:latin typeface="Times New Roman" panose="02020603050405020304" pitchFamily="18" charset="0"/>
              <a:cs typeface="Times New Roman" panose="02020603050405020304" pitchFamily="18" charset="0"/>
            </a:rPr>
            <a:t>Không tương xứng giữa cái bên trong và cái bên ngoài; suy nghĩ và hành động</a:t>
          </a:r>
          <a:endParaRPr lang="en-US" sz="2000" dirty="0">
            <a:solidFill>
              <a:srgbClr val="FF5050"/>
            </a:solidFill>
            <a:latin typeface="Times New Roman" panose="02020603050405020304" pitchFamily="18" charset="0"/>
            <a:cs typeface="Times New Roman" panose="02020603050405020304" pitchFamily="18" charset="0"/>
          </a:endParaRPr>
        </a:p>
      </dgm:t>
    </dgm:pt>
    <dgm:pt modelId="{2D436020-C195-417C-832B-709B58D732C0}" cxnId="{725C8225-5F5B-4791-97D0-71F480D2E52A}" type="parTrans">
      <dgm:prSet custT="1">
        <dgm:style>
          <a:lnRef idx="3">
            <a:schemeClr val="accent1"/>
          </a:lnRef>
          <a:fillRef idx="0">
            <a:schemeClr val="accent1"/>
          </a:fillRef>
          <a:effectRef idx="2">
            <a:schemeClr val="accent1"/>
          </a:effectRef>
          <a:fontRef idx="minor">
            <a:schemeClr val="tx1"/>
          </a:fontRef>
        </dgm:style>
      </dgm:prSet>
      <dgm:spPr>
        <a:ln>
          <a:solidFill>
            <a:srgbClr val="FF7C80"/>
          </a:solidFill>
        </a:ln>
      </dgm:spPr>
      <dgm:t>
        <a:bodyPr/>
        <a:lstStyle/>
        <a:p>
          <a:endParaRPr lang="en-US" sz="2000">
            <a:latin typeface="Times New Roman" panose="02020603050405020304" pitchFamily="18" charset="0"/>
            <a:cs typeface="Times New Roman" panose="02020603050405020304" pitchFamily="18" charset="0"/>
          </a:endParaRPr>
        </a:p>
      </dgm:t>
    </dgm:pt>
    <dgm:pt modelId="{D4A76111-E7EC-4A91-9012-E7E50F8B8CA3}" cxnId="{725C8225-5F5B-4791-97D0-71F480D2E52A}" type="sibTrans">
      <dgm:prSet/>
      <dgm:spPr/>
      <dgm:t>
        <a:bodyPr/>
        <a:lstStyle/>
        <a:p>
          <a:endParaRPr lang="en-US"/>
        </a:p>
      </dgm:t>
    </dgm:pt>
    <dgm:pt modelId="{6A276F99-8090-4491-B28E-63FC767C8C5A}">
      <dgm:prSet phldrT="[Text]" custT="1">
        <dgm:style>
          <a:lnRef idx="2">
            <a:schemeClr val="accent2"/>
          </a:lnRef>
          <a:fillRef idx="1">
            <a:schemeClr val="lt1"/>
          </a:fillRef>
          <a:effectRef idx="0">
            <a:schemeClr val="accent2"/>
          </a:effectRef>
          <a:fontRef idx="minor">
            <a:schemeClr val="dk1"/>
          </a:fontRef>
        </dgm:style>
      </dgm:prSet>
      <dgm:spPr/>
      <dgm:t>
        <a:bodyPr/>
        <a:lstStyle/>
        <a:p>
          <a:r>
            <a:rPr lang="en-US" sz="2000">
              <a:solidFill>
                <a:srgbClr val="660033"/>
              </a:solidFill>
              <a:latin typeface="Times New Roman" panose="02020603050405020304" pitchFamily="18" charset="0"/>
              <a:cs typeface="Times New Roman" panose="02020603050405020304" pitchFamily="18" charset="0"/>
            </a:rPr>
            <a:t>Phóng đại, gây cười</a:t>
          </a:r>
          <a:endParaRPr lang="en-US" sz="2000" dirty="0">
            <a:solidFill>
              <a:srgbClr val="660033"/>
            </a:solidFill>
            <a:latin typeface="Times New Roman" panose="02020603050405020304" pitchFamily="18" charset="0"/>
            <a:cs typeface="Times New Roman" panose="02020603050405020304" pitchFamily="18" charset="0"/>
          </a:endParaRPr>
        </a:p>
      </dgm:t>
    </dgm:pt>
    <dgm:pt modelId="{B6FE3561-D857-4828-B82B-2DB45CF66AE7}" cxnId="{17671863-8024-41AE-B135-D7140CAA7FAE}" type="parTrans">
      <dgm:prSet custT="1">
        <dgm:style>
          <a:lnRef idx="3">
            <a:schemeClr val="accent1"/>
          </a:lnRef>
          <a:fillRef idx="0">
            <a:schemeClr val="accent1"/>
          </a:fillRef>
          <a:effectRef idx="2">
            <a:schemeClr val="accent1"/>
          </a:effectRef>
          <a:fontRef idx="minor">
            <a:schemeClr val="tx1"/>
          </a:fontRef>
        </dgm:style>
      </dgm:prSet>
      <dgm:spPr>
        <a:ln>
          <a:solidFill>
            <a:srgbClr val="FF3399"/>
          </a:solidFill>
        </a:ln>
      </dgm:spPr>
      <dgm:t>
        <a:bodyPr/>
        <a:lstStyle/>
        <a:p>
          <a:endParaRPr lang="en-US" sz="2000">
            <a:latin typeface="Times New Roman" panose="02020603050405020304" pitchFamily="18" charset="0"/>
            <a:cs typeface="Times New Roman" panose="02020603050405020304" pitchFamily="18" charset="0"/>
          </a:endParaRPr>
        </a:p>
      </dgm:t>
    </dgm:pt>
    <dgm:pt modelId="{CBB11BA5-907A-49E8-BDEA-35ACE0B02ED2}" cxnId="{17671863-8024-41AE-B135-D7140CAA7FAE}" type="sibTrans">
      <dgm:prSet/>
      <dgm:spPr/>
      <dgm:t>
        <a:bodyPr/>
        <a:lstStyle/>
        <a:p>
          <a:endParaRPr lang="en-US"/>
        </a:p>
      </dgm:t>
    </dgm:pt>
    <dgm:pt modelId="{D008EABC-DB17-42C0-B9D8-86E4A24C0510}">
      <dgm:prSet phldrT="[Text]" custT="1">
        <dgm:style>
          <a:lnRef idx="2">
            <a:schemeClr val="accent2"/>
          </a:lnRef>
          <a:fillRef idx="1">
            <a:schemeClr val="lt1"/>
          </a:fillRef>
          <a:effectRef idx="0">
            <a:schemeClr val="accent2"/>
          </a:effectRef>
          <a:fontRef idx="minor">
            <a:schemeClr val="dk1"/>
          </a:fontRef>
        </dgm:style>
      </dgm:prSet>
      <dgm:spPr/>
      <dgm:t>
        <a:bodyPr/>
        <a:lstStyle/>
        <a:p>
          <a:r>
            <a:rPr lang="en-US" sz="2000" dirty="0" err="1">
              <a:solidFill>
                <a:srgbClr val="660033"/>
              </a:solidFill>
              <a:latin typeface="Times New Roman" panose="02020603050405020304" pitchFamily="18" charset="0"/>
              <a:cs typeface="Times New Roman" panose="02020603050405020304" pitchFamily="18" charset="0"/>
            </a:rPr>
            <a:t>Đa</a:t>
          </a:r>
          <a:r>
            <a:rPr lang="en-US" sz="2000" dirty="0">
              <a:solidFill>
                <a:srgbClr val="660033"/>
              </a:solidFill>
              <a:latin typeface="Times New Roman" panose="02020603050405020304" pitchFamily="18" charset="0"/>
              <a:cs typeface="Times New Roman" panose="02020603050405020304" pitchFamily="18" charset="0"/>
            </a:rPr>
            <a:t> </a:t>
          </a:r>
          <a:r>
            <a:rPr lang="en-US" sz="2000" dirty="0" err="1">
              <a:solidFill>
                <a:srgbClr val="660033"/>
              </a:solidFill>
              <a:latin typeface="Times New Roman" panose="02020603050405020304" pitchFamily="18" charset="0"/>
              <a:cs typeface="Times New Roman" panose="02020603050405020304" pitchFamily="18" charset="0"/>
            </a:rPr>
            <a:t>dạng</a:t>
          </a:r>
          <a:r>
            <a:rPr lang="en-US" sz="2000" dirty="0">
              <a:solidFill>
                <a:srgbClr val="660033"/>
              </a:solidFill>
              <a:latin typeface="Times New Roman" panose="02020603050405020304" pitchFamily="18" charset="0"/>
              <a:cs typeface="Times New Roman" panose="02020603050405020304" pitchFamily="18" charset="0"/>
            </a:rPr>
            <a:t>, </a:t>
          </a:r>
          <a:r>
            <a:rPr lang="en-US" sz="2000" dirty="0" err="1">
              <a:solidFill>
                <a:srgbClr val="660033"/>
              </a:solidFill>
              <a:latin typeface="Times New Roman" panose="02020603050405020304" pitchFamily="18" charset="0"/>
              <a:cs typeface="Times New Roman" panose="02020603050405020304" pitchFamily="18" charset="0"/>
            </a:rPr>
            <a:t>bộc</a:t>
          </a:r>
          <a:r>
            <a:rPr lang="en-US" sz="2000" dirty="0">
              <a:solidFill>
                <a:srgbClr val="660033"/>
              </a:solidFill>
              <a:latin typeface="Times New Roman" panose="02020603050405020304" pitchFamily="18" charset="0"/>
              <a:cs typeface="Times New Roman" panose="02020603050405020304" pitchFamily="18" charset="0"/>
            </a:rPr>
            <a:t> </a:t>
          </a:r>
          <a:r>
            <a:rPr lang="en-US" sz="2000" dirty="0" err="1">
              <a:solidFill>
                <a:srgbClr val="660033"/>
              </a:solidFill>
              <a:latin typeface="Times New Roman" panose="02020603050405020304" pitchFamily="18" charset="0"/>
              <a:cs typeface="Times New Roman" panose="02020603050405020304" pitchFamily="18" charset="0"/>
            </a:rPr>
            <a:t>lô</a:t>
          </a:r>
          <a:r>
            <a:rPr lang="en-US" sz="2000" dirty="0">
              <a:solidFill>
                <a:srgbClr val="660033"/>
              </a:solidFill>
              <a:latin typeface="Times New Roman" panose="02020603050405020304" pitchFamily="18" charset="0"/>
              <a:cs typeface="Times New Roman" panose="02020603050405020304" pitchFamily="18" charset="0"/>
            </a:rPr>
            <a:t>̣ </a:t>
          </a:r>
          <a:r>
            <a:rPr lang="en-US" sz="2000" dirty="0" err="1">
              <a:solidFill>
                <a:srgbClr val="660033"/>
              </a:solidFill>
              <a:latin typeface="Times New Roman" panose="02020603050405020304" pitchFamily="18" charset="0"/>
              <a:cs typeface="Times New Roman" panose="02020603050405020304" pitchFamily="18" charset="0"/>
            </a:rPr>
            <a:t>tính</a:t>
          </a:r>
          <a:r>
            <a:rPr lang="en-US" sz="2000" dirty="0">
              <a:solidFill>
                <a:srgbClr val="660033"/>
              </a:solidFill>
              <a:latin typeface="Times New Roman" panose="02020603050405020304" pitchFamily="18" charset="0"/>
              <a:cs typeface="Times New Roman" panose="02020603050405020304" pitchFamily="18" charset="0"/>
            </a:rPr>
            <a:t> </a:t>
          </a:r>
          <a:r>
            <a:rPr lang="en-US" sz="2000" dirty="0" err="1">
              <a:solidFill>
                <a:srgbClr val="660033"/>
              </a:solidFill>
              <a:latin typeface="Times New Roman" panose="02020603050405020304" pitchFamily="18" charset="0"/>
              <a:cs typeface="Times New Roman" panose="02020603050405020304" pitchFamily="18" charset="0"/>
            </a:rPr>
            <a:t>cách</a:t>
          </a:r>
          <a:r>
            <a:rPr lang="en-US" sz="2000" dirty="0">
              <a:solidFill>
                <a:srgbClr val="660033"/>
              </a:solidFill>
              <a:latin typeface="Times New Roman" panose="02020603050405020304" pitchFamily="18" charset="0"/>
              <a:cs typeface="Times New Roman" panose="02020603050405020304" pitchFamily="18" charset="0"/>
            </a:rPr>
            <a:t> </a:t>
          </a:r>
          <a:r>
            <a:rPr lang="en-US" sz="2000" dirty="0" err="1">
              <a:solidFill>
                <a:srgbClr val="660033"/>
              </a:solidFill>
              <a:latin typeface="Times New Roman" panose="02020603050405020304" pitchFamily="18" charset="0"/>
              <a:cs typeface="Times New Roman" panose="02020603050405020304" pitchFamily="18" charset="0"/>
            </a:rPr>
            <a:t>nhân</a:t>
          </a:r>
          <a:r>
            <a:rPr lang="en-US" sz="2000" dirty="0">
              <a:solidFill>
                <a:srgbClr val="660033"/>
              </a:solidFill>
              <a:latin typeface="Times New Roman" panose="02020603050405020304" pitchFamily="18" charset="0"/>
              <a:cs typeface="Times New Roman" panose="02020603050405020304" pitchFamily="18" charset="0"/>
            </a:rPr>
            <a:t> </a:t>
          </a:r>
          <a:r>
            <a:rPr lang="en-US" sz="2000" dirty="0" err="1">
              <a:solidFill>
                <a:srgbClr val="660033"/>
              </a:solidFill>
              <a:latin typeface="Times New Roman" panose="02020603050405020304" pitchFamily="18" charset="0"/>
              <a:cs typeface="Times New Roman" panose="02020603050405020304" pitchFamily="18" charset="0"/>
            </a:rPr>
            <a:t>vật</a:t>
          </a:r>
          <a:r>
            <a:rPr lang="en-US" sz="2000" dirty="0">
              <a:solidFill>
                <a:srgbClr val="660033"/>
              </a:solidFill>
              <a:latin typeface="Times New Roman" panose="02020603050405020304" pitchFamily="18" charset="0"/>
              <a:cs typeface="Times New Roman" panose="02020603050405020304" pitchFamily="18" charset="0"/>
            </a:rPr>
            <a:t>, </a:t>
          </a:r>
          <a:r>
            <a:rPr lang="en-US" sz="2000" dirty="0" err="1">
              <a:solidFill>
                <a:srgbClr val="660033"/>
              </a:solidFill>
              <a:latin typeface="Times New Roman" panose="02020603050405020304" pitchFamily="18" charset="0"/>
              <a:cs typeface="Times New Roman" panose="02020603050405020304" pitchFamily="18" charset="0"/>
            </a:rPr>
            <a:t>thúc</a:t>
          </a:r>
          <a:r>
            <a:rPr lang="en-US" sz="2000" dirty="0">
              <a:solidFill>
                <a:srgbClr val="660033"/>
              </a:solidFill>
              <a:latin typeface="Times New Roman" panose="02020603050405020304" pitchFamily="18" charset="0"/>
              <a:cs typeface="Times New Roman" panose="02020603050405020304" pitchFamily="18" charset="0"/>
            </a:rPr>
            <a:t> </a:t>
          </a:r>
          <a:r>
            <a:rPr lang="en-US" sz="2000" dirty="0" err="1">
              <a:solidFill>
                <a:srgbClr val="660033"/>
              </a:solidFill>
              <a:latin typeface="Times New Roman" panose="02020603050405020304" pitchFamily="18" charset="0"/>
              <a:cs typeface="Times New Roman" panose="02020603050405020304" pitchFamily="18" charset="0"/>
            </a:rPr>
            <a:t>đẩy</a:t>
          </a:r>
          <a:r>
            <a:rPr lang="en-US" sz="2000" dirty="0">
              <a:solidFill>
                <a:srgbClr val="660033"/>
              </a:solidFill>
              <a:latin typeface="Times New Roman" panose="02020603050405020304" pitchFamily="18" charset="0"/>
              <a:cs typeface="Times New Roman" panose="02020603050405020304" pitchFamily="18" charset="0"/>
            </a:rPr>
            <a:t> </a:t>
          </a:r>
          <a:r>
            <a:rPr lang="en-US" sz="2000" dirty="0" err="1">
              <a:solidFill>
                <a:srgbClr val="660033"/>
              </a:solidFill>
              <a:latin typeface="Times New Roman" panose="02020603050405020304" pitchFamily="18" charset="0"/>
              <a:cs typeface="Times New Roman" panose="02020603050405020304" pitchFamily="18" charset="0"/>
            </a:rPr>
            <a:t>xung</a:t>
          </a:r>
          <a:r>
            <a:rPr lang="en-US" sz="2000" dirty="0">
              <a:solidFill>
                <a:srgbClr val="660033"/>
              </a:solidFill>
              <a:latin typeface="Times New Roman" panose="02020603050405020304" pitchFamily="18" charset="0"/>
              <a:cs typeface="Times New Roman" panose="02020603050405020304" pitchFamily="18" charset="0"/>
            </a:rPr>
            <a:t> </a:t>
          </a:r>
          <a:r>
            <a:rPr lang="en-US" sz="2000" dirty="0" err="1">
              <a:solidFill>
                <a:srgbClr val="660033"/>
              </a:solidFill>
              <a:latin typeface="Times New Roman" panose="02020603050405020304" pitchFamily="18" charset="0"/>
              <a:cs typeface="Times New Roman" panose="02020603050405020304" pitchFamily="18" charset="0"/>
            </a:rPr>
            <a:t>đột</a:t>
          </a:r>
          <a:r>
            <a:rPr lang="en-US" sz="2000" dirty="0">
              <a:solidFill>
                <a:srgbClr val="660033"/>
              </a:solidFill>
              <a:latin typeface="Times New Roman" panose="02020603050405020304" pitchFamily="18" charset="0"/>
              <a:cs typeface="Times New Roman" panose="02020603050405020304" pitchFamily="18" charset="0"/>
            </a:rPr>
            <a:t> </a:t>
          </a:r>
          <a:r>
            <a:rPr lang="en-US" sz="2000" dirty="0" err="1">
              <a:solidFill>
                <a:srgbClr val="660033"/>
              </a:solidFill>
              <a:latin typeface="Times New Roman" panose="02020603050405020304" pitchFamily="18" charset="0"/>
              <a:cs typeface="Times New Roman" panose="02020603050405020304" pitchFamily="18" charset="0"/>
            </a:rPr>
            <a:t>kịch</a:t>
          </a:r>
          <a:r>
            <a:rPr lang="en-US" sz="2000" dirty="0">
              <a:solidFill>
                <a:srgbClr val="660033"/>
              </a:solidFill>
              <a:latin typeface="Times New Roman" panose="02020603050405020304" pitchFamily="18" charset="0"/>
              <a:cs typeface="Times New Roman" panose="02020603050405020304" pitchFamily="18" charset="0"/>
            </a:rPr>
            <a:t> </a:t>
          </a:r>
          <a:r>
            <a:rPr lang="en-US" sz="2000" dirty="0" err="1">
              <a:solidFill>
                <a:srgbClr val="660033"/>
              </a:solidFill>
              <a:latin typeface="Times New Roman" panose="02020603050405020304" pitchFamily="18" charset="0"/>
              <a:cs typeface="Times New Roman" panose="02020603050405020304" pitchFamily="18" charset="0"/>
            </a:rPr>
            <a:t>phát</a:t>
          </a:r>
          <a:r>
            <a:rPr lang="en-US" sz="2000" dirty="0">
              <a:solidFill>
                <a:srgbClr val="660033"/>
              </a:solidFill>
              <a:latin typeface="Times New Roman" panose="02020603050405020304" pitchFamily="18" charset="0"/>
              <a:cs typeface="Times New Roman" panose="02020603050405020304" pitchFamily="18" charset="0"/>
            </a:rPr>
            <a:t> </a:t>
          </a:r>
          <a:r>
            <a:rPr lang="en-US" sz="2000" dirty="0" err="1">
              <a:solidFill>
                <a:srgbClr val="660033"/>
              </a:solidFill>
              <a:latin typeface="Times New Roman" panose="02020603050405020304" pitchFamily="18" charset="0"/>
              <a:cs typeface="Times New Roman" panose="02020603050405020304" pitchFamily="18" charset="0"/>
            </a:rPr>
            <a:t>triển</a:t>
          </a:r>
          <a:r>
            <a:rPr lang="en-US" sz="2000" dirty="0">
              <a:solidFill>
                <a:srgbClr val="660033"/>
              </a:solidFill>
              <a:latin typeface="Times New Roman" panose="02020603050405020304" pitchFamily="18" charset="0"/>
              <a:cs typeface="Times New Roman" panose="02020603050405020304" pitchFamily="18" charset="0"/>
            </a:rPr>
            <a:t> (</a:t>
          </a:r>
          <a:r>
            <a:rPr lang="en-US" sz="2000" dirty="0" err="1">
              <a:solidFill>
                <a:srgbClr val="660033"/>
              </a:solidFill>
              <a:latin typeface="Times New Roman" panose="02020603050405020304" pitchFamily="18" charset="0"/>
              <a:cs typeface="Times New Roman" panose="02020603050405020304" pitchFamily="18" charset="0"/>
            </a:rPr>
            <a:t>lộ</a:t>
          </a:r>
          <a:r>
            <a:rPr lang="en-US" sz="2000" dirty="0">
              <a:solidFill>
                <a:srgbClr val="660033"/>
              </a:solidFill>
              <a:latin typeface="Times New Roman" panose="02020603050405020304" pitchFamily="18" charset="0"/>
              <a:cs typeface="Times New Roman" panose="02020603050405020304" pitchFamily="18" charset="0"/>
            </a:rPr>
            <a:t> </a:t>
          </a:r>
          <a:r>
            <a:rPr lang="en-US" sz="2000" dirty="0" err="1">
              <a:solidFill>
                <a:srgbClr val="660033"/>
              </a:solidFill>
              <a:latin typeface="Times New Roman" panose="02020603050405020304" pitchFamily="18" charset="0"/>
              <a:cs typeface="Times New Roman" panose="02020603050405020304" pitchFamily="18" charset="0"/>
            </a:rPr>
            <a:t>ra</a:t>
          </a:r>
          <a:r>
            <a:rPr lang="en-US" sz="2000" dirty="0">
              <a:solidFill>
                <a:srgbClr val="660033"/>
              </a:solidFill>
              <a:latin typeface="Times New Roman" panose="02020603050405020304" pitchFamily="18" charset="0"/>
              <a:cs typeface="Times New Roman" panose="02020603050405020304" pitchFamily="18" charset="0"/>
            </a:rPr>
            <a:t> </a:t>
          </a:r>
          <a:r>
            <a:rPr lang="en-US" sz="2000" dirty="0" err="1">
              <a:solidFill>
                <a:srgbClr val="660033"/>
              </a:solidFill>
              <a:latin typeface="Times New Roman" panose="02020603050405020304" pitchFamily="18" charset="0"/>
              <a:cs typeface="Times New Roman" panose="02020603050405020304" pitchFamily="18" charset="0"/>
            </a:rPr>
            <a:t>bản</a:t>
          </a:r>
          <a:r>
            <a:rPr lang="en-US" sz="2000" dirty="0">
              <a:solidFill>
                <a:srgbClr val="660033"/>
              </a:solidFill>
              <a:latin typeface="Times New Roman" panose="02020603050405020304" pitchFamily="18" charset="0"/>
              <a:cs typeface="Times New Roman" panose="02020603050405020304" pitchFamily="18" charset="0"/>
            </a:rPr>
            <a:t> </a:t>
          </a:r>
          <a:r>
            <a:rPr lang="en-US" sz="2000" dirty="0" err="1">
              <a:solidFill>
                <a:srgbClr val="660033"/>
              </a:solidFill>
              <a:latin typeface="Times New Roman" panose="02020603050405020304" pitchFamily="18" charset="0"/>
              <a:cs typeface="Times New Roman" panose="02020603050405020304" pitchFamily="18" charset="0"/>
            </a:rPr>
            <a:t>chất</a:t>
          </a:r>
          <a:r>
            <a:rPr lang="en-US" sz="2000" dirty="0">
              <a:solidFill>
                <a:srgbClr val="660033"/>
              </a:solidFill>
              <a:latin typeface="Times New Roman" panose="02020603050405020304" pitchFamily="18" charset="0"/>
              <a:cs typeface="Times New Roman" panose="02020603050405020304" pitchFamily="18" charset="0"/>
            </a:rPr>
            <a:t>)</a:t>
          </a:r>
        </a:p>
      </dgm:t>
    </dgm:pt>
    <dgm:pt modelId="{9A6C7827-7581-427C-910E-7B51EBF4C430}" cxnId="{CFE52F20-1306-40AF-9CA6-A3200575798B}" type="parTrans">
      <dgm:prSet custT="1">
        <dgm:style>
          <a:lnRef idx="3">
            <a:schemeClr val="accent1"/>
          </a:lnRef>
          <a:fillRef idx="0">
            <a:schemeClr val="accent1"/>
          </a:fillRef>
          <a:effectRef idx="2">
            <a:schemeClr val="accent1"/>
          </a:effectRef>
          <a:fontRef idx="minor">
            <a:schemeClr val="tx1"/>
          </a:fontRef>
        </dgm:style>
      </dgm:prSet>
      <dgm:spPr>
        <a:ln>
          <a:solidFill>
            <a:srgbClr val="FF3399"/>
          </a:solidFill>
        </a:ln>
      </dgm:spPr>
      <dgm:t>
        <a:bodyPr/>
        <a:lstStyle/>
        <a:p>
          <a:endParaRPr lang="en-US" sz="2000">
            <a:latin typeface="Times New Roman" panose="02020603050405020304" pitchFamily="18" charset="0"/>
            <a:cs typeface="Times New Roman" panose="02020603050405020304" pitchFamily="18" charset="0"/>
          </a:endParaRPr>
        </a:p>
      </dgm:t>
    </dgm:pt>
    <dgm:pt modelId="{643597DB-305B-471A-A127-0A7323E595C7}" cxnId="{CFE52F20-1306-40AF-9CA6-A3200575798B}" type="sibTrans">
      <dgm:prSet/>
      <dgm:spPr/>
      <dgm:t>
        <a:bodyPr/>
        <a:lstStyle/>
        <a:p>
          <a:endParaRPr lang="en-US"/>
        </a:p>
      </dgm:t>
    </dgm:pt>
    <dgm:pt modelId="{AD827C72-2851-4198-BBC5-3DFB7E785CAB}">
      <dgm:prSet phldrT="[Text]" custT="1">
        <dgm:style>
          <a:lnRef idx="2">
            <a:schemeClr val="accent2"/>
          </a:lnRef>
          <a:fillRef idx="1">
            <a:schemeClr val="lt1"/>
          </a:fillRef>
          <a:effectRef idx="0">
            <a:schemeClr val="accent2"/>
          </a:effectRef>
          <a:fontRef idx="minor">
            <a:schemeClr val="dk1"/>
          </a:fontRef>
        </dgm:style>
      </dgm:prSet>
      <dgm:spPr/>
      <dgm:t>
        <a:bodyPr/>
        <a:lstStyle/>
        <a:p>
          <a:r>
            <a:rPr lang="en-US" sz="2000" dirty="0" err="1">
              <a:solidFill>
                <a:srgbClr val="990099"/>
              </a:solidFill>
              <a:latin typeface="Times New Roman" panose="02020603050405020304" pitchFamily="18" charset="0"/>
              <a:cs typeface="Times New Roman" panose="02020603050405020304" pitchFamily="18" charset="0"/>
            </a:rPr>
            <a:t>Tên</a:t>
          </a:r>
          <a:r>
            <a:rPr lang="en-US" sz="2000" dirty="0">
              <a:solidFill>
                <a:srgbClr val="990099"/>
              </a:solidFill>
              <a:latin typeface="Times New Roman" panose="02020603050405020304" pitchFamily="18" charset="0"/>
              <a:cs typeface="Times New Roman" panose="02020603050405020304" pitchFamily="18" charset="0"/>
            </a:rPr>
            <a:t> </a:t>
          </a:r>
          <a:r>
            <a:rPr lang="en-US" sz="2000" dirty="0" err="1">
              <a:solidFill>
                <a:srgbClr val="990099"/>
              </a:solidFill>
              <a:latin typeface="Times New Roman" panose="02020603050405020304" pitchFamily="18" charset="0"/>
              <a:cs typeface="Times New Roman" panose="02020603050405020304" pitchFamily="18" charset="0"/>
            </a:rPr>
            <a:t>các</a:t>
          </a:r>
          <a:r>
            <a:rPr lang="en-US" sz="2000" dirty="0">
              <a:solidFill>
                <a:srgbClr val="990099"/>
              </a:solidFill>
              <a:latin typeface="Times New Roman" panose="02020603050405020304" pitchFamily="18" charset="0"/>
              <a:cs typeface="Times New Roman" panose="02020603050405020304" pitchFamily="18" charset="0"/>
            </a:rPr>
            <a:t> </a:t>
          </a:r>
          <a:r>
            <a:rPr lang="en-US" sz="2000" dirty="0" err="1">
              <a:solidFill>
                <a:srgbClr val="990099"/>
              </a:solidFill>
              <a:latin typeface="Times New Roman" panose="02020603050405020304" pitchFamily="18" charset="0"/>
              <a:cs typeface="Times New Roman" panose="02020603050405020304" pitchFamily="18" charset="0"/>
            </a:rPr>
            <a:t>nhân</a:t>
          </a:r>
          <a:r>
            <a:rPr lang="en-US" sz="2000" dirty="0">
              <a:solidFill>
                <a:srgbClr val="990099"/>
              </a:solidFill>
              <a:latin typeface="Times New Roman" panose="02020603050405020304" pitchFamily="18" charset="0"/>
              <a:cs typeface="Times New Roman" panose="02020603050405020304" pitchFamily="18" charset="0"/>
            </a:rPr>
            <a:t> </a:t>
          </a:r>
          <a:r>
            <a:rPr lang="en-US" sz="2000" dirty="0" err="1">
              <a:solidFill>
                <a:srgbClr val="990099"/>
              </a:solidFill>
              <a:latin typeface="Times New Roman" panose="02020603050405020304" pitchFamily="18" charset="0"/>
              <a:cs typeface="Times New Roman" panose="02020603050405020304" pitchFamily="18" charset="0"/>
            </a:rPr>
            <a:t>vật</a:t>
          </a:r>
          <a:r>
            <a:rPr lang="en-US" sz="2000" dirty="0">
              <a:solidFill>
                <a:srgbClr val="990099"/>
              </a:solidFill>
              <a:latin typeface="Times New Roman" panose="02020603050405020304" pitchFamily="18" charset="0"/>
              <a:cs typeface="Times New Roman" panose="02020603050405020304" pitchFamily="18" charset="0"/>
            </a:rPr>
            <a:t> </a:t>
          </a:r>
          <a:r>
            <a:rPr lang="en-US" sz="2000" dirty="0" err="1">
              <a:solidFill>
                <a:srgbClr val="990099"/>
              </a:solidFill>
              <a:latin typeface="Times New Roman" panose="02020603050405020304" pitchFamily="18" charset="0"/>
              <a:cs typeface="Times New Roman" panose="02020603050405020304" pitchFamily="18" charset="0"/>
            </a:rPr>
            <a:t>được</a:t>
          </a:r>
          <a:r>
            <a:rPr lang="en-US" sz="2000" dirty="0">
              <a:solidFill>
                <a:srgbClr val="990099"/>
              </a:solidFill>
              <a:latin typeface="Times New Roman" panose="02020603050405020304" pitchFamily="18" charset="0"/>
              <a:cs typeface="Times New Roman" panose="02020603050405020304" pitchFamily="18" charset="0"/>
            </a:rPr>
            <a:t> </a:t>
          </a:r>
          <a:r>
            <a:rPr lang="en-US" sz="2000" dirty="0" err="1">
              <a:solidFill>
                <a:srgbClr val="990099"/>
              </a:solidFill>
              <a:latin typeface="Times New Roman" panose="02020603050405020304" pitchFamily="18" charset="0"/>
              <a:cs typeface="Times New Roman" panose="02020603050405020304" pitchFamily="18" charset="0"/>
            </a:rPr>
            <a:t>sáng</a:t>
          </a:r>
          <a:r>
            <a:rPr lang="en-US" sz="2000" dirty="0">
              <a:solidFill>
                <a:srgbClr val="990099"/>
              </a:solidFill>
              <a:latin typeface="Times New Roman" panose="02020603050405020304" pitchFamily="18" charset="0"/>
              <a:cs typeface="Times New Roman" panose="02020603050405020304" pitchFamily="18" charset="0"/>
            </a:rPr>
            <a:t> </a:t>
          </a:r>
          <a:r>
            <a:rPr lang="en-US" sz="2000" dirty="0" err="1">
              <a:solidFill>
                <a:srgbClr val="990099"/>
              </a:solidFill>
              <a:latin typeface="Times New Roman" panose="02020603050405020304" pitchFamily="18" charset="0"/>
              <a:cs typeface="Times New Roman" panose="02020603050405020304" pitchFamily="18" charset="0"/>
            </a:rPr>
            <a:t>tạo</a:t>
          </a:r>
          <a:r>
            <a:rPr lang="en-US" sz="2000" dirty="0">
              <a:solidFill>
                <a:srgbClr val="990099"/>
              </a:solidFill>
              <a:latin typeface="Times New Roman" panose="02020603050405020304" pitchFamily="18" charset="0"/>
              <a:cs typeface="Times New Roman" panose="02020603050405020304" pitchFamily="18" charset="0"/>
            </a:rPr>
            <a:t> </a:t>
          </a:r>
          <a:r>
            <a:rPr lang="en-US" sz="2000" dirty="0" err="1">
              <a:solidFill>
                <a:srgbClr val="990099"/>
              </a:solidFill>
              <a:latin typeface="Times New Roman" panose="02020603050405020304" pitchFamily="18" charset="0"/>
              <a:cs typeface="Times New Roman" panose="02020603050405020304" pitchFamily="18" charset="0"/>
            </a:rPr>
            <a:t>đê</a:t>
          </a:r>
          <a:r>
            <a:rPr lang="en-US" sz="2000" dirty="0">
              <a:solidFill>
                <a:srgbClr val="990099"/>
              </a:solidFill>
              <a:latin typeface="Times New Roman" panose="02020603050405020304" pitchFamily="18" charset="0"/>
              <a:cs typeface="Times New Roman" panose="02020603050405020304" pitchFamily="18" charset="0"/>
            </a:rPr>
            <a:t>̉ </a:t>
          </a:r>
          <a:r>
            <a:rPr lang="en-US" sz="2000" dirty="0" err="1">
              <a:solidFill>
                <a:srgbClr val="990099"/>
              </a:solidFill>
              <a:latin typeface="Times New Roman" panose="02020603050405020304" pitchFamily="18" charset="0"/>
              <a:cs typeface="Times New Roman" panose="02020603050405020304" pitchFamily="18" charset="0"/>
            </a:rPr>
            <a:t>gây</a:t>
          </a:r>
          <a:r>
            <a:rPr lang="en-US" sz="2000" dirty="0">
              <a:solidFill>
                <a:srgbClr val="990099"/>
              </a:solidFill>
              <a:latin typeface="Times New Roman" panose="02020603050405020304" pitchFamily="18" charset="0"/>
              <a:cs typeface="Times New Roman" panose="02020603050405020304" pitchFamily="18" charset="0"/>
            </a:rPr>
            <a:t> </a:t>
          </a:r>
          <a:r>
            <a:rPr lang="en-US" sz="2000" dirty="0" err="1">
              <a:solidFill>
                <a:srgbClr val="990099"/>
              </a:solidFill>
              <a:latin typeface="Times New Roman" panose="02020603050405020304" pitchFamily="18" charset="0"/>
              <a:cs typeface="Times New Roman" panose="02020603050405020304" pitchFamily="18" charset="0"/>
            </a:rPr>
            <a:t>cười</a:t>
          </a:r>
          <a:endParaRPr lang="en-US" sz="2000" dirty="0">
            <a:solidFill>
              <a:srgbClr val="990099"/>
            </a:solidFill>
            <a:latin typeface="Times New Roman" panose="02020603050405020304" pitchFamily="18" charset="0"/>
            <a:cs typeface="Times New Roman" panose="02020603050405020304" pitchFamily="18" charset="0"/>
          </a:endParaRPr>
        </a:p>
      </dgm:t>
    </dgm:pt>
    <dgm:pt modelId="{8C5BC5A8-30C1-46B1-A77F-2D47EFDA28DD}" cxnId="{D37FB431-B330-43C2-9C86-22E57DB63EC5}" type="parTrans">
      <dgm:prSet custT="1">
        <dgm:style>
          <a:lnRef idx="3">
            <a:schemeClr val="accent1"/>
          </a:lnRef>
          <a:fillRef idx="0">
            <a:schemeClr val="accent1"/>
          </a:fillRef>
          <a:effectRef idx="2">
            <a:schemeClr val="accent1"/>
          </a:effectRef>
          <a:fontRef idx="minor">
            <a:schemeClr val="tx1"/>
          </a:fontRef>
        </dgm:style>
      </dgm:prSet>
      <dgm:spPr>
        <a:ln>
          <a:solidFill>
            <a:srgbClr val="990099"/>
          </a:solidFill>
        </a:ln>
      </dgm:spPr>
      <dgm:t>
        <a:bodyPr/>
        <a:lstStyle/>
        <a:p>
          <a:endParaRPr lang="en-US" sz="2000">
            <a:latin typeface="Times New Roman" panose="02020603050405020304" pitchFamily="18" charset="0"/>
            <a:cs typeface="Times New Roman" panose="02020603050405020304" pitchFamily="18" charset="0"/>
          </a:endParaRPr>
        </a:p>
      </dgm:t>
    </dgm:pt>
    <dgm:pt modelId="{0B5DDC52-2222-4064-8085-46299496F35F}" cxnId="{D37FB431-B330-43C2-9C86-22E57DB63EC5}" type="sibTrans">
      <dgm:prSet/>
      <dgm:spPr/>
      <dgm:t>
        <a:bodyPr/>
        <a:lstStyle/>
        <a:p>
          <a:endParaRPr lang="en-US"/>
        </a:p>
      </dgm:t>
    </dgm:pt>
    <dgm:pt modelId="{246F4B8E-937B-48F6-ACC6-95AF363F69D4}">
      <dgm:prSet phldrT="[Text]" custT="1">
        <dgm:style>
          <a:lnRef idx="2">
            <a:schemeClr val="accent2"/>
          </a:lnRef>
          <a:fillRef idx="1">
            <a:schemeClr val="lt1"/>
          </a:fillRef>
          <a:effectRef idx="0">
            <a:schemeClr val="accent2"/>
          </a:effectRef>
          <a:fontRef idx="minor">
            <a:schemeClr val="dk1"/>
          </a:fontRef>
        </dgm:style>
      </dgm:prSet>
      <dgm:spPr/>
      <dgm:t>
        <a:bodyPr/>
        <a:lstStyle/>
        <a:p>
          <a:r>
            <a:rPr lang="en-US" sz="2000">
              <a:solidFill>
                <a:srgbClr val="990099"/>
              </a:solidFill>
              <a:latin typeface="Times New Roman" panose="02020603050405020304" pitchFamily="18" charset="0"/>
              <a:cs typeface="Times New Roman" panose="02020603050405020304" pitchFamily="18" charset="0"/>
            </a:rPr>
            <a:t>Thủ pháp phóng đại (lời tuyên bố của chủ tịch xã, tên gọi các chức danh mới)</a:t>
          </a:r>
          <a:endParaRPr lang="en-US" sz="2000" dirty="0">
            <a:solidFill>
              <a:srgbClr val="990099"/>
            </a:solidFill>
            <a:latin typeface="Times New Roman" panose="02020603050405020304" pitchFamily="18" charset="0"/>
            <a:cs typeface="Times New Roman" panose="02020603050405020304" pitchFamily="18" charset="0"/>
          </a:endParaRPr>
        </a:p>
      </dgm:t>
    </dgm:pt>
    <dgm:pt modelId="{05283E33-BB53-40C5-A9E8-4DF7E351B3E6}" cxnId="{15D5845B-9675-4965-ACF4-600DC433FD4D}" type="parTrans">
      <dgm:prSet custT="1">
        <dgm:style>
          <a:lnRef idx="3">
            <a:schemeClr val="accent1"/>
          </a:lnRef>
          <a:fillRef idx="0">
            <a:schemeClr val="accent1"/>
          </a:fillRef>
          <a:effectRef idx="2">
            <a:schemeClr val="accent1"/>
          </a:effectRef>
          <a:fontRef idx="minor">
            <a:schemeClr val="tx1"/>
          </a:fontRef>
        </dgm:style>
      </dgm:prSet>
      <dgm:spPr>
        <a:ln>
          <a:solidFill>
            <a:srgbClr val="990099"/>
          </a:solidFill>
        </a:ln>
      </dgm:spPr>
      <dgm:t>
        <a:bodyPr/>
        <a:lstStyle/>
        <a:p>
          <a:endParaRPr lang="en-US" sz="2000">
            <a:latin typeface="Times New Roman" panose="02020603050405020304" pitchFamily="18" charset="0"/>
            <a:cs typeface="Times New Roman" panose="02020603050405020304" pitchFamily="18" charset="0"/>
          </a:endParaRPr>
        </a:p>
      </dgm:t>
    </dgm:pt>
    <dgm:pt modelId="{F28CD690-5892-45B8-A45E-5AFE15A92895}" cxnId="{15D5845B-9675-4965-ACF4-600DC433FD4D}" type="sibTrans">
      <dgm:prSet/>
      <dgm:spPr/>
      <dgm:t>
        <a:bodyPr/>
        <a:lstStyle/>
        <a:p>
          <a:endParaRPr lang="en-US"/>
        </a:p>
      </dgm:t>
    </dgm:pt>
    <dgm:pt modelId="{047327F8-F910-4CDB-B1B8-E82E6AE626A3}" type="pres">
      <dgm:prSet presAssocID="{B3182860-B436-4A16-ABD3-508DB153D8D7}" presName="diagram" presStyleCnt="0">
        <dgm:presLayoutVars>
          <dgm:chPref val="1"/>
          <dgm:dir/>
          <dgm:animOne val="branch"/>
          <dgm:animLvl val="lvl"/>
          <dgm:resizeHandles val="exact"/>
        </dgm:presLayoutVars>
      </dgm:prSet>
      <dgm:spPr/>
      <dgm:t>
        <a:bodyPr/>
        <a:lstStyle/>
        <a:p>
          <a:endParaRPr lang="vi-VN"/>
        </a:p>
      </dgm:t>
    </dgm:pt>
    <dgm:pt modelId="{61AE3E99-C4E4-4DC7-861C-4DD05CBED911}" type="pres">
      <dgm:prSet presAssocID="{0D453957-C386-4A55-A800-9180D3A0A65A}" presName="root1" presStyleCnt="0"/>
      <dgm:spPr/>
    </dgm:pt>
    <dgm:pt modelId="{D9004C8A-BECA-42BE-A464-32E4815FF2CE}" type="pres">
      <dgm:prSet presAssocID="{0D453957-C386-4A55-A800-9180D3A0A65A}" presName="LevelOneTextNode" presStyleLbl="node0" presStyleIdx="0" presStyleCnt="1" custScaleX="163443" custScaleY="160071" custLinFactNeighborX="32138" custLinFactNeighborY="-29184">
        <dgm:presLayoutVars>
          <dgm:chPref val="3"/>
        </dgm:presLayoutVars>
      </dgm:prSet>
      <dgm:spPr/>
      <dgm:t>
        <a:bodyPr/>
        <a:lstStyle/>
        <a:p>
          <a:endParaRPr lang="vi-VN"/>
        </a:p>
      </dgm:t>
    </dgm:pt>
    <dgm:pt modelId="{F52181E2-6E1D-4D0D-9D6C-E7294F4B06F8}" type="pres">
      <dgm:prSet presAssocID="{0D453957-C386-4A55-A800-9180D3A0A65A}" presName="level2hierChild" presStyleCnt="0"/>
      <dgm:spPr/>
    </dgm:pt>
    <dgm:pt modelId="{D6DDD352-F143-4644-98E8-1CE401B2CB4B}" type="pres">
      <dgm:prSet presAssocID="{77771797-16B0-4A62-82DD-F9597F8A3A6F}" presName="conn2-1" presStyleLbl="parChTrans1D2" presStyleIdx="0" presStyleCnt="2"/>
      <dgm:spPr/>
      <dgm:t>
        <a:bodyPr/>
        <a:lstStyle/>
        <a:p>
          <a:endParaRPr lang="vi-VN"/>
        </a:p>
      </dgm:t>
    </dgm:pt>
    <dgm:pt modelId="{E12DF33B-3896-466D-A1FC-FE873AF19176}" type="pres">
      <dgm:prSet presAssocID="{77771797-16B0-4A62-82DD-F9597F8A3A6F}" presName="connTx" presStyleLbl="parChTrans1D2" presStyleIdx="0" presStyleCnt="2"/>
      <dgm:spPr/>
      <dgm:t>
        <a:bodyPr/>
        <a:lstStyle/>
        <a:p>
          <a:endParaRPr lang="vi-VN"/>
        </a:p>
      </dgm:t>
    </dgm:pt>
    <dgm:pt modelId="{5563D1D6-FEF5-4419-AA77-32BCE1D5B5CF}" type="pres">
      <dgm:prSet presAssocID="{DE7FFCF9-BCA4-464A-90CF-AEF6539A9B04}" presName="root2" presStyleCnt="0"/>
      <dgm:spPr/>
    </dgm:pt>
    <dgm:pt modelId="{30B5C72D-DC17-4BDB-8FAB-F84826947CBB}" type="pres">
      <dgm:prSet presAssocID="{DE7FFCF9-BCA4-464A-90CF-AEF6539A9B04}" presName="LevelTwoTextNode" presStyleLbl="node2" presStyleIdx="0" presStyleCnt="2" custLinFactNeighborX="16375" custLinFactNeighborY="4913">
        <dgm:presLayoutVars>
          <dgm:chPref val="3"/>
        </dgm:presLayoutVars>
      </dgm:prSet>
      <dgm:spPr/>
      <dgm:t>
        <a:bodyPr/>
        <a:lstStyle/>
        <a:p>
          <a:endParaRPr lang="vi-VN"/>
        </a:p>
      </dgm:t>
    </dgm:pt>
    <dgm:pt modelId="{4A7A0C7C-7BE9-4C5D-AB94-1CB93CD3B225}" type="pres">
      <dgm:prSet presAssocID="{DE7FFCF9-BCA4-464A-90CF-AEF6539A9B04}" presName="level3hierChild" presStyleCnt="0"/>
      <dgm:spPr/>
    </dgm:pt>
    <dgm:pt modelId="{21CD9A61-8806-499A-B211-805EB78BBB4F}" type="pres">
      <dgm:prSet presAssocID="{6A5E5023-6AEF-4827-851F-4A00537400E6}" presName="conn2-1" presStyleLbl="parChTrans1D3" presStyleIdx="0" presStyleCnt="6"/>
      <dgm:spPr/>
      <dgm:t>
        <a:bodyPr/>
        <a:lstStyle/>
        <a:p>
          <a:endParaRPr lang="vi-VN"/>
        </a:p>
      </dgm:t>
    </dgm:pt>
    <dgm:pt modelId="{2923EEB8-9D3D-4AC8-B4BF-FA4BE38ED07E}" type="pres">
      <dgm:prSet presAssocID="{6A5E5023-6AEF-4827-851F-4A00537400E6}" presName="connTx" presStyleLbl="parChTrans1D3" presStyleIdx="0" presStyleCnt="6"/>
      <dgm:spPr/>
      <dgm:t>
        <a:bodyPr/>
        <a:lstStyle/>
        <a:p>
          <a:endParaRPr lang="vi-VN"/>
        </a:p>
      </dgm:t>
    </dgm:pt>
    <dgm:pt modelId="{8C2D05C9-99B7-47FB-BCBC-48F7E35948E5}" type="pres">
      <dgm:prSet presAssocID="{4B42C671-0D8B-450F-A8E2-EE5964821CFF}" presName="root2" presStyleCnt="0"/>
      <dgm:spPr/>
    </dgm:pt>
    <dgm:pt modelId="{00E312E7-E3EE-4867-BB02-97021D9AB5A1}" type="pres">
      <dgm:prSet presAssocID="{4B42C671-0D8B-450F-A8E2-EE5964821CFF}" presName="LevelTwoTextNode" presStyleLbl="node3" presStyleIdx="0" presStyleCnt="6">
        <dgm:presLayoutVars>
          <dgm:chPref val="3"/>
        </dgm:presLayoutVars>
      </dgm:prSet>
      <dgm:spPr/>
      <dgm:t>
        <a:bodyPr/>
        <a:lstStyle/>
        <a:p>
          <a:endParaRPr lang="vi-VN"/>
        </a:p>
      </dgm:t>
    </dgm:pt>
    <dgm:pt modelId="{1B28A175-D68F-44AD-A13D-0F0AB06DA178}" type="pres">
      <dgm:prSet presAssocID="{4B42C671-0D8B-450F-A8E2-EE5964821CFF}" presName="level3hierChild" presStyleCnt="0"/>
      <dgm:spPr/>
    </dgm:pt>
    <dgm:pt modelId="{DE7060D9-F5CF-40A3-A5A7-CB7AB276B041}" type="pres">
      <dgm:prSet presAssocID="{0D962437-B15A-4AE7-ADCF-122BC249667D}" presName="conn2-1" presStyleLbl="parChTrans1D4" presStyleIdx="0" presStyleCnt="9"/>
      <dgm:spPr/>
      <dgm:t>
        <a:bodyPr/>
        <a:lstStyle/>
        <a:p>
          <a:endParaRPr lang="vi-VN"/>
        </a:p>
      </dgm:t>
    </dgm:pt>
    <dgm:pt modelId="{F6D1B452-D79B-4CB7-90CA-E02835E208EC}" type="pres">
      <dgm:prSet presAssocID="{0D962437-B15A-4AE7-ADCF-122BC249667D}" presName="connTx" presStyleLbl="parChTrans1D4" presStyleIdx="0" presStyleCnt="9"/>
      <dgm:spPr/>
      <dgm:t>
        <a:bodyPr/>
        <a:lstStyle/>
        <a:p>
          <a:endParaRPr lang="vi-VN"/>
        </a:p>
      </dgm:t>
    </dgm:pt>
    <dgm:pt modelId="{26DA2A55-3527-4CE8-BB44-7AB93AA60626}" type="pres">
      <dgm:prSet presAssocID="{3AB28848-B89E-4F4C-9D66-A50DF27A14DD}" presName="root2" presStyleCnt="0"/>
      <dgm:spPr/>
    </dgm:pt>
    <dgm:pt modelId="{CA91B372-955F-4E92-9370-0B5211368879}" type="pres">
      <dgm:prSet presAssocID="{3AB28848-B89E-4F4C-9D66-A50DF27A14DD}" presName="LevelTwoTextNode" presStyleLbl="node4" presStyleIdx="0" presStyleCnt="9" custScaleX="454178" custLinFactNeighborY="-87">
        <dgm:presLayoutVars>
          <dgm:chPref val="3"/>
        </dgm:presLayoutVars>
      </dgm:prSet>
      <dgm:spPr/>
      <dgm:t>
        <a:bodyPr/>
        <a:lstStyle/>
        <a:p>
          <a:endParaRPr lang="vi-VN"/>
        </a:p>
      </dgm:t>
    </dgm:pt>
    <dgm:pt modelId="{144AC108-87E3-4106-A39E-1CEC05823155}" type="pres">
      <dgm:prSet presAssocID="{3AB28848-B89E-4F4C-9D66-A50DF27A14DD}" presName="level3hierChild" presStyleCnt="0"/>
      <dgm:spPr/>
    </dgm:pt>
    <dgm:pt modelId="{E7FA16DC-40FE-41D6-988A-E07D6FD9FBF0}" type="pres">
      <dgm:prSet presAssocID="{33355504-6B84-402E-8DB1-C5184E1C8F4B}" presName="conn2-1" presStyleLbl="parChTrans1D3" presStyleIdx="1" presStyleCnt="6"/>
      <dgm:spPr/>
      <dgm:t>
        <a:bodyPr/>
        <a:lstStyle/>
        <a:p>
          <a:endParaRPr lang="vi-VN"/>
        </a:p>
      </dgm:t>
    </dgm:pt>
    <dgm:pt modelId="{3CE96AA9-D8C9-47F5-823F-7EE28C832CA2}" type="pres">
      <dgm:prSet presAssocID="{33355504-6B84-402E-8DB1-C5184E1C8F4B}" presName="connTx" presStyleLbl="parChTrans1D3" presStyleIdx="1" presStyleCnt="6"/>
      <dgm:spPr/>
      <dgm:t>
        <a:bodyPr/>
        <a:lstStyle/>
        <a:p>
          <a:endParaRPr lang="vi-VN"/>
        </a:p>
      </dgm:t>
    </dgm:pt>
    <dgm:pt modelId="{23722012-1004-490D-8A78-3097A1BADA82}" type="pres">
      <dgm:prSet presAssocID="{C9A1C528-BF9D-41BD-95A5-52C69E8625D5}" presName="root2" presStyleCnt="0"/>
      <dgm:spPr/>
    </dgm:pt>
    <dgm:pt modelId="{6EA946E5-F97A-4707-9FD8-94790F6F62BB}" type="pres">
      <dgm:prSet presAssocID="{C9A1C528-BF9D-41BD-95A5-52C69E8625D5}" presName="LevelTwoTextNode" presStyleLbl="node3" presStyleIdx="1" presStyleCnt="6">
        <dgm:presLayoutVars>
          <dgm:chPref val="3"/>
        </dgm:presLayoutVars>
      </dgm:prSet>
      <dgm:spPr/>
      <dgm:t>
        <a:bodyPr/>
        <a:lstStyle/>
        <a:p>
          <a:endParaRPr lang="vi-VN"/>
        </a:p>
      </dgm:t>
    </dgm:pt>
    <dgm:pt modelId="{9F500133-A0E4-411A-A11E-2D4815C33AE2}" type="pres">
      <dgm:prSet presAssocID="{C9A1C528-BF9D-41BD-95A5-52C69E8625D5}" presName="level3hierChild" presStyleCnt="0"/>
      <dgm:spPr/>
    </dgm:pt>
    <dgm:pt modelId="{2C3006CD-043C-4CFA-9FCE-68E89B32CAE4}" type="pres">
      <dgm:prSet presAssocID="{BF2207A2-3934-4F31-9227-6673C017FA33}" presName="conn2-1" presStyleLbl="parChTrans1D4" presStyleIdx="1" presStyleCnt="9"/>
      <dgm:spPr/>
      <dgm:t>
        <a:bodyPr/>
        <a:lstStyle/>
        <a:p>
          <a:endParaRPr lang="vi-VN"/>
        </a:p>
      </dgm:t>
    </dgm:pt>
    <dgm:pt modelId="{2F37DCB6-6F24-41DB-9F80-C44639F95886}" type="pres">
      <dgm:prSet presAssocID="{BF2207A2-3934-4F31-9227-6673C017FA33}" presName="connTx" presStyleLbl="parChTrans1D4" presStyleIdx="1" presStyleCnt="9"/>
      <dgm:spPr/>
      <dgm:t>
        <a:bodyPr/>
        <a:lstStyle/>
        <a:p>
          <a:endParaRPr lang="vi-VN"/>
        </a:p>
      </dgm:t>
    </dgm:pt>
    <dgm:pt modelId="{A21A5661-4761-4249-85FF-7DEE39232CD1}" type="pres">
      <dgm:prSet presAssocID="{32D0F36B-203C-4878-B660-B588595282A0}" presName="root2" presStyleCnt="0"/>
      <dgm:spPr/>
    </dgm:pt>
    <dgm:pt modelId="{131AD620-8C39-4A97-99F0-CC1792013A59}" type="pres">
      <dgm:prSet presAssocID="{32D0F36B-203C-4878-B660-B588595282A0}" presName="LevelTwoTextNode" presStyleLbl="node4" presStyleIdx="1" presStyleCnt="9" custScaleX="454178" custLinFactNeighborY="-87">
        <dgm:presLayoutVars>
          <dgm:chPref val="3"/>
        </dgm:presLayoutVars>
      </dgm:prSet>
      <dgm:spPr/>
      <dgm:t>
        <a:bodyPr/>
        <a:lstStyle/>
        <a:p>
          <a:endParaRPr lang="vi-VN"/>
        </a:p>
      </dgm:t>
    </dgm:pt>
    <dgm:pt modelId="{243ACE28-BC11-4AF5-ACE4-02C24797562B}" type="pres">
      <dgm:prSet presAssocID="{32D0F36B-203C-4878-B660-B588595282A0}" presName="level3hierChild" presStyleCnt="0"/>
      <dgm:spPr/>
    </dgm:pt>
    <dgm:pt modelId="{7E6EB0CF-3920-49F4-8DB2-A9C18DC00565}" type="pres">
      <dgm:prSet presAssocID="{5E5C0F14-9B79-411F-BF8E-28EE7394444E}" presName="conn2-1" presStyleLbl="parChTrans1D2" presStyleIdx="1" presStyleCnt="2"/>
      <dgm:spPr/>
      <dgm:t>
        <a:bodyPr/>
        <a:lstStyle/>
        <a:p>
          <a:endParaRPr lang="vi-VN"/>
        </a:p>
      </dgm:t>
    </dgm:pt>
    <dgm:pt modelId="{0DBC1E40-66DF-45AE-A7C4-CA617274E99D}" type="pres">
      <dgm:prSet presAssocID="{5E5C0F14-9B79-411F-BF8E-28EE7394444E}" presName="connTx" presStyleLbl="parChTrans1D2" presStyleIdx="1" presStyleCnt="2"/>
      <dgm:spPr/>
      <dgm:t>
        <a:bodyPr/>
        <a:lstStyle/>
        <a:p>
          <a:endParaRPr lang="vi-VN"/>
        </a:p>
      </dgm:t>
    </dgm:pt>
    <dgm:pt modelId="{3DADA9B2-EE5B-48C1-B870-A9F8EC9A7F6B}" type="pres">
      <dgm:prSet presAssocID="{B9505F12-ED73-4B1E-B523-B6F8522F2A68}" presName="root2" presStyleCnt="0"/>
      <dgm:spPr/>
    </dgm:pt>
    <dgm:pt modelId="{2AF5CE39-B3D9-4066-82DE-F8D958D21D62}" type="pres">
      <dgm:prSet presAssocID="{B9505F12-ED73-4B1E-B523-B6F8522F2A68}" presName="LevelTwoTextNode" presStyleLbl="node2" presStyleIdx="1" presStyleCnt="2" custLinFactNeighborX="16375" custLinFactNeighborY="-66600">
        <dgm:presLayoutVars>
          <dgm:chPref val="3"/>
        </dgm:presLayoutVars>
      </dgm:prSet>
      <dgm:spPr/>
      <dgm:t>
        <a:bodyPr/>
        <a:lstStyle/>
        <a:p>
          <a:endParaRPr lang="vi-VN"/>
        </a:p>
      </dgm:t>
    </dgm:pt>
    <dgm:pt modelId="{D0062032-5736-40DE-92C0-699849848F56}" type="pres">
      <dgm:prSet presAssocID="{B9505F12-ED73-4B1E-B523-B6F8522F2A68}" presName="level3hierChild" presStyleCnt="0"/>
      <dgm:spPr/>
    </dgm:pt>
    <dgm:pt modelId="{2D121F8E-43BE-408C-9380-17DD61A28C0C}" type="pres">
      <dgm:prSet presAssocID="{CFF676CF-3B38-475C-BD28-F284D05C031F}" presName="conn2-1" presStyleLbl="parChTrans1D3" presStyleIdx="2" presStyleCnt="6"/>
      <dgm:spPr/>
      <dgm:t>
        <a:bodyPr/>
        <a:lstStyle/>
        <a:p>
          <a:endParaRPr lang="vi-VN"/>
        </a:p>
      </dgm:t>
    </dgm:pt>
    <dgm:pt modelId="{15940DEA-4DBD-484C-9B61-9DD155643A8E}" type="pres">
      <dgm:prSet presAssocID="{CFF676CF-3B38-475C-BD28-F284D05C031F}" presName="connTx" presStyleLbl="parChTrans1D3" presStyleIdx="2" presStyleCnt="6"/>
      <dgm:spPr/>
      <dgm:t>
        <a:bodyPr/>
        <a:lstStyle/>
        <a:p>
          <a:endParaRPr lang="vi-VN"/>
        </a:p>
      </dgm:t>
    </dgm:pt>
    <dgm:pt modelId="{7B29A70B-56BE-4828-AD74-4D62E5179426}" type="pres">
      <dgm:prSet presAssocID="{B404E368-A57B-49D5-BC0A-8688AED4BDA3}" presName="root2" presStyleCnt="0"/>
      <dgm:spPr/>
    </dgm:pt>
    <dgm:pt modelId="{9523B9FD-9316-4753-8763-7C3898243AE2}" type="pres">
      <dgm:prSet presAssocID="{B404E368-A57B-49D5-BC0A-8688AED4BDA3}" presName="LevelTwoTextNode" presStyleLbl="node3" presStyleIdx="2" presStyleCnt="6" custLinFactNeighborY="32750">
        <dgm:presLayoutVars>
          <dgm:chPref val="3"/>
        </dgm:presLayoutVars>
      </dgm:prSet>
      <dgm:spPr/>
      <dgm:t>
        <a:bodyPr/>
        <a:lstStyle/>
        <a:p>
          <a:endParaRPr lang="vi-VN"/>
        </a:p>
      </dgm:t>
    </dgm:pt>
    <dgm:pt modelId="{0D1BC6AF-DAB2-49EF-B7EA-5C357E4DBB3E}" type="pres">
      <dgm:prSet presAssocID="{B404E368-A57B-49D5-BC0A-8688AED4BDA3}" presName="level3hierChild" presStyleCnt="0"/>
      <dgm:spPr/>
    </dgm:pt>
    <dgm:pt modelId="{AEC671F7-B79B-42CB-BB5C-5B69819146D0}" type="pres">
      <dgm:prSet presAssocID="{FE7FE73C-4074-48DD-880F-45FFA3CA1709}" presName="conn2-1" presStyleLbl="parChTrans1D4" presStyleIdx="2" presStyleCnt="9"/>
      <dgm:spPr/>
      <dgm:t>
        <a:bodyPr/>
        <a:lstStyle/>
        <a:p>
          <a:endParaRPr lang="vi-VN"/>
        </a:p>
      </dgm:t>
    </dgm:pt>
    <dgm:pt modelId="{36EA4E6E-151C-433E-989E-12B4D2BCC6A1}" type="pres">
      <dgm:prSet presAssocID="{FE7FE73C-4074-48DD-880F-45FFA3CA1709}" presName="connTx" presStyleLbl="parChTrans1D4" presStyleIdx="2" presStyleCnt="9"/>
      <dgm:spPr/>
      <dgm:t>
        <a:bodyPr/>
        <a:lstStyle/>
        <a:p>
          <a:endParaRPr lang="vi-VN"/>
        </a:p>
      </dgm:t>
    </dgm:pt>
    <dgm:pt modelId="{ADB2DB08-8513-4E88-ADCC-5F3341FBCA62}" type="pres">
      <dgm:prSet presAssocID="{8FF14C5F-9817-4A04-87EA-CF111BD16FFA}" presName="root2" presStyleCnt="0"/>
      <dgm:spPr/>
    </dgm:pt>
    <dgm:pt modelId="{765FAB69-FE83-447F-B44E-7CFDC9469CDB}" type="pres">
      <dgm:prSet presAssocID="{8FF14C5F-9817-4A04-87EA-CF111BD16FFA}" presName="LevelTwoTextNode" presStyleLbl="node4" presStyleIdx="2" presStyleCnt="9" custScaleX="454178" custScaleY="80221" custLinFactNeighborY="0">
        <dgm:presLayoutVars>
          <dgm:chPref val="3"/>
        </dgm:presLayoutVars>
      </dgm:prSet>
      <dgm:spPr/>
      <dgm:t>
        <a:bodyPr/>
        <a:lstStyle/>
        <a:p>
          <a:endParaRPr lang="vi-VN"/>
        </a:p>
      </dgm:t>
    </dgm:pt>
    <dgm:pt modelId="{2803DEED-3965-4A22-8272-9DB8D9043EEB}" type="pres">
      <dgm:prSet presAssocID="{8FF14C5F-9817-4A04-87EA-CF111BD16FFA}" presName="level3hierChild" presStyleCnt="0"/>
      <dgm:spPr/>
    </dgm:pt>
    <dgm:pt modelId="{B2A7D8CC-7BAF-4888-9496-1CF148C43FA5}" type="pres">
      <dgm:prSet presAssocID="{BDBD61DB-AD46-47B4-8373-3752E5DFB4CD}" presName="conn2-1" presStyleLbl="parChTrans1D3" presStyleIdx="3" presStyleCnt="6"/>
      <dgm:spPr/>
      <dgm:t>
        <a:bodyPr/>
        <a:lstStyle/>
        <a:p>
          <a:endParaRPr lang="vi-VN"/>
        </a:p>
      </dgm:t>
    </dgm:pt>
    <dgm:pt modelId="{C85A58DE-A28F-40DB-B304-526798813AB9}" type="pres">
      <dgm:prSet presAssocID="{BDBD61DB-AD46-47B4-8373-3752E5DFB4CD}" presName="connTx" presStyleLbl="parChTrans1D3" presStyleIdx="3" presStyleCnt="6"/>
      <dgm:spPr/>
      <dgm:t>
        <a:bodyPr/>
        <a:lstStyle/>
        <a:p>
          <a:endParaRPr lang="vi-VN"/>
        </a:p>
      </dgm:t>
    </dgm:pt>
    <dgm:pt modelId="{CC29D6D8-C1E5-4B57-B6EA-7BF57800D387}" type="pres">
      <dgm:prSet presAssocID="{76DC76B5-2CFB-4043-8622-5EA4C9D9FC65}" presName="root2" presStyleCnt="0"/>
      <dgm:spPr/>
    </dgm:pt>
    <dgm:pt modelId="{26CC0787-1974-42B8-AE41-66C2D9EBC56C}" type="pres">
      <dgm:prSet presAssocID="{76DC76B5-2CFB-4043-8622-5EA4C9D9FC65}" presName="LevelTwoTextNode" presStyleLbl="node3" presStyleIdx="3" presStyleCnt="6" custLinFactNeighborX="-1637" custLinFactNeighborY="16916">
        <dgm:presLayoutVars>
          <dgm:chPref val="3"/>
        </dgm:presLayoutVars>
      </dgm:prSet>
      <dgm:spPr/>
      <dgm:t>
        <a:bodyPr/>
        <a:lstStyle/>
        <a:p>
          <a:endParaRPr lang="vi-VN"/>
        </a:p>
      </dgm:t>
    </dgm:pt>
    <dgm:pt modelId="{2D7322FD-30E4-49C9-9A18-1B47032F7CB4}" type="pres">
      <dgm:prSet presAssocID="{76DC76B5-2CFB-4043-8622-5EA4C9D9FC65}" presName="level3hierChild" presStyleCnt="0"/>
      <dgm:spPr/>
    </dgm:pt>
    <dgm:pt modelId="{6076795F-6954-4709-B09B-E25EA2EE15C6}" type="pres">
      <dgm:prSet presAssocID="{2D436020-C195-417C-832B-709B58D732C0}" presName="conn2-1" presStyleLbl="parChTrans1D4" presStyleIdx="3" presStyleCnt="9"/>
      <dgm:spPr/>
      <dgm:t>
        <a:bodyPr/>
        <a:lstStyle/>
        <a:p>
          <a:endParaRPr lang="vi-VN"/>
        </a:p>
      </dgm:t>
    </dgm:pt>
    <dgm:pt modelId="{8D7D94AA-AA2A-45E4-84BB-8551E0996B57}" type="pres">
      <dgm:prSet presAssocID="{2D436020-C195-417C-832B-709B58D732C0}" presName="connTx" presStyleLbl="parChTrans1D4" presStyleIdx="3" presStyleCnt="9"/>
      <dgm:spPr/>
      <dgm:t>
        <a:bodyPr/>
        <a:lstStyle/>
        <a:p>
          <a:endParaRPr lang="vi-VN"/>
        </a:p>
      </dgm:t>
    </dgm:pt>
    <dgm:pt modelId="{AC6B3D38-0C4C-42C5-B945-64AA1892A1D6}" type="pres">
      <dgm:prSet presAssocID="{7864B3EE-3F86-4332-8ACD-A17FC76D8599}" presName="root2" presStyleCnt="0"/>
      <dgm:spPr/>
    </dgm:pt>
    <dgm:pt modelId="{EFD55E7F-B675-4594-BC38-C04A50E516A8}" type="pres">
      <dgm:prSet presAssocID="{7864B3EE-3F86-4332-8ACD-A17FC76D8599}" presName="LevelTwoTextNode" presStyleLbl="node4" presStyleIdx="3" presStyleCnt="9" custScaleX="454178">
        <dgm:presLayoutVars>
          <dgm:chPref val="3"/>
        </dgm:presLayoutVars>
      </dgm:prSet>
      <dgm:spPr/>
      <dgm:t>
        <a:bodyPr/>
        <a:lstStyle/>
        <a:p>
          <a:endParaRPr lang="vi-VN"/>
        </a:p>
      </dgm:t>
    </dgm:pt>
    <dgm:pt modelId="{ADAF7B0B-C2E8-409D-8F9E-60733094F26A}" type="pres">
      <dgm:prSet presAssocID="{7864B3EE-3F86-4332-8ACD-A17FC76D8599}" presName="level3hierChild" presStyleCnt="0"/>
      <dgm:spPr/>
    </dgm:pt>
    <dgm:pt modelId="{15279493-C26D-49F0-9C80-C9C4B7F9A9F9}" type="pres">
      <dgm:prSet presAssocID="{85703274-793A-4C45-907C-4B15D53D8E34}" presName="conn2-1" presStyleLbl="parChTrans1D4" presStyleIdx="4" presStyleCnt="9"/>
      <dgm:spPr/>
      <dgm:t>
        <a:bodyPr/>
        <a:lstStyle/>
        <a:p>
          <a:endParaRPr lang="vi-VN"/>
        </a:p>
      </dgm:t>
    </dgm:pt>
    <dgm:pt modelId="{268CC2D1-D406-4FFB-A4E0-548C3ACCF3C1}" type="pres">
      <dgm:prSet presAssocID="{85703274-793A-4C45-907C-4B15D53D8E34}" presName="connTx" presStyleLbl="parChTrans1D4" presStyleIdx="4" presStyleCnt="9"/>
      <dgm:spPr/>
      <dgm:t>
        <a:bodyPr/>
        <a:lstStyle/>
        <a:p>
          <a:endParaRPr lang="vi-VN"/>
        </a:p>
      </dgm:t>
    </dgm:pt>
    <dgm:pt modelId="{6D4838DB-7FF1-4BC3-9AF8-168A40B6ABE2}" type="pres">
      <dgm:prSet presAssocID="{6CE69113-48C1-46F5-B0D6-98B8D725E5F9}" presName="root2" presStyleCnt="0"/>
      <dgm:spPr/>
    </dgm:pt>
    <dgm:pt modelId="{BA204103-A5FD-427F-B4FE-400AF05ACDCE}" type="pres">
      <dgm:prSet presAssocID="{6CE69113-48C1-46F5-B0D6-98B8D725E5F9}" presName="LevelTwoTextNode" presStyleLbl="node4" presStyleIdx="4" presStyleCnt="9" custScaleX="454178">
        <dgm:presLayoutVars>
          <dgm:chPref val="3"/>
        </dgm:presLayoutVars>
      </dgm:prSet>
      <dgm:spPr/>
      <dgm:t>
        <a:bodyPr/>
        <a:lstStyle/>
        <a:p>
          <a:endParaRPr lang="vi-VN"/>
        </a:p>
      </dgm:t>
    </dgm:pt>
    <dgm:pt modelId="{63B1056E-7DFB-4410-AEB0-6B9CE3087713}" type="pres">
      <dgm:prSet presAssocID="{6CE69113-48C1-46F5-B0D6-98B8D725E5F9}" presName="level3hierChild" presStyleCnt="0"/>
      <dgm:spPr/>
    </dgm:pt>
    <dgm:pt modelId="{C71DA8A3-87EA-4E9C-86FF-490A33CCB015}" type="pres">
      <dgm:prSet presAssocID="{311940EB-9078-4A38-9A35-5E0DFAF0ED19}" presName="conn2-1" presStyleLbl="parChTrans1D3" presStyleIdx="4" presStyleCnt="6"/>
      <dgm:spPr/>
      <dgm:t>
        <a:bodyPr/>
        <a:lstStyle/>
        <a:p>
          <a:endParaRPr lang="vi-VN"/>
        </a:p>
      </dgm:t>
    </dgm:pt>
    <dgm:pt modelId="{DB0E7424-543E-4853-B38F-85F27EFF651B}" type="pres">
      <dgm:prSet presAssocID="{311940EB-9078-4A38-9A35-5E0DFAF0ED19}" presName="connTx" presStyleLbl="parChTrans1D3" presStyleIdx="4" presStyleCnt="6"/>
      <dgm:spPr/>
      <dgm:t>
        <a:bodyPr/>
        <a:lstStyle/>
        <a:p>
          <a:endParaRPr lang="vi-VN"/>
        </a:p>
      </dgm:t>
    </dgm:pt>
    <dgm:pt modelId="{5EA3D114-9EF2-4B60-A07C-421B34EE1E2D}" type="pres">
      <dgm:prSet presAssocID="{4938FBF9-3004-4A4C-9B20-73C473B12757}" presName="root2" presStyleCnt="0"/>
      <dgm:spPr/>
    </dgm:pt>
    <dgm:pt modelId="{FD4C7CEA-4C48-47AC-99A5-30A1E4BB6CFA}" type="pres">
      <dgm:prSet presAssocID="{4938FBF9-3004-4A4C-9B20-73C473B12757}" presName="LevelTwoTextNode" presStyleLbl="node3" presStyleIdx="4" presStyleCnt="6" custLinFactNeighborY="-18013">
        <dgm:presLayoutVars>
          <dgm:chPref val="3"/>
        </dgm:presLayoutVars>
      </dgm:prSet>
      <dgm:spPr/>
      <dgm:t>
        <a:bodyPr/>
        <a:lstStyle/>
        <a:p>
          <a:endParaRPr lang="vi-VN"/>
        </a:p>
      </dgm:t>
    </dgm:pt>
    <dgm:pt modelId="{E4AA0E06-4A87-4353-9B8B-63FAE8249ED7}" type="pres">
      <dgm:prSet presAssocID="{4938FBF9-3004-4A4C-9B20-73C473B12757}" presName="level3hierChild" presStyleCnt="0"/>
      <dgm:spPr/>
    </dgm:pt>
    <dgm:pt modelId="{5E5AA2B5-5893-4615-A911-D30830AE94F9}" type="pres">
      <dgm:prSet presAssocID="{9A6C7827-7581-427C-910E-7B51EBF4C430}" presName="conn2-1" presStyleLbl="parChTrans1D4" presStyleIdx="5" presStyleCnt="9"/>
      <dgm:spPr/>
      <dgm:t>
        <a:bodyPr/>
        <a:lstStyle/>
        <a:p>
          <a:endParaRPr lang="vi-VN"/>
        </a:p>
      </dgm:t>
    </dgm:pt>
    <dgm:pt modelId="{B4A0A3CA-5A2E-41DA-BEAF-A5525A863722}" type="pres">
      <dgm:prSet presAssocID="{9A6C7827-7581-427C-910E-7B51EBF4C430}" presName="connTx" presStyleLbl="parChTrans1D4" presStyleIdx="5" presStyleCnt="9"/>
      <dgm:spPr/>
      <dgm:t>
        <a:bodyPr/>
        <a:lstStyle/>
        <a:p>
          <a:endParaRPr lang="vi-VN"/>
        </a:p>
      </dgm:t>
    </dgm:pt>
    <dgm:pt modelId="{0ABFC796-0ADB-404B-82A2-6A91AA2FC10E}" type="pres">
      <dgm:prSet presAssocID="{D008EABC-DB17-42C0-B9D8-86E4A24C0510}" presName="root2" presStyleCnt="0"/>
      <dgm:spPr/>
    </dgm:pt>
    <dgm:pt modelId="{D8724231-5427-4E45-AAB6-BA14E89762AD}" type="pres">
      <dgm:prSet presAssocID="{D008EABC-DB17-42C0-B9D8-86E4A24C0510}" presName="LevelTwoTextNode" presStyleLbl="node4" presStyleIdx="5" presStyleCnt="9" custScaleX="454178">
        <dgm:presLayoutVars>
          <dgm:chPref val="3"/>
        </dgm:presLayoutVars>
      </dgm:prSet>
      <dgm:spPr/>
      <dgm:t>
        <a:bodyPr/>
        <a:lstStyle/>
        <a:p>
          <a:endParaRPr lang="vi-VN"/>
        </a:p>
      </dgm:t>
    </dgm:pt>
    <dgm:pt modelId="{D44D8C30-C82E-4956-B776-D1093CEE97C5}" type="pres">
      <dgm:prSet presAssocID="{D008EABC-DB17-42C0-B9D8-86E4A24C0510}" presName="level3hierChild" presStyleCnt="0"/>
      <dgm:spPr/>
    </dgm:pt>
    <dgm:pt modelId="{24B775D8-A94C-4C47-B216-011A6DCE2563}" type="pres">
      <dgm:prSet presAssocID="{B6FE3561-D857-4828-B82B-2DB45CF66AE7}" presName="conn2-1" presStyleLbl="parChTrans1D4" presStyleIdx="6" presStyleCnt="9"/>
      <dgm:spPr/>
      <dgm:t>
        <a:bodyPr/>
        <a:lstStyle/>
        <a:p>
          <a:endParaRPr lang="vi-VN"/>
        </a:p>
      </dgm:t>
    </dgm:pt>
    <dgm:pt modelId="{2119A128-623E-48A7-95D2-5749941A821C}" type="pres">
      <dgm:prSet presAssocID="{B6FE3561-D857-4828-B82B-2DB45CF66AE7}" presName="connTx" presStyleLbl="parChTrans1D4" presStyleIdx="6" presStyleCnt="9"/>
      <dgm:spPr/>
      <dgm:t>
        <a:bodyPr/>
        <a:lstStyle/>
        <a:p>
          <a:endParaRPr lang="vi-VN"/>
        </a:p>
      </dgm:t>
    </dgm:pt>
    <dgm:pt modelId="{51C70AE1-89B6-49E1-84D8-CA8C5B5DD858}" type="pres">
      <dgm:prSet presAssocID="{6A276F99-8090-4491-B28E-63FC767C8C5A}" presName="root2" presStyleCnt="0"/>
      <dgm:spPr/>
    </dgm:pt>
    <dgm:pt modelId="{96742207-B57E-4210-A847-84834C2226BE}" type="pres">
      <dgm:prSet presAssocID="{6A276F99-8090-4491-B28E-63FC767C8C5A}" presName="LevelTwoTextNode" presStyleLbl="node4" presStyleIdx="6" presStyleCnt="9" custScaleX="454178">
        <dgm:presLayoutVars>
          <dgm:chPref val="3"/>
        </dgm:presLayoutVars>
      </dgm:prSet>
      <dgm:spPr/>
      <dgm:t>
        <a:bodyPr/>
        <a:lstStyle/>
        <a:p>
          <a:endParaRPr lang="vi-VN"/>
        </a:p>
      </dgm:t>
    </dgm:pt>
    <dgm:pt modelId="{3BEB0490-933A-4165-956D-B86734F45301}" type="pres">
      <dgm:prSet presAssocID="{6A276F99-8090-4491-B28E-63FC767C8C5A}" presName="level3hierChild" presStyleCnt="0"/>
      <dgm:spPr/>
    </dgm:pt>
    <dgm:pt modelId="{3F392E26-995F-43A9-AA12-2FE0DC9B5F0C}" type="pres">
      <dgm:prSet presAssocID="{D8E67868-FAA5-4265-AF84-849D703846BC}" presName="conn2-1" presStyleLbl="parChTrans1D3" presStyleIdx="5" presStyleCnt="6"/>
      <dgm:spPr/>
      <dgm:t>
        <a:bodyPr/>
        <a:lstStyle/>
        <a:p>
          <a:endParaRPr lang="vi-VN"/>
        </a:p>
      </dgm:t>
    </dgm:pt>
    <dgm:pt modelId="{30F06BAA-1FC0-4C67-86E3-6A669767A864}" type="pres">
      <dgm:prSet presAssocID="{D8E67868-FAA5-4265-AF84-849D703846BC}" presName="connTx" presStyleLbl="parChTrans1D3" presStyleIdx="5" presStyleCnt="6"/>
      <dgm:spPr/>
      <dgm:t>
        <a:bodyPr/>
        <a:lstStyle/>
        <a:p>
          <a:endParaRPr lang="vi-VN"/>
        </a:p>
      </dgm:t>
    </dgm:pt>
    <dgm:pt modelId="{D1BFE1CB-3B5D-4150-B330-EDDFE593D25A}" type="pres">
      <dgm:prSet presAssocID="{F9257CA0-5B17-4D67-8825-7A2C90D42EDE}" presName="root2" presStyleCnt="0"/>
      <dgm:spPr/>
    </dgm:pt>
    <dgm:pt modelId="{1E3DED1A-0539-4EEF-A3A8-B69BD476B843}" type="pres">
      <dgm:prSet presAssocID="{F9257CA0-5B17-4D67-8825-7A2C90D42EDE}" presName="LevelTwoTextNode" presStyleLbl="node3" presStyleIdx="5" presStyleCnt="6" custLinFactNeighborY="-13100">
        <dgm:presLayoutVars>
          <dgm:chPref val="3"/>
        </dgm:presLayoutVars>
      </dgm:prSet>
      <dgm:spPr/>
      <dgm:t>
        <a:bodyPr/>
        <a:lstStyle/>
        <a:p>
          <a:endParaRPr lang="vi-VN"/>
        </a:p>
      </dgm:t>
    </dgm:pt>
    <dgm:pt modelId="{2635B530-C850-4417-ACBD-73FFC455D25D}" type="pres">
      <dgm:prSet presAssocID="{F9257CA0-5B17-4D67-8825-7A2C90D42EDE}" presName="level3hierChild" presStyleCnt="0"/>
      <dgm:spPr/>
    </dgm:pt>
    <dgm:pt modelId="{4724B622-65CD-4020-ADE1-3C659F2D37D8}" type="pres">
      <dgm:prSet presAssocID="{05283E33-BB53-40C5-A9E8-4DF7E351B3E6}" presName="conn2-1" presStyleLbl="parChTrans1D4" presStyleIdx="7" presStyleCnt="9"/>
      <dgm:spPr/>
      <dgm:t>
        <a:bodyPr/>
        <a:lstStyle/>
        <a:p>
          <a:endParaRPr lang="vi-VN"/>
        </a:p>
      </dgm:t>
    </dgm:pt>
    <dgm:pt modelId="{7E63031D-CDDA-4464-B704-F29FEBC12259}" type="pres">
      <dgm:prSet presAssocID="{05283E33-BB53-40C5-A9E8-4DF7E351B3E6}" presName="connTx" presStyleLbl="parChTrans1D4" presStyleIdx="7" presStyleCnt="9"/>
      <dgm:spPr/>
      <dgm:t>
        <a:bodyPr/>
        <a:lstStyle/>
        <a:p>
          <a:endParaRPr lang="vi-VN"/>
        </a:p>
      </dgm:t>
    </dgm:pt>
    <dgm:pt modelId="{CDDE1869-18A2-4D4A-996E-C608CDCA2C6B}" type="pres">
      <dgm:prSet presAssocID="{246F4B8E-937B-48F6-ACC6-95AF363F69D4}" presName="root2" presStyleCnt="0"/>
      <dgm:spPr/>
    </dgm:pt>
    <dgm:pt modelId="{CC2C79CA-4D06-4A7C-BE66-9E9599B6932A}" type="pres">
      <dgm:prSet presAssocID="{246F4B8E-937B-48F6-ACC6-95AF363F69D4}" presName="LevelTwoTextNode" presStyleLbl="node4" presStyleIdx="7" presStyleCnt="9" custScaleX="454178">
        <dgm:presLayoutVars>
          <dgm:chPref val="3"/>
        </dgm:presLayoutVars>
      </dgm:prSet>
      <dgm:spPr/>
      <dgm:t>
        <a:bodyPr/>
        <a:lstStyle/>
        <a:p>
          <a:endParaRPr lang="vi-VN"/>
        </a:p>
      </dgm:t>
    </dgm:pt>
    <dgm:pt modelId="{34186C01-E624-4CB3-AFB0-E15C043A58D2}" type="pres">
      <dgm:prSet presAssocID="{246F4B8E-937B-48F6-ACC6-95AF363F69D4}" presName="level3hierChild" presStyleCnt="0"/>
      <dgm:spPr/>
    </dgm:pt>
    <dgm:pt modelId="{8D236055-C470-4BA2-980A-9B1DCFD0DA3A}" type="pres">
      <dgm:prSet presAssocID="{8C5BC5A8-30C1-46B1-A77F-2D47EFDA28DD}" presName="conn2-1" presStyleLbl="parChTrans1D4" presStyleIdx="8" presStyleCnt="9"/>
      <dgm:spPr/>
      <dgm:t>
        <a:bodyPr/>
        <a:lstStyle/>
        <a:p>
          <a:endParaRPr lang="vi-VN"/>
        </a:p>
      </dgm:t>
    </dgm:pt>
    <dgm:pt modelId="{7ACF30DE-9318-491B-9AEE-DD231AFD3424}" type="pres">
      <dgm:prSet presAssocID="{8C5BC5A8-30C1-46B1-A77F-2D47EFDA28DD}" presName="connTx" presStyleLbl="parChTrans1D4" presStyleIdx="8" presStyleCnt="9"/>
      <dgm:spPr/>
      <dgm:t>
        <a:bodyPr/>
        <a:lstStyle/>
        <a:p>
          <a:endParaRPr lang="vi-VN"/>
        </a:p>
      </dgm:t>
    </dgm:pt>
    <dgm:pt modelId="{306E10A5-D643-4ADF-82C3-8061E6432C5F}" type="pres">
      <dgm:prSet presAssocID="{AD827C72-2851-4198-BBC5-3DFB7E785CAB}" presName="root2" presStyleCnt="0"/>
      <dgm:spPr/>
    </dgm:pt>
    <dgm:pt modelId="{4F1645B7-85E6-4429-9C0E-4A1E7207CCBC}" type="pres">
      <dgm:prSet presAssocID="{AD827C72-2851-4198-BBC5-3DFB7E785CAB}" presName="LevelTwoTextNode" presStyleLbl="node4" presStyleIdx="8" presStyleCnt="9" custScaleX="454178">
        <dgm:presLayoutVars>
          <dgm:chPref val="3"/>
        </dgm:presLayoutVars>
      </dgm:prSet>
      <dgm:spPr/>
      <dgm:t>
        <a:bodyPr/>
        <a:lstStyle/>
        <a:p>
          <a:endParaRPr lang="vi-VN"/>
        </a:p>
      </dgm:t>
    </dgm:pt>
    <dgm:pt modelId="{603C9748-21F7-44E9-9576-47F5E61CFCBB}" type="pres">
      <dgm:prSet presAssocID="{AD827C72-2851-4198-BBC5-3DFB7E785CAB}" presName="level3hierChild" presStyleCnt="0"/>
      <dgm:spPr/>
    </dgm:pt>
  </dgm:ptLst>
  <dgm:cxnLst>
    <dgm:cxn modelId="{EEF55683-A80F-4ED0-BAD3-66CACC826DBA}" type="presOf" srcId="{4B42C671-0D8B-450F-A8E2-EE5964821CFF}" destId="{00E312E7-E3EE-4867-BB02-97021D9AB5A1}" srcOrd="0" destOrd="0" presId="urn:microsoft.com/office/officeart/2005/8/layout/hierarchy2"/>
    <dgm:cxn modelId="{725C8225-5F5B-4791-97D0-71F480D2E52A}" srcId="{76DC76B5-2CFB-4043-8622-5EA4C9D9FC65}" destId="{7864B3EE-3F86-4332-8ACD-A17FC76D8599}" srcOrd="0" destOrd="0" parTransId="{2D436020-C195-417C-832B-709B58D732C0}" sibTransId="{D4A76111-E7EC-4A91-9012-E7E50F8B8CA3}"/>
    <dgm:cxn modelId="{9F6EC2D2-FD3B-4AAB-9032-D454DACEC2CD}" type="presOf" srcId="{D008EABC-DB17-42C0-B9D8-86E4A24C0510}" destId="{D8724231-5427-4E45-AAB6-BA14E89762AD}" srcOrd="0" destOrd="0" presId="urn:microsoft.com/office/officeart/2005/8/layout/hierarchy2"/>
    <dgm:cxn modelId="{B06BCC75-1900-444D-952C-DD0A198097F0}" type="presOf" srcId="{311940EB-9078-4A38-9A35-5E0DFAF0ED19}" destId="{DB0E7424-543E-4853-B38F-85F27EFF651B}" srcOrd="1" destOrd="0" presId="urn:microsoft.com/office/officeart/2005/8/layout/hierarchy2"/>
    <dgm:cxn modelId="{75378344-148F-436E-AE93-F11164AAAF0C}" type="presOf" srcId="{77771797-16B0-4A62-82DD-F9597F8A3A6F}" destId="{D6DDD352-F143-4644-98E8-1CE401B2CB4B}" srcOrd="0" destOrd="0" presId="urn:microsoft.com/office/officeart/2005/8/layout/hierarchy2"/>
    <dgm:cxn modelId="{5C9BCCDC-7C0D-4270-894F-E462A7EE799D}" srcId="{B404E368-A57B-49D5-BC0A-8688AED4BDA3}" destId="{8FF14C5F-9817-4A04-87EA-CF111BD16FFA}" srcOrd="0" destOrd="0" parTransId="{FE7FE73C-4074-48DD-880F-45FFA3CA1709}" sibTransId="{1154E8D3-98F8-4D2A-863C-A5652479AFCB}"/>
    <dgm:cxn modelId="{2556A19C-88C6-4B3B-A68E-1A493F76AE66}" type="presOf" srcId="{0D962437-B15A-4AE7-ADCF-122BC249667D}" destId="{F6D1B452-D79B-4CB7-90CA-E02835E208EC}" srcOrd="1" destOrd="0" presId="urn:microsoft.com/office/officeart/2005/8/layout/hierarchy2"/>
    <dgm:cxn modelId="{C0C2F1BA-956C-4A83-B36C-7F35A48B8DF7}" type="presOf" srcId="{D8E67868-FAA5-4265-AF84-849D703846BC}" destId="{3F392E26-995F-43A9-AA12-2FE0DC9B5F0C}" srcOrd="0" destOrd="0" presId="urn:microsoft.com/office/officeart/2005/8/layout/hierarchy2"/>
    <dgm:cxn modelId="{7FB35F88-A17F-4000-80C9-1B9D58861FED}" srcId="{B9505F12-ED73-4B1E-B523-B6F8522F2A68}" destId="{76DC76B5-2CFB-4043-8622-5EA4C9D9FC65}" srcOrd="1" destOrd="0" parTransId="{BDBD61DB-AD46-47B4-8373-3752E5DFB4CD}" sibTransId="{39BA5088-AC28-4BD7-8BB3-6527ADB48F2C}"/>
    <dgm:cxn modelId="{3F8E38BB-CDD1-49A8-ADE8-124C0A61C25E}" type="presOf" srcId="{5E5C0F14-9B79-411F-BF8E-28EE7394444E}" destId="{7E6EB0CF-3920-49F4-8DB2-A9C18DC00565}" srcOrd="0" destOrd="0" presId="urn:microsoft.com/office/officeart/2005/8/layout/hierarchy2"/>
    <dgm:cxn modelId="{91C6935B-1F5F-4430-9F28-A3E7441FB2C4}" type="presOf" srcId="{B6FE3561-D857-4828-B82B-2DB45CF66AE7}" destId="{24B775D8-A94C-4C47-B216-011A6DCE2563}" srcOrd="0" destOrd="0" presId="urn:microsoft.com/office/officeart/2005/8/layout/hierarchy2"/>
    <dgm:cxn modelId="{49AE1D0D-AC47-4C06-8267-95DB47EBFD9D}" type="presOf" srcId="{DE7FFCF9-BCA4-464A-90CF-AEF6539A9B04}" destId="{30B5C72D-DC17-4BDB-8FAB-F84826947CBB}" srcOrd="0" destOrd="0" presId="urn:microsoft.com/office/officeart/2005/8/layout/hierarchy2"/>
    <dgm:cxn modelId="{D6FA3E79-EFE1-4DA9-A611-F0551BC6E351}" type="presOf" srcId="{B6FE3561-D857-4828-B82B-2DB45CF66AE7}" destId="{2119A128-623E-48A7-95D2-5749941A821C}" srcOrd="1" destOrd="0" presId="urn:microsoft.com/office/officeart/2005/8/layout/hierarchy2"/>
    <dgm:cxn modelId="{D37FB431-B330-43C2-9C86-22E57DB63EC5}" srcId="{F9257CA0-5B17-4D67-8825-7A2C90D42EDE}" destId="{AD827C72-2851-4198-BBC5-3DFB7E785CAB}" srcOrd="1" destOrd="0" parTransId="{8C5BC5A8-30C1-46B1-A77F-2D47EFDA28DD}" sibTransId="{0B5DDC52-2222-4064-8085-46299496F35F}"/>
    <dgm:cxn modelId="{7BC05460-324F-4D58-B0E8-831422EB3BAF}" type="presOf" srcId="{246F4B8E-937B-48F6-ACC6-95AF363F69D4}" destId="{CC2C79CA-4D06-4A7C-BE66-9E9599B6932A}" srcOrd="0" destOrd="0" presId="urn:microsoft.com/office/officeart/2005/8/layout/hierarchy2"/>
    <dgm:cxn modelId="{A50555F4-D146-4CCB-BB75-2E50CC9091D8}" type="presOf" srcId="{F9257CA0-5B17-4D67-8825-7A2C90D42EDE}" destId="{1E3DED1A-0539-4EEF-A3A8-B69BD476B843}" srcOrd="0" destOrd="0" presId="urn:microsoft.com/office/officeart/2005/8/layout/hierarchy2"/>
    <dgm:cxn modelId="{3DB4DC54-7C8C-4162-9142-08F556C2B002}" srcId="{B9505F12-ED73-4B1E-B523-B6F8522F2A68}" destId="{B404E368-A57B-49D5-BC0A-8688AED4BDA3}" srcOrd="0" destOrd="0" parTransId="{CFF676CF-3B38-475C-BD28-F284D05C031F}" sibTransId="{5DC90E26-0F80-45E5-836A-62AD1B7B23AE}"/>
    <dgm:cxn modelId="{0E976A09-A4B1-4F28-A125-8C63C10A5296}" type="presOf" srcId="{C9A1C528-BF9D-41BD-95A5-52C69E8625D5}" destId="{6EA946E5-F97A-4707-9FD8-94790F6F62BB}" srcOrd="0" destOrd="0" presId="urn:microsoft.com/office/officeart/2005/8/layout/hierarchy2"/>
    <dgm:cxn modelId="{D4DE2017-363F-4DFB-8A33-DFBCD0872D45}" type="presOf" srcId="{32D0F36B-203C-4878-B660-B588595282A0}" destId="{131AD620-8C39-4A97-99F0-CC1792013A59}" srcOrd="0" destOrd="0" presId="urn:microsoft.com/office/officeart/2005/8/layout/hierarchy2"/>
    <dgm:cxn modelId="{44F05B60-E7F0-40A9-8A63-E83FE5842F23}" type="presOf" srcId="{BDBD61DB-AD46-47B4-8373-3752E5DFB4CD}" destId="{C85A58DE-A28F-40DB-B304-526798813AB9}" srcOrd="1" destOrd="0" presId="urn:microsoft.com/office/officeart/2005/8/layout/hierarchy2"/>
    <dgm:cxn modelId="{A853C987-BC2E-4094-8939-3E6940C3A508}" type="presOf" srcId="{B3182860-B436-4A16-ABD3-508DB153D8D7}" destId="{047327F8-F910-4CDB-B1B8-E82E6AE626A3}" srcOrd="0" destOrd="0" presId="urn:microsoft.com/office/officeart/2005/8/layout/hierarchy2"/>
    <dgm:cxn modelId="{05C5E2EC-100A-495E-8CE8-DDCD8D5FFD51}" type="presOf" srcId="{05283E33-BB53-40C5-A9E8-4DF7E351B3E6}" destId="{7E63031D-CDDA-4464-B704-F29FEBC12259}" srcOrd="1" destOrd="0" presId="urn:microsoft.com/office/officeart/2005/8/layout/hierarchy2"/>
    <dgm:cxn modelId="{637A7DD1-EE08-4F59-A1FB-9736640D8DB5}" srcId="{B9505F12-ED73-4B1E-B523-B6F8522F2A68}" destId="{F9257CA0-5B17-4D67-8825-7A2C90D42EDE}" srcOrd="3" destOrd="0" parTransId="{D8E67868-FAA5-4265-AF84-849D703846BC}" sibTransId="{666A4051-101D-4B1A-BE9C-F8565E08FC9C}"/>
    <dgm:cxn modelId="{15D5845B-9675-4965-ACF4-600DC433FD4D}" srcId="{F9257CA0-5B17-4D67-8825-7A2C90D42EDE}" destId="{246F4B8E-937B-48F6-ACC6-95AF363F69D4}" srcOrd="0" destOrd="0" parTransId="{05283E33-BB53-40C5-A9E8-4DF7E351B3E6}" sibTransId="{F28CD690-5892-45B8-A45E-5AFE15A92895}"/>
    <dgm:cxn modelId="{C94EBE8F-FA73-4150-A2AB-C0B7DCD4EE05}" type="presOf" srcId="{0D453957-C386-4A55-A800-9180D3A0A65A}" destId="{D9004C8A-BECA-42BE-A464-32E4815FF2CE}" srcOrd="0" destOrd="0" presId="urn:microsoft.com/office/officeart/2005/8/layout/hierarchy2"/>
    <dgm:cxn modelId="{0F1295F0-10A0-4018-9511-A4DA6A600BCF}" type="presOf" srcId="{D8E67868-FAA5-4265-AF84-849D703846BC}" destId="{30F06BAA-1FC0-4C67-86E3-6A669767A864}" srcOrd="1" destOrd="0" presId="urn:microsoft.com/office/officeart/2005/8/layout/hierarchy2"/>
    <dgm:cxn modelId="{FE3851FF-BE3E-46B1-821F-2D703E1BD0D6}" type="presOf" srcId="{33355504-6B84-402E-8DB1-C5184E1C8F4B}" destId="{3CE96AA9-D8C9-47F5-823F-7EE28C832CA2}" srcOrd="1" destOrd="0" presId="urn:microsoft.com/office/officeart/2005/8/layout/hierarchy2"/>
    <dgm:cxn modelId="{ED78C7B1-91AB-44BF-8D0F-08C279AA0C3E}" type="presOf" srcId="{7864B3EE-3F86-4332-8ACD-A17FC76D8599}" destId="{EFD55E7F-B675-4594-BC38-C04A50E516A8}" srcOrd="0" destOrd="0" presId="urn:microsoft.com/office/officeart/2005/8/layout/hierarchy2"/>
    <dgm:cxn modelId="{F52DA167-EB1F-4055-BD4B-46DFD110A475}" type="presOf" srcId="{2D436020-C195-417C-832B-709B58D732C0}" destId="{6076795F-6954-4709-B09B-E25EA2EE15C6}" srcOrd="0" destOrd="0" presId="urn:microsoft.com/office/officeart/2005/8/layout/hierarchy2"/>
    <dgm:cxn modelId="{2E0CCBA5-0081-4780-9E48-F506DD188505}" srcId="{B3182860-B436-4A16-ABD3-508DB153D8D7}" destId="{0D453957-C386-4A55-A800-9180D3A0A65A}" srcOrd="0" destOrd="0" parTransId="{BCEBC90E-4DA0-4FDF-9F6E-5523AB38F36B}" sibTransId="{9695BF67-1E69-4E05-9CED-83BA0D7DC103}"/>
    <dgm:cxn modelId="{9CC1CE8E-568D-4EDC-BAEE-70CFA9F37881}" srcId="{0D453957-C386-4A55-A800-9180D3A0A65A}" destId="{DE7FFCF9-BCA4-464A-90CF-AEF6539A9B04}" srcOrd="0" destOrd="0" parTransId="{77771797-16B0-4A62-82DD-F9597F8A3A6F}" sibTransId="{BC1F0A35-8167-4ACE-80F7-02894CC7D5E6}"/>
    <dgm:cxn modelId="{52131CDA-2EFE-411C-ADD3-AB81126E8258}" srcId="{B9505F12-ED73-4B1E-B523-B6F8522F2A68}" destId="{4938FBF9-3004-4A4C-9B20-73C473B12757}" srcOrd="2" destOrd="0" parTransId="{311940EB-9078-4A38-9A35-5E0DFAF0ED19}" sibTransId="{6B7898F6-4B47-4CE1-A3FD-680D5A007A83}"/>
    <dgm:cxn modelId="{33A18F37-1C34-4E19-B852-92064C1D120D}" srcId="{C9A1C528-BF9D-41BD-95A5-52C69E8625D5}" destId="{32D0F36B-203C-4878-B660-B588595282A0}" srcOrd="0" destOrd="0" parTransId="{BF2207A2-3934-4F31-9227-6673C017FA33}" sibTransId="{8A91F308-B0CD-4938-BB1D-79F0228D9989}"/>
    <dgm:cxn modelId="{509ECD4A-AA71-4315-8702-F67A807F2A8E}" type="presOf" srcId="{5E5C0F14-9B79-411F-BF8E-28EE7394444E}" destId="{0DBC1E40-66DF-45AE-A7C4-CA617274E99D}" srcOrd="1" destOrd="0" presId="urn:microsoft.com/office/officeart/2005/8/layout/hierarchy2"/>
    <dgm:cxn modelId="{196C7253-2656-4F94-ACDE-733EBF90173E}" type="presOf" srcId="{8C5BC5A8-30C1-46B1-A77F-2D47EFDA28DD}" destId="{7ACF30DE-9318-491B-9AEE-DD231AFD3424}" srcOrd="1" destOrd="0" presId="urn:microsoft.com/office/officeart/2005/8/layout/hierarchy2"/>
    <dgm:cxn modelId="{7CA7B618-E3B8-4981-8B8A-FECF5E7CC4CB}" type="presOf" srcId="{85703274-793A-4C45-907C-4B15D53D8E34}" destId="{15279493-C26D-49F0-9C80-C9C4B7F9A9F9}" srcOrd="0" destOrd="0" presId="urn:microsoft.com/office/officeart/2005/8/layout/hierarchy2"/>
    <dgm:cxn modelId="{3B07C283-8F07-42DA-8511-B0A77C086753}" srcId="{76DC76B5-2CFB-4043-8622-5EA4C9D9FC65}" destId="{6CE69113-48C1-46F5-B0D6-98B8D725E5F9}" srcOrd="1" destOrd="0" parTransId="{85703274-793A-4C45-907C-4B15D53D8E34}" sibTransId="{550461FA-BEB4-4C96-ACDD-E40E003DB883}"/>
    <dgm:cxn modelId="{0CFC5564-981F-4FED-B6E5-4E62298E15C2}" type="presOf" srcId="{05283E33-BB53-40C5-A9E8-4DF7E351B3E6}" destId="{4724B622-65CD-4020-ADE1-3C659F2D37D8}" srcOrd="0" destOrd="0" presId="urn:microsoft.com/office/officeart/2005/8/layout/hierarchy2"/>
    <dgm:cxn modelId="{8A44CD06-0979-4B5B-8619-E2D4E6029B55}" type="presOf" srcId="{CFF676CF-3B38-475C-BD28-F284D05C031F}" destId="{2D121F8E-43BE-408C-9380-17DD61A28C0C}" srcOrd="0" destOrd="0" presId="urn:microsoft.com/office/officeart/2005/8/layout/hierarchy2"/>
    <dgm:cxn modelId="{4D65AB30-643E-458B-B1D8-12C61311CCAC}" type="presOf" srcId="{8FF14C5F-9817-4A04-87EA-CF111BD16FFA}" destId="{765FAB69-FE83-447F-B44E-7CFDC9469CDB}" srcOrd="0" destOrd="0" presId="urn:microsoft.com/office/officeart/2005/8/layout/hierarchy2"/>
    <dgm:cxn modelId="{17671863-8024-41AE-B135-D7140CAA7FAE}" srcId="{4938FBF9-3004-4A4C-9B20-73C473B12757}" destId="{6A276F99-8090-4491-B28E-63FC767C8C5A}" srcOrd="1" destOrd="0" parTransId="{B6FE3561-D857-4828-B82B-2DB45CF66AE7}" sibTransId="{CBB11BA5-907A-49E8-BDEA-35ACE0B02ED2}"/>
    <dgm:cxn modelId="{660A52DB-6EAF-4708-96D8-79CCFC1F6F60}" type="presOf" srcId="{311940EB-9078-4A38-9A35-5E0DFAF0ED19}" destId="{C71DA8A3-87EA-4E9C-86FF-490A33CCB015}" srcOrd="0" destOrd="0" presId="urn:microsoft.com/office/officeart/2005/8/layout/hierarchy2"/>
    <dgm:cxn modelId="{12D208F0-20B3-40D8-B890-2109F6E6FA44}" type="presOf" srcId="{AD827C72-2851-4198-BBC5-3DFB7E785CAB}" destId="{4F1645B7-85E6-4429-9C0E-4A1E7207CCBC}" srcOrd="0" destOrd="0" presId="urn:microsoft.com/office/officeart/2005/8/layout/hierarchy2"/>
    <dgm:cxn modelId="{8715B66A-E8A6-4B10-A2F5-BD349DB90527}" type="presOf" srcId="{BDBD61DB-AD46-47B4-8373-3752E5DFB4CD}" destId="{B2A7D8CC-7BAF-4888-9496-1CF148C43FA5}" srcOrd="0" destOrd="0" presId="urn:microsoft.com/office/officeart/2005/8/layout/hierarchy2"/>
    <dgm:cxn modelId="{DD7A3458-C0AB-4666-9195-30D660EAE6D4}" type="presOf" srcId="{77771797-16B0-4A62-82DD-F9597F8A3A6F}" destId="{E12DF33B-3896-466D-A1FC-FE873AF19176}" srcOrd="1" destOrd="0" presId="urn:microsoft.com/office/officeart/2005/8/layout/hierarchy2"/>
    <dgm:cxn modelId="{DBBA3188-84C7-413C-BA1E-D66DCF7AF5EA}" type="presOf" srcId="{CFF676CF-3B38-475C-BD28-F284D05C031F}" destId="{15940DEA-4DBD-484C-9B61-9DD155643A8E}" srcOrd="1" destOrd="0" presId="urn:microsoft.com/office/officeart/2005/8/layout/hierarchy2"/>
    <dgm:cxn modelId="{E3FC55AC-0EAC-4683-A411-1208F9F8D9D9}" type="presOf" srcId="{8C5BC5A8-30C1-46B1-A77F-2D47EFDA28DD}" destId="{8D236055-C470-4BA2-980A-9B1DCFD0DA3A}" srcOrd="0" destOrd="0" presId="urn:microsoft.com/office/officeart/2005/8/layout/hierarchy2"/>
    <dgm:cxn modelId="{DE869B6C-7D79-4C4E-89B1-A5CE9199B7F4}" type="presOf" srcId="{3AB28848-B89E-4F4C-9D66-A50DF27A14DD}" destId="{CA91B372-955F-4E92-9370-0B5211368879}" srcOrd="0" destOrd="0" presId="urn:microsoft.com/office/officeart/2005/8/layout/hierarchy2"/>
    <dgm:cxn modelId="{7E114A70-47C4-44FF-8B99-AD645F19E6F2}" type="presOf" srcId="{BF2207A2-3934-4F31-9227-6673C017FA33}" destId="{2F37DCB6-6F24-41DB-9F80-C44639F95886}" srcOrd="1" destOrd="0" presId="urn:microsoft.com/office/officeart/2005/8/layout/hierarchy2"/>
    <dgm:cxn modelId="{EC853D2A-6B04-446E-BC36-D426A3ACC8DC}" type="presOf" srcId="{33355504-6B84-402E-8DB1-C5184E1C8F4B}" destId="{E7FA16DC-40FE-41D6-988A-E07D6FD9FBF0}" srcOrd="0" destOrd="0" presId="urn:microsoft.com/office/officeart/2005/8/layout/hierarchy2"/>
    <dgm:cxn modelId="{2BBA6CBE-5029-4AE4-8581-2C5537701489}" type="presOf" srcId="{85703274-793A-4C45-907C-4B15D53D8E34}" destId="{268CC2D1-D406-4FFB-A4E0-548C3ACCF3C1}" srcOrd="1" destOrd="0" presId="urn:microsoft.com/office/officeart/2005/8/layout/hierarchy2"/>
    <dgm:cxn modelId="{99B684EE-2269-46DA-801F-B1E6F9CA4355}" type="presOf" srcId="{6CE69113-48C1-46F5-B0D6-98B8D725E5F9}" destId="{BA204103-A5FD-427F-B4FE-400AF05ACDCE}" srcOrd="0" destOrd="0" presId="urn:microsoft.com/office/officeart/2005/8/layout/hierarchy2"/>
    <dgm:cxn modelId="{2483831B-6BD8-486E-AF0E-48B727837E9A}" type="presOf" srcId="{76DC76B5-2CFB-4043-8622-5EA4C9D9FC65}" destId="{26CC0787-1974-42B8-AE41-66C2D9EBC56C}" srcOrd="0" destOrd="0" presId="urn:microsoft.com/office/officeart/2005/8/layout/hierarchy2"/>
    <dgm:cxn modelId="{744E7698-3F56-40CD-91A5-E68A15A38096}" type="presOf" srcId="{FE7FE73C-4074-48DD-880F-45FFA3CA1709}" destId="{36EA4E6E-151C-433E-989E-12B4D2BCC6A1}" srcOrd="1" destOrd="0" presId="urn:microsoft.com/office/officeart/2005/8/layout/hierarchy2"/>
    <dgm:cxn modelId="{56E2DFE2-1130-41EF-B093-F833A13A728C}" srcId="{DE7FFCF9-BCA4-464A-90CF-AEF6539A9B04}" destId="{C9A1C528-BF9D-41BD-95A5-52C69E8625D5}" srcOrd="1" destOrd="0" parTransId="{33355504-6B84-402E-8DB1-C5184E1C8F4B}" sibTransId="{BF6CE6F1-E1D7-4E23-AA37-D60F1BCCD71D}"/>
    <dgm:cxn modelId="{132A2FBA-5218-4D88-BEFA-0BC60E347ED4}" srcId="{4B42C671-0D8B-450F-A8E2-EE5964821CFF}" destId="{3AB28848-B89E-4F4C-9D66-A50DF27A14DD}" srcOrd="0" destOrd="0" parTransId="{0D962437-B15A-4AE7-ADCF-122BC249667D}" sibTransId="{9C5C6A6E-4511-4EF3-ACAE-8C6F66A2568D}"/>
    <dgm:cxn modelId="{C4FD531E-536F-42F1-AB0B-A945E8CCE834}" type="presOf" srcId="{BF2207A2-3934-4F31-9227-6673C017FA33}" destId="{2C3006CD-043C-4CFA-9FCE-68E89B32CAE4}" srcOrd="0" destOrd="0" presId="urn:microsoft.com/office/officeart/2005/8/layout/hierarchy2"/>
    <dgm:cxn modelId="{75327B8F-5F1D-44DB-A6BC-1C19AC717E39}" type="presOf" srcId="{B9505F12-ED73-4B1E-B523-B6F8522F2A68}" destId="{2AF5CE39-B3D9-4066-82DE-F8D958D21D62}" srcOrd="0" destOrd="0" presId="urn:microsoft.com/office/officeart/2005/8/layout/hierarchy2"/>
    <dgm:cxn modelId="{D18D0916-9C71-4692-BF82-0B39DBFF1906}" type="presOf" srcId="{4938FBF9-3004-4A4C-9B20-73C473B12757}" destId="{FD4C7CEA-4C48-47AC-99A5-30A1E4BB6CFA}" srcOrd="0" destOrd="0" presId="urn:microsoft.com/office/officeart/2005/8/layout/hierarchy2"/>
    <dgm:cxn modelId="{C5C57B83-C083-48EB-9A7B-822C4F98865F}" type="presOf" srcId="{2D436020-C195-417C-832B-709B58D732C0}" destId="{8D7D94AA-AA2A-45E4-84BB-8551E0996B57}" srcOrd="1" destOrd="0" presId="urn:microsoft.com/office/officeart/2005/8/layout/hierarchy2"/>
    <dgm:cxn modelId="{692AA9AB-8E95-44DF-B2E3-7B70F84F67B7}" type="presOf" srcId="{FE7FE73C-4074-48DD-880F-45FFA3CA1709}" destId="{AEC671F7-B79B-42CB-BB5C-5B69819146D0}" srcOrd="0" destOrd="0" presId="urn:microsoft.com/office/officeart/2005/8/layout/hierarchy2"/>
    <dgm:cxn modelId="{EA90BD07-433D-4A4B-9C20-E60CEE8A5ECB}" type="presOf" srcId="{6A276F99-8090-4491-B28E-63FC767C8C5A}" destId="{96742207-B57E-4210-A847-84834C2226BE}" srcOrd="0" destOrd="0" presId="urn:microsoft.com/office/officeart/2005/8/layout/hierarchy2"/>
    <dgm:cxn modelId="{058B31F2-C70C-4732-8406-70C24A599C02}" type="presOf" srcId="{0D962437-B15A-4AE7-ADCF-122BC249667D}" destId="{DE7060D9-F5CF-40A3-A5A7-CB7AB276B041}" srcOrd="0" destOrd="0" presId="urn:microsoft.com/office/officeart/2005/8/layout/hierarchy2"/>
    <dgm:cxn modelId="{9B9F94C9-5418-4F88-B277-BEFDFB45EA7A}" type="presOf" srcId="{9A6C7827-7581-427C-910E-7B51EBF4C430}" destId="{5E5AA2B5-5893-4615-A911-D30830AE94F9}" srcOrd="0" destOrd="0" presId="urn:microsoft.com/office/officeart/2005/8/layout/hierarchy2"/>
    <dgm:cxn modelId="{F666D312-1DE4-4121-BC59-DD85D2EDA776}" type="presOf" srcId="{6A5E5023-6AEF-4827-851F-4A00537400E6}" destId="{2923EEB8-9D3D-4AC8-B4BF-FA4BE38ED07E}" srcOrd="1" destOrd="0" presId="urn:microsoft.com/office/officeart/2005/8/layout/hierarchy2"/>
    <dgm:cxn modelId="{7DBE53AA-0754-4575-B993-8CB3509F13DB}" type="presOf" srcId="{B404E368-A57B-49D5-BC0A-8688AED4BDA3}" destId="{9523B9FD-9316-4753-8763-7C3898243AE2}" srcOrd="0" destOrd="0" presId="urn:microsoft.com/office/officeart/2005/8/layout/hierarchy2"/>
    <dgm:cxn modelId="{CFE52F20-1306-40AF-9CA6-A3200575798B}" srcId="{4938FBF9-3004-4A4C-9B20-73C473B12757}" destId="{D008EABC-DB17-42C0-B9D8-86E4A24C0510}" srcOrd="0" destOrd="0" parTransId="{9A6C7827-7581-427C-910E-7B51EBF4C430}" sibTransId="{643597DB-305B-471A-A127-0A7323E595C7}"/>
    <dgm:cxn modelId="{9C8E1053-EAF5-4313-9DBB-309CF9C93A3F}" type="presOf" srcId="{9A6C7827-7581-427C-910E-7B51EBF4C430}" destId="{B4A0A3CA-5A2E-41DA-BEAF-A5525A863722}" srcOrd="1" destOrd="0" presId="urn:microsoft.com/office/officeart/2005/8/layout/hierarchy2"/>
    <dgm:cxn modelId="{4A4AA4EB-57DE-4B27-AB2D-B576D63DDB8E}" srcId="{DE7FFCF9-BCA4-464A-90CF-AEF6539A9B04}" destId="{4B42C671-0D8B-450F-A8E2-EE5964821CFF}" srcOrd="0" destOrd="0" parTransId="{6A5E5023-6AEF-4827-851F-4A00537400E6}" sibTransId="{88DC65D4-56F8-41C9-A8CB-AF49A114644D}"/>
    <dgm:cxn modelId="{13A86F39-FFCF-4A3B-A3F3-70932E38E4E5}" type="presOf" srcId="{6A5E5023-6AEF-4827-851F-4A00537400E6}" destId="{21CD9A61-8806-499A-B211-805EB78BBB4F}" srcOrd="0" destOrd="0" presId="urn:microsoft.com/office/officeart/2005/8/layout/hierarchy2"/>
    <dgm:cxn modelId="{4BD1633D-92EB-451A-83D6-36ABEBC41794}" srcId="{0D453957-C386-4A55-A800-9180D3A0A65A}" destId="{B9505F12-ED73-4B1E-B523-B6F8522F2A68}" srcOrd="1" destOrd="0" parTransId="{5E5C0F14-9B79-411F-BF8E-28EE7394444E}" sibTransId="{DE1FA0B8-6398-43E8-BF7F-17DC381EA8F9}"/>
    <dgm:cxn modelId="{7C219622-F428-4F47-AD5D-7DA873652894}" type="presParOf" srcId="{047327F8-F910-4CDB-B1B8-E82E6AE626A3}" destId="{61AE3E99-C4E4-4DC7-861C-4DD05CBED911}" srcOrd="0" destOrd="0" presId="urn:microsoft.com/office/officeart/2005/8/layout/hierarchy2"/>
    <dgm:cxn modelId="{4699DA6A-ACB0-41B3-B673-9771EC35F214}" type="presParOf" srcId="{61AE3E99-C4E4-4DC7-861C-4DD05CBED911}" destId="{D9004C8A-BECA-42BE-A464-32E4815FF2CE}" srcOrd="0" destOrd="0" presId="urn:microsoft.com/office/officeart/2005/8/layout/hierarchy2"/>
    <dgm:cxn modelId="{5F119528-5FDD-4BAC-BC94-37DDF9BC89C7}" type="presParOf" srcId="{61AE3E99-C4E4-4DC7-861C-4DD05CBED911}" destId="{F52181E2-6E1D-4D0D-9D6C-E7294F4B06F8}" srcOrd="1" destOrd="0" presId="urn:microsoft.com/office/officeart/2005/8/layout/hierarchy2"/>
    <dgm:cxn modelId="{C180D4BD-089B-4F75-BCA4-AC97513BE7F9}" type="presParOf" srcId="{F52181E2-6E1D-4D0D-9D6C-E7294F4B06F8}" destId="{D6DDD352-F143-4644-98E8-1CE401B2CB4B}" srcOrd="0" destOrd="0" presId="urn:microsoft.com/office/officeart/2005/8/layout/hierarchy2"/>
    <dgm:cxn modelId="{4F428506-630E-41B2-8FC0-E194C4A1D384}" type="presParOf" srcId="{D6DDD352-F143-4644-98E8-1CE401B2CB4B}" destId="{E12DF33B-3896-466D-A1FC-FE873AF19176}" srcOrd="0" destOrd="0" presId="urn:microsoft.com/office/officeart/2005/8/layout/hierarchy2"/>
    <dgm:cxn modelId="{26A8FB02-2EA2-4942-B87D-6C5E505C3D17}" type="presParOf" srcId="{F52181E2-6E1D-4D0D-9D6C-E7294F4B06F8}" destId="{5563D1D6-FEF5-4419-AA77-32BCE1D5B5CF}" srcOrd="1" destOrd="0" presId="urn:microsoft.com/office/officeart/2005/8/layout/hierarchy2"/>
    <dgm:cxn modelId="{AD33E0B9-14E8-43D0-892C-E663DD7D39CE}" type="presParOf" srcId="{5563D1D6-FEF5-4419-AA77-32BCE1D5B5CF}" destId="{30B5C72D-DC17-4BDB-8FAB-F84826947CBB}" srcOrd="0" destOrd="0" presId="urn:microsoft.com/office/officeart/2005/8/layout/hierarchy2"/>
    <dgm:cxn modelId="{F48DFABE-59AD-4B45-9B00-D7EFB1496E59}" type="presParOf" srcId="{5563D1D6-FEF5-4419-AA77-32BCE1D5B5CF}" destId="{4A7A0C7C-7BE9-4C5D-AB94-1CB93CD3B225}" srcOrd="1" destOrd="0" presId="urn:microsoft.com/office/officeart/2005/8/layout/hierarchy2"/>
    <dgm:cxn modelId="{BA5E843E-8314-4960-BE00-3A7B3C3F29B8}" type="presParOf" srcId="{4A7A0C7C-7BE9-4C5D-AB94-1CB93CD3B225}" destId="{21CD9A61-8806-499A-B211-805EB78BBB4F}" srcOrd="0" destOrd="0" presId="urn:microsoft.com/office/officeart/2005/8/layout/hierarchy2"/>
    <dgm:cxn modelId="{1367083E-F075-4D6E-9BE5-DAF7BCF5998A}" type="presParOf" srcId="{21CD9A61-8806-499A-B211-805EB78BBB4F}" destId="{2923EEB8-9D3D-4AC8-B4BF-FA4BE38ED07E}" srcOrd="0" destOrd="0" presId="urn:microsoft.com/office/officeart/2005/8/layout/hierarchy2"/>
    <dgm:cxn modelId="{22CA24D3-AF13-4A3B-B914-CCAF17C7F527}" type="presParOf" srcId="{4A7A0C7C-7BE9-4C5D-AB94-1CB93CD3B225}" destId="{8C2D05C9-99B7-47FB-BCBC-48F7E35948E5}" srcOrd="1" destOrd="0" presId="urn:microsoft.com/office/officeart/2005/8/layout/hierarchy2"/>
    <dgm:cxn modelId="{99AB1D7A-C70D-47B3-9614-516507B496AF}" type="presParOf" srcId="{8C2D05C9-99B7-47FB-BCBC-48F7E35948E5}" destId="{00E312E7-E3EE-4867-BB02-97021D9AB5A1}" srcOrd="0" destOrd="0" presId="urn:microsoft.com/office/officeart/2005/8/layout/hierarchy2"/>
    <dgm:cxn modelId="{6CD9529E-8A66-450C-BB8C-9CD0958F9F50}" type="presParOf" srcId="{8C2D05C9-99B7-47FB-BCBC-48F7E35948E5}" destId="{1B28A175-D68F-44AD-A13D-0F0AB06DA178}" srcOrd="1" destOrd="0" presId="urn:microsoft.com/office/officeart/2005/8/layout/hierarchy2"/>
    <dgm:cxn modelId="{61401819-B6EE-40AB-BA00-21F4FAF8151D}" type="presParOf" srcId="{1B28A175-D68F-44AD-A13D-0F0AB06DA178}" destId="{DE7060D9-F5CF-40A3-A5A7-CB7AB276B041}" srcOrd="0" destOrd="0" presId="urn:microsoft.com/office/officeart/2005/8/layout/hierarchy2"/>
    <dgm:cxn modelId="{A70516AB-BD77-4237-8E7B-C78B7219E69B}" type="presParOf" srcId="{DE7060D9-F5CF-40A3-A5A7-CB7AB276B041}" destId="{F6D1B452-D79B-4CB7-90CA-E02835E208EC}" srcOrd="0" destOrd="0" presId="urn:microsoft.com/office/officeart/2005/8/layout/hierarchy2"/>
    <dgm:cxn modelId="{DC011C5C-24D8-4F34-BBD4-113B4ED3E108}" type="presParOf" srcId="{1B28A175-D68F-44AD-A13D-0F0AB06DA178}" destId="{26DA2A55-3527-4CE8-BB44-7AB93AA60626}" srcOrd="1" destOrd="0" presId="urn:microsoft.com/office/officeart/2005/8/layout/hierarchy2"/>
    <dgm:cxn modelId="{A355AF17-BA7F-4E3A-ACAF-F614CF9171C6}" type="presParOf" srcId="{26DA2A55-3527-4CE8-BB44-7AB93AA60626}" destId="{CA91B372-955F-4E92-9370-0B5211368879}" srcOrd="0" destOrd="0" presId="urn:microsoft.com/office/officeart/2005/8/layout/hierarchy2"/>
    <dgm:cxn modelId="{9E52ADBA-B4E2-4086-9420-0B44882DB46A}" type="presParOf" srcId="{26DA2A55-3527-4CE8-BB44-7AB93AA60626}" destId="{144AC108-87E3-4106-A39E-1CEC05823155}" srcOrd="1" destOrd="0" presId="urn:microsoft.com/office/officeart/2005/8/layout/hierarchy2"/>
    <dgm:cxn modelId="{3E6864FD-C00C-45BD-8C89-60F50EAC745F}" type="presParOf" srcId="{4A7A0C7C-7BE9-4C5D-AB94-1CB93CD3B225}" destId="{E7FA16DC-40FE-41D6-988A-E07D6FD9FBF0}" srcOrd="2" destOrd="0" presId="urn:microsoft.com/office/officeart/2005/8/layout/hierarchy2"/>
    <dgm:cxn modelId="{C66C7186-01A7-4380-8FA6-FC17B2048CA2}" type="presParOf" srcId="{E7FA16DC-40FE-41D6-988A-E07D6FD9FBF0}" destId="{3CE96AA9-D8C9-47F5-823F-7EE28C832CA2}" srcOrd="0" destOrd="0" presId="urn:microsoft.com/office/officeart/2005/8/layout/hierarchy2"/>
    <dgm:cxn modelId="{1FCD74F8-A110-43FA-A367-E2296FF8C85F}" type="presParOf" srcId="{4A7A0C7C-7BE9-4C5D-AB94-1CB93CD3B225}" destId="{23722012-1004-490D-8A78-3097A1BADA82}" srcOrd="3" destOrd="0" presId="urn:microsoft.com/office/officeart/2005/8/layout/hierarchy2"/>
    <dgm:cxn modelId="{C5EF4419-E852-48D5-8EEF-9FB0D90C5074}" type="presParOf" srcId="{23722012-1004-490D-8A78-3097A1BADA82}" destId="{6EA946E5-F97A-4707-9FD8-94790F6F62BB}" srcOrd="0" destOrd="0" presId="urn:microsoft.com/office/officeart/2005/8/layout/hierarchy2"/>
    <dgm:cxn modelId="{36D38FE8-8AB5-48E8-B4EE-A4F45E29162F}" type="presParOf" srcId="{23722012-1004-490D-8A78-3097A1BADA82}" destId="{9F500133-A0E4-411A-A11E-2D4815C33AE2}" srcOrd="1" destOrd="0" presId="urn:microsoft.com/office/officeart/2005/8/layout/hierarchy2"/>
    <dgm:cxn modelId="{782E9650-2CD1-4F75-A4AF-B5D769D1FAF6}" type="presParOf" srcId="{9F500133-A0E4-411A-A11E-2D4815C33AE2}" destId="{2C3006CD-043C-4CFA-9FCE-68E89B32CAE4}" srcOrd="0" destOrd="0" presId="urn:microsoft.com/office/officeart/2005/8/layout/hierarchy2"/>
    <dgm:cxn modelId="{92969CCD-27D7-4E73-8B93-12D2CE72CB37}" type="presParOf" srcId="{2C3006CD-043C-4CFA-9FCE-68E89B32CAE4}" destId="{2F37DCB6-6F24-41DB-9F80-C44639F95886}" srcOrd="0" destOrd="0" presId="urn:microsoft.com/office/officeart/2005/8/layout/hierarchy2"/>
    <dgm:cxn modelId="{A174C646-41CF-4735-9B05-F023F64649DF}" type="presParOf" srcId="{9F500133-A0E4-411A-A11E-2D4815C33AE2}" destId="{A21A5661-4761-4249-85FF-7DEE39232CD1}" srcOrd="1" destOrd="0" presId="urn:microsoft.com/office/officeart/2005/8/layout/hierarchy2"/>
    <dgm:cxn modelId="{6D8D16EE-0624-4808-9804-C13F8F800866}" type="presParOf" srcId="{A21A5661-4761-4249-85FF-7DEE39232CD1}" destId="{131AD620-8C39-4A97-99F0-CC1792013A59}" srcOrd="0" destOrd="0" presId="urn:microsoft.com/office/officeart/2005/8/layout/hierarchy2"/>
    <dgm:cxn modelId="{59478608-3C5A-43B0-9760-0D9AB05EC177}" type="presParOf" srcId="{A21A5661-4761-4249-85FF-7DEE39232CD1}" destId="{243ACE28-BC11-4AF5-ACE4-02C24797562B}" srcOrd="1" destOrd="0" presId="urn:microsoft.com/office/officeart/2005/8/layout/hierarchy2"/>
    <dgm:cxn modelId="{6A275E21-B662-4B07-AE89-CEA7F66813C6}" type="presParOf" srcId="{F52181E2-6E1D-4D0D-9D6C-E7294F4B06F8}" destId="{7E6EB0CF-3920-49F4-8DB2-A9C18DC00565}" srcOrd="2" destOrd="0" presId="urn:microsoft.com/office/officeart/2005/8/layout/hierarchy2"/>
    <dgm:cxn modelId="{3CEC2658-6823-4E61-9550-831E4DA158D3}" type="presParOf" srcId="{7E6EB0CF-3920-49F4-8DB2-A9C18DC00565}" destId="{0DBC1E40-66DF-45AE-A7C4-CA617274E99D}" srcOrd="0" destOrd="0" presId="urn:microsoft.com/office/officeart/2005/8/layout/hierarchy2"/>
    <dgm:cxn modelId="{5F1EDC7F-D898-4EC7-B2D8-5DEDF4E4D28E}" type="presParOf" srcId="{F52181E2-6E1D-4D0D-9D6C-E7294F4B06F8}" destId="{3DADA9B2-EE5B-48C1-B870-A9F8EC9A7F6B}" srcOrd="3" destOrd="0" presId="urn:microsoft.com/office/officeart/2005/8/layout/hierarchy2"/>
    <dgm:cxn modelId="{6DD5FBB1-DA6A-4750-BE0C-5844466E981F}" type="presParOf" srcId="{3DADA9B2-EE5B-48C1-B870-A9F8EC9A7F6B}" destId="{2AF5CE39-B3D9-4066-82DE-F8D958D21D62}" srcOrd="0" destOrd="0" presId="urn:microsoft.com/office/officeart/2005/8/layout/hierarchy2"/>
    <dgm:cxn modelId="{F5791FB2-999F-4D22-843B-61CA4E1A687E}" type="presParOf" srcId="{3DADA9B2-EE5B-48C1-B870-A9F8EC9A7F6B}" destId="{D0062032-5736-40DE-92C0-699849848F56}" srcOrd="1" destOrd="0" presId="urn:microsoft.com/office/officeart/2005/8/layout/hierarchy2"/>
    <dgm:cxn modelId="{99482753-74C5-4D23-A820-7E041134082A}" type="presParOf" srcId="{D0062032-5736-40DE-92C0-699849848F56}" destId="{2D121F8E-43BE-408C-9380-17DD61A28C0C}" srcOrd="0" destOrd="0" presId="urn:microsoft.com/office/officeart/2005/8/layout/hierarchy2"/>
    <dgm:cxn modelId="{979D5221-AE4A-4A8F-B8C3-1D279B6124BA}" type="presParOf" srcId="{2D121F8E-43BE-408C-9380-17DD61A28C0C}" destId="{15940DEA-4DBD-484C-9B61-9DD155643A8E}" srcOrd="0" destOrd="0" presId="urn:microsoft.com/office/officeart/2005/8/layout/hierarchy2"/>
    <dgm:cxn modelId="{4C9D788B-76F4-4F75-93CF-4B35ED448665}" type="presParOf" srcId="{D0062032-5736-40DE-92C0-699849848F56}" destId="{7B29A70B-56BE-4828-AD74-4D62E5179426}" srcOrd="1" destOrd="0" presId="urn:microsoft.com/office/officeart/2005/8/layout/hierarchy2"/>
    <dgm:cxn modelId="{53680006-F4DA-4FA7-B195-937BAF114308}" type="presParOf" srcId="{7B29A70B-56BE-4828-AD74-4D62E5179426}" destId="{9523B9FD-9316-4753-8763-7C3898243AE2}" srcOrd="0" destOrd="0" presId="urn:microsoft.com/office/officeart/2005/8/layout/hierarchy2"/>
    <dgm:cxn modelId="{1FA01B0C-604D-4490-8FC0-9867682359A1}" type="presParOf" srcId="{7B29A70B-56BE-4828-AD74-4D62E5179426}" destId="{0D1BC6AF-DAB2-49EF-B7EA-5C357E4DBB3E}" srcOrd="1" destOrd="0" presId="urn:microsoft.com/office/officeart/2005/8/layout/hierarchy2"/>
    <dgm:cxn modelId="{1837FD5C-F7D1-441D-A9BF-7E0ADAE10AA1}" type="presParOf" srcId="{0D1BC6AF-DAB2-49EF-B7EA-5C357E4DBB3E}" destId="{AEC671F7-B79B-42CB-BB5C-5B69819146D0}" srcOrd="0" destOrd="0" presId="urn:microsoft.com/office/officeart/2005/8/layout/hierarchy2"/>
    <dgm:cxn modelId="{267DB348-F2B4-4518-94E4-42351FFEAC2A}" type="presParOf" srcId="{AEC671F7-B79B-42CB-BB5C-5B69819146D0}" destId="{36EA4E6E-151C-433E-989E-12B4D2BCC6A1}" srcOrd="0" destOrd="0" presId="urn:microsoft.com/office/officeart/2005/8/layout/hierarchy2"/>
    <dgm:cxn modelId="{D38EEFCF-63AD-4C4F-82DA-B9850C74E737}" type="presParOf" srcId="{0D1BC6AF-DAB2-49EF-B7EA-5C357E4DBB3E}" destId="{ADB2DB08-8513-4E88-ADCC-5F3341FBCA62}" srcOrd="1" destOrd="0" presId="urn:microsoft.com/office/officeart/2005/8/layout/hierarchy2"/>
    <dgm:cxn modelId="{55676773-5468-431A-AC4C-951C43C9EF40}" type="presParOf" srcId="{ADB2DB08-8513-4E88-ADCC-5F3341FBCA62}" destId="{765FAB69-FE83-447F-B44E-7CFDC9469CDB}" srcOrd="0" destOrd="0" presId="urn:microsoft.com/office/officeart/2005/8/layout/hierarchy2"/>
    <dgm:cxn modelId="{1B3F62DF-970C-40B0-84C0-1D017F8F1035}" type="presParOf" srcId="{ADB2DB08-8513-4E88-ADCC-5F3341FBCA62}" destId="{2803DEED-3965-4A22-8272-9DB8D9043EEB}" srcOrd="1" destOrd="0" presId="urn:microsoft.com/office/officeart/2005/8/layout/hierarchy2"/>
    <dgm:cxn modelId="{ABA9E4CD-EEBE-4150-8744-E49EBF7E1F36}" type="presParOf" srcId="{D0062032-5736-40DE-92C0-699849848F56}" destId="{B2A7D8CC-7BAF-4888-9496-1CF148C43FA5}" srcOrd="2" destOrd="0" presId="urn:microsoft.com/office/officeart/2005/8/layout/hierarchy2"/>
    <dgm:cxn modelId="{0E6BFC6B-D9D6-456F-B77B-F615EE82D851}" type="presParOf" srcId="{B2A7D8CC-7BAF-4888-9496-1CF148C43FA5}" destId="{C85A58DE-A28F-40DB-B304-526798813AB9}" srcOrd="0" destOrd="0" presId="urn:microsoft.com/office/officeart/2005/8/layout/hierarchy2"/>
    <dgm:cxn modelId="{BAD0BD40-5DCE-4AA1-A988-860CF1575E1F}" type="presParOf" srcId="{D0062032-5736-40DE-92C0-699849848F56}" destId="{CC29D6D8-C1E5-4B57-B6EA-7BF57800D387}" srcOrd="3" destOrd="0" presId="urn:microsoft.com/office/officeart/2005/8/layout/hierarchy2"/>
    <dgm:cxn modelId="{AE3FA450-F80E-4FD0-B3CA-EC3443DD908A}" type="presParOf" srcId="{CC29D6D8-C1E5-4B57-B6EA-7BF57800D387}" destId="{26CC0787-1974-42B8-AE41-66C2D9EBC56C}" srcOrd="0" destOrd="0" presId="urn:microsoft.com/office/officeart/2005/8/layout/hierarchy2"/>
    <dgm:cxn modelId="{13F67D99-14E7-44E8-8BD3-10C1B355CAEE}" type="presParOf" srcId="{CC29D6D8-C1E5-4B57-B6EA-7BF57800D387}" destId="{2D7322FD-30E4-49C9-9A18-1B47032F7CB4}" srcOrd="1" destOrd="0" presId="urn:microsoft.com/office/officeart/2005/8/layout/hierarchy2"/>
    <dgm:cxn modelId="{FEC0FC4B-8CC7-4BD6-91F1-4516987957A2}" type="presParOf" srcId="{2D7322FD-30E4-49C9-9A18-1B47032F7CB4}" destId="{6076795F-6954-4709-B09B-E25EA2EE15C6}" srcOrd="0" destOrd="0" presId="urn:microsoft.com/office/officeart/2005/8/layout/hierarchy2"/>
    <dgm:cxn modelId="{8B0E4D9F-63D3-4842-B3A6-C43FE936A2D5}" type="presParOf" srcId="{6076795F-6954-4709-B09B-E25EA2EE15C6}" destId="{8D7D94AA-AA2A-45E4-84BB-8551E0996B57}" srcOrd="0" destOrd="0" presId="urn:microsoft.com/office/officeart/2005/8/layout/hierarchy2"/>
    <dgm:cxn modelId="{B4C1EEED-EB5A-4A96-888A-F29832D1AA32}" type="presParOf" srcId="{2D7322FD-30E4-49C9-9A18-1B47032F7CB4}" destId="{AC6B3D38-0C4C-42C5-B945-64AA1892A1D6}" srcOrd="1" destOrd="0" presId="urn:microsoft.com/office/officeart/2005/8/layout/hierarchy2"/>
    <dgm:cxn modelId="{D609BE9A-B3A1-4B0F-8974-7A97A5953DB9}" type="presParOf" srcId="{AC6B3D38-0C4C-42C5-B945-64AA1892A1D6}" destId="{EFD55E7F-B675-4594-BC38-C04A50E516A8}" srcOrd="0" destOrd="0" presId="urn:microsoft.com/office/officeart/2005/8/layout/hierarchy2"/>
    <dgm:cxn modelId="{B25E203F-9A81-4DCB-8FB3-5C8C08BB081A}" type="presParOf" srcId="{AC6B3D38-0C4C-42C5-B945-64AA1892A1D6}" destId="{ADAF7B0B-C2E8-409D-8F9E-60733094F26A}" srcOrd="1" destOrd="0" presId="urn:microsoft.com/office/officeart/2005/8/layout/hierarchy2"/>
    <dgm:cxn modelId="{BBFD43E7-A445-49F3-BDD8-1AFB5A6F448F}" type="presParOf" srcId="{2D7322FD-30E4-49C9-9A18-1B47032F7CB4}" destId="{15279493-C26D-49F0-9C80-C9C4B7F9A9F9}" srcOrd="2" destOrd="0" presId="urn:microsoft.com/office/officeart/2005/8/layout/hierarchy2"/>
    <dgm:cxn modelId="{94F2B933-6B45-48C4-80C6-68E96BF54DFF}" type="presParOf" srcId="{15279493-C26D-49F0-9C80-C9C4B7F9A9F9}" destId="{268CC2D1-D406-4FFB-A4E0-548C3ACCF3C1}" srcOrd="0" destOrd="0" presId="urn:microsoft.com/office/officeart/2005/8/layout/hierarchy2"/>
    <dgm:cxn modelId="{2F27C3F9-041A-4FDA-85C6-EBBBBA17EB6C}" type="presParOf" srcId="{2D7322FD-30E4-49C9-9A18-1B47032F7CB4}" destId="{6D4838DB-7FF1-4BC3-9AF8-168A40B6ABE2}" srcOrd="3" destOrd="0" presId="urn:microsoft.com/office/officeart/2005/8/layout/hierarchy2"/>
    <dgm:cxn modelId="{AA5E1E24-7E24-4387-99F0-6DDF598D4D99}" type="presParOf" srcId="{6D4838DB-7FF1-4BC3-9AF8-168A40B6ABE2}" destId="{BA204103-A5FD-427F-B4FE-400AF05ACDCE}" srcOrd="0" destOrd="0" presId="urn:microsoft.com/office/officeart/2005/8/layout/hierarchy2"/>
    <dgm:cxn modelId="{8881DBDE-481A-4EE2-B67E-C328E71BF0F4}" type="presParOf" srcId="{6D4838DB-7FF1-4BC3-9AF8-168A40B6ABE2}" destId="{63B1056E-7DFB-4410-AEB0-6B9CE3087713}" srcOrd="1" destOrd="0" presId="urn:microsoft.com/office/officeart/2005/8/layout/hierarchy2"/>
    <dgm:cxn modelId="{EE2EA5FF-40CD-4B8E-9AC1-11C63F917407}" type="presParOf" srcId="{D0062032-5736-40DE-92C0-699849848F56}" destId="{C71DA8A3-87EA-4E9C-86FF-490A33CCB015}" srcOrd="4" destOrd="0" presId="urn:microsoft.com/office/officeart/2005/8/layout/hierarchy2"/>
    <dgm:cxn modelId="{8331A592-6AAB-4E39-AED4-BA7D3FB9DBE5}" type="presParOf" srcId="{C71DA8A3-87EA-4E9C-86FF-490A33CCB015}" destId="{DB0E7424-543E-4853-B38F-85F27EFF651B}" srcOrd="0" destOrd="0" presId="urn:microsoft.com/office/officeart/2005/8/layout/hierarchy2"/>
    <dgm:cxn modelId="{648C3A06-81A4-4970-A0E8-2E5C38D14FAF}" type="presParOf" srcId="{D0062032-5736-40DE-92C0-699849848F56}" destId="{5EA3D114-9EF2-4B60-A07C-421B34EE1E2D}" srcOrd="5" destOrd="0" presId="urn:microsoft.com/office/officeart/2005/8/layout/hierarchy2"/>
    <dgm:cxn modelId="{ABEABB33-01CD-426A-A1B3-E8BC9EA8CDC0}" type="presParOf" srcId="{5EA3D114-9EF2-4B60-A07C-421B34EE1E2D}" destId="{FD4C7CEA-4C48-47AC-99A5-30A1E4BB6CFA}" srcOrd="0" destOrd="0" presId="urn:microsoft.com/office/officeart/2005/8/layout/hierarchy2"/>
    <dgm:cxn modelId="{EF972F70-3AD9-4FAA-9FF4-7586050210C1}" type="presParOf" srcId="{5EA3D114-9EF2-4B60-A07C-421B34EE1E2D}" destId="{E4AA0E06-4A87-4353-9B8B-63FAE8249ED7}" srcOrd="1" destOrd="0" presId="urn:microsoft.com/office/officeart/2005/8/layout/hierarchy2"/>
    <dgm:cxn modelId="{A42BADB3-3F9F-496A-85CF-ABA0023E4FA5}" type="presParOf" srcId="{E4AA0E06-4A87-4353-9B8B-63FAE8249ED7}" destId="{5E5AA2B5-5893-4615-A911-D30830AE94F9}" srcOrd="0" destOrd="0" presId="urn:microsoft.com/office/officeart/2005/8/layout/hierarchy2"/>
    <dgm:cxn modelId="{BFCED4A5-FC98-4080-A666-D497463A7906}" type="presParOf" srcId="{5E5AA2B5-5893-4615-A911-D30830AE94F9}" destId="{B4A0A3CA-5A2E-41DA-BEAF-A5525A863722}" srcOrd="0" destOrd="0" presId="urn:microsoft.com/office/officeart/2005/8/layout/hierarchy2"/>
    <dgm:cxn modelId="{C412AA59-1F51-4F11-9A06-FC2258DC4DA0}" type="presParOf" srcId="{E4AA0E06-4A87-4353-9B8B-63FAE8249ED7}" destId="{0ABFC796-0ADB-404B-82A2-6A91AA2FC10E}" srcOrd="1" destOrd="0" presId="urn:microsoft.com/office/officeart/2005/8/layout/hierarchy2"/>
    <dgm:cxn modelId="{CF7FD783-0DCC-4881-8D0F-A3E70D01479B}" type="presParOf" srcId="{0ABFC796-0ADB-404B-82A2-6A91AA2FC10E}" destId="{D8724231-5427-4E45-AAB6-BA14E89762AD}" srcOrd="0" destOrd="0" presId="urn:microsoft.com/office/officeart/2005/8/layout/hierarchy2"/>
    <dgm:cxn modelId="{039C13D0-C4AD-4835-991B-578DB85847BE}" type="presParOf" srcId="{0ABFC796-0ADB-404B-82A2-6A91AA2FC10E}" destId="{D44D8C30-C82E-4956-B776-D1093CEE97C5}" srcOrd="1" destOrd="0" presId="urn:microsoft.com/office/officeart/2005/8/layout/hierarchy2"/>
    <dgm:cxn modelId="{C9482E85-060D-4E53-8622-7A7E9743B109}" type="presParOf" srcId="{E4AA0E06-4A87-4353-9B8B-63FAE8249ED7}" destId="{24B775D8-A94C-4C47-B216-011A6DCE2563}" srcOrd="2" destOrd="0" presId="urn:microsoft.com/office/officeart/2005/8/layout/hierarchy2"/>
    <dgm:cxn modelId="{2B48FE3B-472E-4B54-9FD5-13CD7B335D6D}" type="presParOf" srcId="{24B775D8-A94C-4C47-B216-011A6DCE2563}" destId="{2119A128-623E-48A7-95D2-5749941A821C}" srcOrd="0" destOrd="0" presId="urn:microsoft.com/office/officeart/2005/8/layout/hierarchy2"/>
    <dgm:cxn modelId="{2C6D47E4-D028-4EFF-A2BA-AB986969D734}" type="presParOf" srcId="{E4AA0E06-4A87-4353-9B8B-63FAE8249ED7}" destId="{51C70AE1-89B6-49E1-84D8-CA8C5B5DD858}" srcOrd="3" destOrd="0" presId="urn:microsoft.com/office/officeart/2005/8/layout/hierarchy2"/>
    <dgm:cxn modelId="{F3680827-2E82-4214-8938-2E5334E6E227}" type="presParOf" srcId="{51C70AE1-89B6-49E1-84D8-CA8C5B5DD858}" destId="{96742207-B57E-4210-A847-84834C2226BE}" srcOrd="0" destOrd="0" presId="urn:microsoft.com/office/officeart/2005/8/layout/hierarchy2"/>
    <dgm:cxn modelId="{73DC2A11-D322-4DFC-9B60-EDFC63C4E7B5}" type="presParOf" srcId="{51C70AE1-89B6-49E1-84D8-CA8C5B5DD858}" destId="{3BEB0490-933A-4165-956D-B86734F45301}" srcOrd="1" destOrd="0" presId="urn:microsoft.com/office/officeart/2005/8/layout/hierarchy2"/>
    <dgm:cxn modelId="{1CF94F1E-1134-42D3-A98E-D0610ABC9D65}" type="presParOf" srcId="{D0062032-5736-40DE-92C0-699849848F56}" destId="{3F392E26-995F-43A9-AA12-2FE0DC9B5F0C}" srcOrd="6" destOrd="0" presId="urn:microsoft.com/office/officeart/2005/8/layout/hierarchy2"/>
    <dgm:cxn modelId="{61EE60BE-9FB1-4EDA-80A7-33FC5BCFD158}" type="presParOf" srcId="{3F392E26-995F-43A9-AA12-2FE0DC9B5F0C}" destId="{30F06BAA-1FC0-4C67-86E3-6A669767A864}" srcOrd="0" destOrd="0" presId="urn:microsoft.com/office/officeart/2005/8/layout/hierarchy2"/>
    <dgm:cxn modelId="{4AF594C7-179F-42BC-BD10-F2CFD6BFDCF7}" type="presParOf" srcId="{D0062032-5736-40DE-92C0-699849848F56}" destId="{D1BFE1CB-3B5D-4150-B330-EDDFE593D25A}" srcOrd="7" destOrd="0" presId="urn:microsoft.com/office/officeart/2005/8/layout/hierarchy2"/>
    <dgm:cxn modelId="{07E7F2A1-5AAF-4C22-BCBA-21E6D4D69A74}" type="presParOf" srcId="{D1BFE1CB-3B5D-4150-B330-EDDFE593D25A}" destId="{1E3DED1A-0539-4EEF-A3A8-B69BD476B843}" srcOrd="0" destOrd="0" presId="urn:microsoft.com/office/officeart/2005/8/layout/hierarchy2"/>
    <dgm:cxn modelId="{40F87C73-AF73-43C2-A046-6AA89663C872}" type="presParOf" srcId="{D1BFE1CB-3B5D-4150-B330-EDDFE593D25A}" destId="{2635B530-C850-4417-ACBD-73FFC455D25D}" srcOrd="1" destOrd="0" presId="urn:microsoft.com/office/officeart/2005/8/layout/hierarchy2"/>
    <dgm:cxn modelId="{D246038E-D2F0-458F-85B0-328FAC4DD6EA}" type="presParOf" srcId="{2635B530-C850-4417-ACBD-73FFC455D25D}" destId="{4724B622-65CD-4020-ADE1-3C659F2D37D8}" srcOrd="0" destOrd="0" presId="urn:microsoft.com/office/officeart/2005/8/layout/hierarchy2"/>
    <dgm:cxn modelId="{C9854C81-E2A3-44E7-92D3-9263DAB4F482}" type="presParOf" srcId="{4724B622-65CD-4020-ADE1-3C659F2D37D8}" destId="{7E63031D-CDDA-4464-B704-F29FEBC12259}" srcOrd="0" destOrd="0" presId="urn:microsoft.com/office/officeart/2005/8/layout/hierarchy2"/>
    <dgm:cxn modelId="{179EB5AA-FF36-4F42-8122-0073F875468A}" type="presParOf" srcId="{2635B530-C850-4417-ACBD-73FFC455D25D}" destId="{CDDE1869-18A2-4D4A-996E-C608CDCA2C6B}" srcOrd="1" destOrd="0" presId="urn:microsoft.com/office/officeart/2005/8/layout/hierarchy2"/>
    <dgm:cxn modelId="{7679821A-7266-45AA-BA7C-4E5EE20A90DF}" type="presParOf" srcId="{CDDE1869-18A2-4D4A-996E-C608CDCA2C6B}" destId="{CC2C79CA-4D06-4A7C-BE66-9E9599B6932A}" srcOrd="0" destOrd="0" presId="urn:microsoft.com/office/officeart/2005/8/layout/hierarchy2"/>
    <dgm:cxn modelId="{BBAA9E18-7B2A-4EA4-8F3A-6F3469E010AD}" type="presParOf" srcId="{CDDE1869-18A2-4D4A-996E-C608CDCA2C6B}" destId="{34186C01-E624-4CB3-AFB0-E15C043A58D2}" srcOrd="1" destOrd="0" presId="urn:microsoft.com/office/officeart/2005/8/layout/hierarchy2"/>
    <dgm:cxn modelId="{F2F6AC3C-B606-4520-8A5B-F029915C702D}" type="presParOf" srcId="{2635B530-C850-4417-ACBD-73FFC455D25D}" destId="{8D236055-C470-4BA2-980A-9B1DCFD0DA3A}" srcOrd="2" destOrd="0" presId="urn:microsoft.com/office/officeart/2005/8/layout/hierarchy2"/>
    <dgm:cxn modelId="{1F207BC0-8975-4566-B735-83BAC87B7340}" type="presParOf" srcId="{8D236055-C470-4BA2-980A-9B1DCFD0DA3A}" destId="{7ACF30DE-9318-491B-9AEE-DD231AFD3424}" srcOrd="0" destOrd="0" presId="urn:microsoft.com/office/officeart/2005/8/layout/hierarchy2"/>
    <dgm:cxn modelId="{79B68DE0-C4C4-49B0-A791-F41F998ABF7A}" type="presParOf" srcId="{2635B530-C850-4417-ACBD-73FFC455D25D}" destId="{306E10A5-D643-4ADF-82C3-8061E6432C5F}" srcOrd="3" destOrd="0" presId="urn:microsoft.com/office/officeart/2005/8/layout/hierarchy2"/>
    <dgm:cxn modelId="{CB19FFC3-DDDD-48C3-BD20-5FC9CF0FB10F}" type="presParOf" srcId="{306E10A5-D643-4ADF-82C3-8061E6432C5F}" destId="{4F1645B7-85E6-4429-9C0E-4A1E7207CCBC}" srcOrd="0" destOrd="0" presId="urn:microsoft.com/office/officeart/2005/8/layout/hierarchy2"/>
    <dgm:cxn modelId="{D33515FB-603B-43C9-82BD-4F2164F2C8BC}" type="presParOf" srcId="{306E10A5-D643-4ADF-82C3-8061E6432C5F}" destId="{603C9748-21F7-44E9-9576-47F5E61CFCBB}" srcOrd="1" destOrd="0" presId="urn:microsoft.com/office/officeart/2005/8/layout/hierarchy2"/>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0FBAE82-42B7-4750-BF8A-6C7C4C66ABFA}"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en-US"/>
        </a:p>
      </dgm:t>
    </dgm:pt>
    <dgm:pt modelId="{BAD58574-86AF-4FD3-A600-8A3608FDC0C8}">
      <dgm:prSet phldrT="[Text]" custT="1"/>
      <dgm:spPr/>
      <dgm:t>
        <a:bodyPr/>
        <a:lstStyle/>
        <a:p>
          <a:pPr>
            <a:lnSpc>
              <a:spcPct val="150000"/>
            </a:lnSpc>
          </a:pPr>
          <a:r>
            <a:rPr lang="en-US" sz="2400" b="1" i="1" dirty="0">
              <a:latin typeface="Times New Roman" panose="02020603050405020304" pitchFamily="18" charset="0"/>
              <a:ea typeface="+mn-ea"/>
              <a:cs typeface="Times New Roman" panose="02020603050405020304" pitchFamily="18" charset="0"/>
            </a:rPr>
            <a:t>3. </a:t>
          </a:r>
          <a:r>
            <a:rPr lang="en-US" sz="2400" b="1" i="1" dirty="0" err="1">
              <a:latin typeface="Times New Roman" panose="02020603050405020304" pitchFamily="18" charset="0"/>
              <a:ea typeface="+mn-ea"/>
              <a:cs typeface="Times New Roman" panose="02020603050405020304" pitchFamily="18" charset="0"/>
            </a:rPr>
            <a:t>Cách</a:t>
          </a:r>
          <a:r>
            <a:rPr lang="en-US" sz="2400" b="1" i="1" dirty="0">
              <a:latin typeface="Times New Roman" panose="02020603050405020304" pitchFamily="18" charset="0"/>
              <a:ea typeface="+mn-ea"/>
              <a:cs typeface="Times New Roman" panose="02020603050405020304" pitchFamily="18" charset="0"/>
            </a:rPr>
            <a:t> </a:t>
          </a:r>
          <a:r>
            <a:rPr lang="en-US" sz="2400" b="1" i="1" dirty="0" err="1">
              <a:latin typeface="Times New Roman" panose="02020603050405020304" pitchFamily="18" charset="0"/>
              <a:ea typeface="+mn-ea"/>
              <a:cs typeface="Times New Roman" panose="02020603050405020304" pitchFamily="18" charset="0"/>
            </a:rPr>
            <a:t>đọc</a:t>
          </a:r>
          <a:r>
            <a:rPr lang="en-US" sz="2400" b="1" i="1" dirty="0">
              <a:latin typeface="Times New Roman" panose="02020603050405020304" pitchFamily="18" charset="0"/>
              <a:ea typeface="+mn-ea"/>
              <a:cs typeface="Times New Roman" panose="02020603050405020304" pitchFamily="18" charset="0"/>
            </a:rPr>
            <a:t> </a:t>
          </a:r>
          <a:r>
            <a:rPr lang="en-US" sz="2400" b="1" i="1" dirty="0" err="1">
              <a:latin typeface="Times New Roman" panose="02020603050405020304" pitchFamily="18" charset="0"/>
              <a:ea typeface="+mn-ea"/>
              <a:cs typeface="Times New Roman" panose="02020603050405020304" pitchFamily="18" charset="0"/>
            </a:rPr>
            <a:t>văn</a:t>
          </a:r>
          <a:r>
            <a:rPr lang="en-US" sz="2400" b="1" i="1" dirty="0">
              <a:latin typeface="Times New Roman" panose="02020603050405020304" pitchFamily="18" charset="0"/>
              <a:ea typeface="+mn-ea"/>
              <a:cs typeface="Times New Roman" panose="02020603050405020304" pitchFamily="18" charset="0"/>
            </a:rPr>
            <a:t> </a:t>
          </a:r>
          <a:r>
            <a:rPr lang="en-US" sz="2400" b="1" i="1" dirty="0" err="1">
              <a:latin typeface="Times New Roman" panose="02020603050405020304" pitchFamily="18" charset="0"/>
              <a:ea typeface="+mn-ea"/>
              <a:cs typeface="Times New Roman" panose="02020603050405020304" pitchFamily="18" charset="0"/>
            </a:rPr>
            <a:t>bản</a:t>
          </a:r>
          <a:endParaRPr lang="en-US" sz="2400" b="1" dirty="0">
            <a:latin typeface="Times New Roman" panose="02020603050405020304" pitchFamily="18" charset="0"/>
            <a:cs typeface="Times New Roman" panose="02020603050405020304" pitchFamily="18" charset="0"/>
          </a:endParaRPr>
        </a:p>
      </dgm:t>
    </dgm:pt>
    <dgm:pt modelId="{C9C94C57-C851-431A-821B-6AF03B4E47D4}" cxnId="{F00B0535-C15E-49BF-BC93-A054BE3C96F3}" type="parTrans">
      <dgm:prSet/>
      <dgm:spPr/>
      <dgm:t>
        <a:bodyPr/>
        <a:lstStyle/>
        <a:p>
          <a:endParaRPr lang="en-US"/>
        </a:p>
      </dgm:t>
    </dgm:pt>
    <dgm:pt modelId="{4E96A15E-6221-4E3E-9BF5-EA8C0AC72C9D}" cxnId="{F00B0535-C15E-49BF-BC93-A054BE3C96F3}" type="sibTrans">
      <dgm:prSet/>
      <dgm:spPr/>
      <dgm:t>
        <a:bodyPr/>
        <a:lstStyle/>
        <a:p>
          <a:endParaRPr lang="en-US"/>
        </a:p>
      </dgm:t>
    </dgm:pt>
    <dgm:pt modelId="{88225F12-ECAC-41A7-93EA-A9FB386C936E}">
      <dgm:prSet phldrT="[Text]"/>
      <dgm:spPr/>
      <dgm:t>
        <a:bodyPr/>
        <a:lstStyle/>
        <a:p>
          <a:pPr algn="just"/>
          <a:r>
            <a:rPr lang="vi-VN" i="1" smtClean="0">
              <a:effectLst/>
              <a:latin typeface="Times New Roman" panose="02020603050405020304"/>
              <a:ea typeface="Calibri" panose="020F0502020204030204"/>
              <a:cs typeface="Times New Roman" panose="02020603050405020304"/>
            </a:rPr>
            <a:t>Bước 1: </a:t>
          </a:r>
          <a:r>
            <a:rPr lang="vi-VN" smtClean="0">
              <a:effectLst/>
              <a:latin typeface="Times New Roman" panose="02020603050405020304"/>
              <a:ea typeface="Calibri" panose="020F0502020204030204"/>
              <a:cs typeface="Times New Roman" panose="02020603050405020304"/>
            </a:rPr>
            <a:t>Đọc kĩ văn bản (theo phân vai)</a:t>
          </a:r>
          <a:endParaRPr lang="en-US" b="0" dirty="0">
            <a:latin typeface="Times New Roman" panose="02020603050405020304" pitchFamily="18" charset="0"/>
            <a:cs typeface="Times New Roman" panose="02020603050405020304" pitchFamily="18" charset="0"/>
          </a:endParaRPr>
        </a:p>
      </dgm:t>
    </dgm:pt>
    <dgm:pt modelId="{B7DF4C3A-7686-4575-A151-CA484BC53534}" cxnId="{5133FCFD-FCAF-4F1A-A1F4-59CDFD260FF6}" type="parTrans">
      <dgm:prSet/>
      <dgm:spPr/>
      <dgm:t>
        <a:bodyPr/>
        <a:lstStyle/>
        <a:p>
          <a:endParaRPr lang="en-US"/>
        </a:p>
      </dgm:t>
    </dgm:pt>
    <dgm:pt modelId="{412DDE8E-E11F-44D0-AB05-A758EEDFD84A}" cxnId="{5133FCFD-FCAF-4F1A-A1F4-59CDFD260FF6}" type="sibTrans">
      <dgm:prSet/>
      <dgm:spPr/>
      <dgm:t>
        <a:bodyPr/>
        <a:lstStyle/>
        <a:p>
          <a:endParaRPr lang="en-US"/>
        </a:p>
      </dgm:t>
    </dgm:pt>
    <dgm:pt modelId="{0F2DD1FE-39F6-48D1-ADA9-0F0F674F3592}">
      <dgm:prSet/>
      <dgm:spPr/>
      <dgm:t>
        <a:bodyPr/>
        <a:lstStyle/>
        <a:p>
          <a:r>
            <a:rPr lang="vi-VN" i="1" smtClean="0">
              <a:effectLst/>
              <a:latin typeface="Times New Roman" panose="02020603050405020304"/>
              <a:ea typeface="Calibri" panose="020F0502020204030204"/>
              <a:cs typeface="Times New Roman" panose="02020603050405020304"/>
            </a:rPr>
            <a:t>Bước 2: </a:t>
          </a:r>
          <a:r>
            <a:rPr lang="vi-VN" smtClean="0">
              <a:effectLst/>
              <a:latin typeface="Times New Roman" panose="02020603050405020304"/>
              <a:ea typeface="Calibri" panose="020F0502020204030204"/>
              <a:cs typeface="Times New Roman" panose="02020603050405020304"/>
            </a:rPr>
            <a:t>Tóm tắt để nắm được bối cảnh, cốt truyện nhân vật.</a:t>
          </a:r>
          <a:endParaRPr lang="vi-VN">
            <a:effectLst/>
            <a:latin typeface="Times New Roman" panose="02020603050405020304"/>
            <a:ea typeface="Calibri" panose="020F0502020204030204"/>
            <a:cs typeface="Times New Roman" panose="02020603050405020304"/>
          </a:endParaRPr>
        </a:p>
      </dgm:t>
    </dgm:pt>
    <dgm:pt modelId="{C3892D4D-F8FC-4C4D-BE30-42DE53D5A92B}" cxnId="{6197CC2E-261D-4CC5-9E67-BB53EED773D3}" type="parTrans">
      <dgm:prSet/>
      <dgm:spPr/>
      <dgm:t>
        <a:bodyPr/>
        <a:lstStyle/>
        <a:p>
          <a:endParaRPr lang="vi-VN"/>
        </a:p>
      </dgm:t>
    </dgm:pt>
    <dgm:pt modelId="{FAC1D4F7-81A3-4ED3-A41B-208C4F0730F4}" cxnId="{6197CC2E-261D-4CC5-9E67-BB53EED773D3}" type="sibTrans">
      <dgm:prSet/>
      <dgm:spPr/>
      <dgm:t>
        <a:bodyPr/>
        <a:lstStyle/>
        <a:p>
          <a:endParaRPr lang="vi-VN"/>
        </a:p>
      </dgm:t>
    </dgm:pt>
    <dgm:pt modelId="{7F48C48E-C328-4C11-B26A-300406987159}">
      <dgm:prSet/>
      <dgm:spPr/>
      <dgm:t>
        <a:bodyPr/>
        <a:lstStyle/>
        <a:p>
          <a:r>
            <a:rPr lang="vi-VN" i="1" smtClean="0">
              <a:effectLst/>
              <a:latin typeface="Times New Roman" panose="02020603050405020304"/>
              <a:ea typeface="Calibri" panose="020F0502020204030204"/>
              <a:cs typeface="Times New Roman" panose="02020603050405020304"/>
            </a:rPr>
            <a:t>Bước 3: </a:t>
          </a:r>
          <a:r>
            <a:rPr lang="vi-VN" smtClean="0">
              <a:effectLst/>
              <a:latin typeface="Times New Roman" panose="02020603050405020304"/>
              <a:ea typeface="Calibri" panose="020F0502020204030204"/>
              <a:cs typeface="Times New Roman" panose="02020603050405020304"/>
            </a:rPr>
            <a:t>Phân tích các phân cảnh, hoặc nhân vật tiêu biểu để thấy được đặc trưng thể loại hài kịch.</a:t>
          </a:r>
          <a:endParaRPr lang="vi-VN">
            <a:effectLst/>
            <a:latin typeface="Times New Roman" panose="02020603050405020304"/>
            <a:ea typeface="Calibri" panose="020F0502020204030204"/>
            <a:cs typeface="Times New Roman" panose="02020603050405020304"/>
          </a:endParaRPr>
        </a:p>
      </dgm:t>
    </dgm:pt>
    <dgm:pt modelId="{882E91A5-0783-4396-B3A4-E36CE6141C35}" cxnId="{EC85301C-979D-4A04-8436-689A151408BC}" type="parTrans">
      <dgm:prSet/>
      <dgm:spPr/>
      <dgm:t>
        <a:bodyPr/>
        <a:lstStyle/>
        <a:p>
          <a:endParaRPr lang="vi-VN"/>
        </a:p>
      </dgm:t>
    </dgm:pt>
    <dgm:pt modelId="{58DDB186-FE22-441B-AE27-64BC3FF720EC}" cxnId="{EC85301C-979D-4A04-8436-689A151408BC}" type="sibTrans">
      <dgm:prSet/>
      <dgm:spPr/>
      <dgm:t>
        <a:bodyPr/>
        <a:lstStyle/>
        <a:p>
          <a:endParaRPr lang="vi-VN"/>
        </a:p>
      </dgm:t>
    </dgm:pt>
    <dgm:pt modelId="{52D5C3BE-0E33-4489-B52E-8D9114F6964E}">
      <dgm:prSet/>
      <dgm:spPr/>
      <dgm:t>
        <a:bodyPr/>
        <a:lstStyle/>
        <a:p>
          <a:r>
            <a:rPr lang="vi-VN" i="1" smtClean="0">
              <a:effectLst/>
              <a:latin typeface="Times New Roman" panose="02020603050405020304"/>
              <a:ea typeface="Calibri" panose="020F0502020204030204"/>
              <a:cs typeface="Times New Roman" panose="02020603050405020304"/>
            </a:rPr>
            <a:t>Bước 4:</a:t>
          </a:r>
          <a:r>
            <a:rPr lang="vi-VN" smtClean="0">
              <a:effectLst/>
              <a:latin typeface="Times New Roman" panose="02020603050405020304"/>
              <a:ea typeface="Calibri" panose="020F0502020204030204"/>
              <a:cs typeface="Times New Roman" panose="02020603050405020304"/>
            </a:rPr>
            <a:t> Chỉ rõ đặc điểm về hình thức và nội dung của văn bản theo đặc trưng thể loại hài kịch</a:t>
          </a:r>
          <a:endParaRPr lang="vi-VN">
            <a:effectLst/>
            <a:latin typeface="Times New Roman" panose="02020603050405020304"/>
            <a:ea typeface="Calibri" panose="020F0502020204030204"/>
            <a:cs typeface="Times New Roman" panose="02020603050405020304"/>
          </a:endParaRPr>
        </a:p>
      </dgm:t>
    </dgm:pt>
    <dgm:pt modelId="{DFB21904-86E2-48C0-B846-1A93493BE700}" cxnId="{6CF9A7A6-47BF-45F3-89A2-284837B373FB}" type="parTrans">
      <dgm:prSet/>
      <dgm:spPr/>
      <dgm:t>
        <a:bodyPr/>
        <a:lstStyle/>
        <a:p>
          <a:endParaRPr lang="vi-VN"/>
        </a:p>
      </dgm:t>
    </dgm:pt>
    <dgm:pt modelId="{C1BC332B-F2E6-4AAF-9391-2DCB486AE0FD}" cxnId="{6CF9A7A6-47BF-45F3-89A2-284837B373FB}" type="sibTrans">
      <dgm:prSet/>
      <dgm:spPr/>
      <dgm:t>
        <a:bodyPr/>
        <a:lstStyle/>
        <a:p>
          <a:endParaRPr lang="vi-VN"/>
        </a:p>
      </dgm:t>
    </dgm:pt>
    <dgm:pt modelId="{D0973ACD-2839-48B0-9FAF-1CB56C30196B}">
      <dgm:prSet/>
      <dgm:spPr/>
      <dgm:t>
        <a:bodyPr/>
        <a:lstStyle/>
        <a:p>
          <a:r>
            <a:rPr lang="vi-VN" i="1" smtClean="0">
              <a:effectLst/>
              <a:latin typeface="Times New Roman" panose="02020603050405020304"/>
              <a:ea typeface="Calibri" panose="020F0502020204030204"/>
            </a:rPr>
            <a:t>Bước 5: </a:t>
          </a:r>
          <a:r>
            <a:rPr lang="en-US" smtClean="0">
              <a:effectLst/>
              <a:latin typeface="Times New Roman" panose="02020603050405020304"/>
              <a:ea typeface="Calibri" panose="020F0502020204030204"/>
            </a:rPr>
            <a:t>Rút ra giá trị của văn bản</a:t>
          </a:r>
          <a:r>
            <a:rPr lang="vi-VN" smtClean="0">
              <a:effectLst/>
              <a:latin typeface="Times New Roman" panose="02020603050405020304"/>
              <a:ea typeface="Calibri" panose="020F0502020204030204"/>
            </a:rPr>
            <a:t>, liên hệ các vấn đề đặt ra trong văn bản với thực tiễn cuộc sống.</a:t>
          </a:r>
          <a:endParaRPr lang="vi-VN"/>
        </a:p>
      </dgm:t>
    </dgm:pt>
    <dgm:pt modelId="{E175D71E-22AD-4EF3-B041-9A8D0926AB33}" cxnId="{151FDE65-C996-457A-88B6-A787746D1623}" type="parTrans">
      <dgm:prSet/>
      <dgm:spPr/>
      <dgm:t>
        <a:bodyPr/>
        <a:lstStyle/>
        <a:p>
          <a:endParaRPr lang="vi-VN"/>
        </a:p>
      </dgm:t>
    </dgm:pt>
    <dgm:pt modelId="{74415DD7-8C23-4700-A32E-6BAF147FC2CF}" cxnId="{151FDE65-C996-457A-88B6-A787746D1623}" type="sibTrans">
      <dgm:prSet/>
      <dgm:spPr/>
      <dgm:t>
        <a:bodyPr/>
        <a:lstStyle/>
        <a:p>
          <a:endParaRPr lang="vi-VN"/>
        </a:p>
      </dgm:t>
    </dgm:pt>
    <dgm:pt modelId="{C2431359-18BE-40CC-BDBE-0525B95807A1}" type="pres">
      <dgm:prSet presAssocID="{60FBAE82-42B7-4750-BF8A-6C7C4C66ABFA}" presName="Name0" presStyleCnt="0">
        <dgm:presLayoutVars>
          <dgm:dir/>
          <dgm:animLvl val="lvl"/>
          <dgm:resizeHandles val="exact"/>
        </dgm:presLayoutVars>
      </dgm:prSet>
      <dgm:spPr/>
      <dgm:t>
        <a:bodyPr/>
        <a:lstStyle/>
        <a:p>
          <a:endParaRPr lang="vi-VN"/>
        </a:p>
      </dgm:t>
    </dgm:pt>
    <dgm:pt modelId="{CFBD6827-13BB-48D9-B635-0A0AA6D6957E}" type="pres">
      <dgm:prSet presAssocID="{BAD58574-86AF-4FD3-A600-8A3608FDC0C8}" presName="linNode" presStyleCnt="0"/>
      <dgm:spPr/>
    </dgm:pt>
    <dgm:pt modelId="{0D62C58C-3180-45F3-9CCE-C6E6DFDC654D}" type="pres">
      <dgm:prSet presAssocID="{BAD58574-86AF-4FD3-A600-8A3608FDC0C8}" presName="parentText" presStyleLbl="node1" presStyleIdx="0" presStyleCnt="1" custScaleX="58243">
        <dgm:presLayoutVars>
          <dgm:chMax val="1"/>
          <dgm:bulletEnabled val="1"/>
        </dgm:presLayoutVars>
      </dgm:prSet>
      <dgm:spPr/>
      <dgm:t>
        <a:bodyPr/>
        <a:lstStyle/>
        <a:p>
          <a:endParaRPr lang="vi-VN"/>
        </a:p>
      </dgm:t>
    </dgm:pt>
    <dgm:pt modelId="{90513A29-19EB-466D-96D2-60B56CF5A62A}" type="pres">
      <dgm:prSet presAssocID="{BAD58574-86AF-4FD3-A600-8A3608FDC0C8}" presName="descendantText" presStyleLbl="alignAccFollowNode1" presStyleIdx="0" presStyleCnt="1" custScaleY="124389">
        <dgm:presLayoutVars>
          <dgm:bulletEnabled val="1"/>
        </dgm:presLayoutVars>
      </dgm:prSet>
      <dgm:spPr/>
      <dgm:t>
        <a:bodyPr/>
        <a:lstStyle/>
        <a:p>
          <a:endParaRPr lang="vi-VN"/>
        </a:p>
      </dgm:t>
    </dgm:pt>
  </dgm:ptLst>
  <dgm:cxnLst>
    <dgm:cxn modelId="{9684BDF2-1DD9-4025-BFC8-EFFF5C6C02F6}" type="presOf" srcId="{88225F12-ECAC-41A7-93EA-A9FB386C936E}" destId="{90513A29-19EB-466D-96D2-60B56CF5A62A}" srcOrd="0" destOrd="0" presId="urn:microsoft.com/office/officeart/2005/8/layout/vList5"/>
    <dgm:cxn modelId="{AC4B9FED-9713-41EA-9AD6-A3EA28B58C3C}" type="presOf" srcId="{D0973ACD-2839-48B0-9FAF-1CB56C30196B}" destId="{90513A29-19EB-466D-96D2-60B56CF5A62A}" srcOrd="0" destOrd="4" presId="urn:microsoft.com/office/officeart/2005/8/layout/vList5"/>
    <dgm:cxn modelId="{6CF9A7A6-47BF-45F3-89A2-284837B373FB}" srcId="{BAD58574-86AF-4FD3-A600-8A3608FDC0C8}" destId="{52D5C3BE-0E33-4489-B52E-8D9114F6964E}" srcOrd="3" destOrd="0" parTransId="{DFB21904-86E2-48C0-B846-1A93493BE700}" sibTransId="{C1BC332B-F2E6-4AAF-9391-2DCB486AE0FD}"/>
    <dgm:cxn modelId="{EC85301C-979D-4A04-8436-689A151408BC}" srcId="{BAD58574-86AF-4FD3-A600-8A3608FDC0C8}" destId="{7F48C48E-C328-4C11-B26A-300406987159}" srcOrd="2" destOrd="0" parTransId="{882E91A5-0783-4396-B3A4-E36CE6141C35}" sibTransId="{58DDB186-FE22-441B-AE27-64BC3FF720EC}"/>
    <dgm:cxn modelId="{5133FCFD-FCAF-4F1A-A1F4-59CDFD260FF6}" srcId="{BAD58574-86AF-4FD3-A600-8A3608FDC0C8}" destId="{88225F12-ECAC-41A7-93EA-A9FB386C936E}" srcOrd="0" destOrd="0" parTransId="{B7DF4C3A-7686-4575-A151-CA484BC53534}" sibTransId="{412DDE8E-E11F-44D0-AB05-A758EEDFD84A}"/>
    <dgm:cxn modelId="{FDAA49E4-F0F7-4979-B36A-E5170CC728A7}" type="presOf" srcId="{7F48C48E-C328-4C11-B26A-300406987159}" destId="{90513A29-19EB-466D-96D2-60B56CF5A62A}" srcOrd="0" destOrd="2" presId="urn:microsoft.com/office/officeart/2005/8/layout/vList5"/>
    <dgm:cxn modelId="{151FDE65-C996-457A-88B6-A787746D1623}" srcId="{BAD58574-86AF-4FD3-A600-8A3608FDC0C8}" destId="{D0973ACD-2839-48B0-9FAF-1CB56C30196B}" srcOrd="4" destOrd="0" parTransId="{E175D71E-22AD-4EF3-B041-9A8D0926AB33}" sibTransId="{74415DD7-8C23-4700-A32E-6BAF147FC2CF}"/>
    <dgm:cxn modelId="{5580342A-8B39-4612-B4EA-D8BFF71EC2D0}" type="presOf" srcId="{52D5C3BE-0E33-4489-B52E-8D9114F6964E}" destId="{90513A29-19EB-466D-96D2-60B56CF5A62A}" srcOrd="0" destOrd="3" presId="urn:microsoft.com/office/officeart/2005/8/layout/vList5"/>
    <dgm:cxn modelId="{6197CC2E-261D-4CC5-9E67-BB53EED773D3}" srcId="{BAD58574-86AF-4FD3-A600-8A3608FDC0C8}" destId="{0F2DD1FE-39F6-48D1-ADA9-0F0F674F3592}" srcOrd="1" destOrd="0" parTransId="{C3892D4D-F8FC-4C4D-BE30-42DE53D5A92B}" sibTransId="{FAC1D4F7-81A3-4ED3-A41B-208C4F0730F4}"/>
    <dgm:cxn modelId="{CFC0723D-FBCB-4138-8B2A-2293244A79E9}" type="presOf" srcId="{60FBAE82-42B7-4750-BF8A-6C7C4C66ABFA}" destId="{C2431359-18BE-40CC-BDBE-0525B95807A1}" srcOrd="0" destOrd="0" presId="urn:microsoft.com/office/officeart/2005/8/layout/vList5"/>
    <dgm:cxn modelId="{718E16F2-A33E-47C4-A896-BAD6D32FAABA}" type="presOf" srcId="{BAD58574-86AF-4FD3-A600-8A3608FDC0C8}" destId="{0D62C58C-3180-45F3-9CCE-C6E6DFDC654D}" srcOrd="0" destOrd="0" presId="urn:microsoft.com/office/officeart/2005/8/layout/vList5"/>
    <dgm:cxn modelId="{75A714A6-AD72-454E-A9C4-2CF5BFB6E116}" type="presOf" srcId="{0F2DD1FE-39F6-48D1-ADA9-0F0F674F3592}" destId="{90513A29-19EB-466D-96D2-60B56CF5A62A}" srcOrd="0" destOrd="1" presId="urn:microsoft.com/office/officeart/2005/8/layout/vList5"/>
    <dgm:cxn modelId="{F00B0535-C15E-49BF-BC93-A054BE3C96F3}" srcId="{60FBAE82-42B7-4750-BF8A-6C7C4C66ABFA}" destId="{BAD58574-86AF-4FD3-A600-8A3608FDC0C8}" srcOrd="0" destOrd="0" parTransId="{C9C94C57-C851-431A-821B-6AF03B4E47D4}" sibTransId="{4E96A15E-6221-4E3E-9BF5-EA8C0AC72C9D}"/>
    <dgm:cxn modelId="{E75C4F1F-D496-4F5B-97ED-CDEB1A8B8AEA}" type="presParOf" srcId="{C2431359-18BE-40CC-BDBE-0525B95807A1}" destId="{CFBD6827-13BB-48D9-B635-0A0AA6D6957E}" srcOrd="0" destOrd="0" presId="urn:microsoft.com/office/officeart/2005/8/layout/vList5"/>
    <dgm:cxn modelId="{AAE69F2B-5AD5-4CD3-8990-2E1659EFB3DE}" type="presParOf" srcId="{CFBD6827-13BB-48D9-B635-0A0AA6D6957E}" destId="{0D62C58C-3180-45F3-9CCE-C6E6DFDC654D}" srcOrd="0" destOrd="0" presId="urn:microsoft.com/office/officeart/2005/8/layout/vList5"/>
    <dgm:cxn modelId="{073388DF-C37B-43FD-A3C4-04932FB43F99}" type="presParOf" srcId="{CFBD6827-13BB-48D9-B635-0A0AA6D6957E}" destId="{90513A29-19EB-466D-96D2-60B56CF5A62A}"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12590124" cy="6721500"/>
        <a:chOff x="0" y="0"/>
        <a:chExt cx="12590124" cy="6721500"/>
      </a:xfrm>
    </dsp:grpSpPr>
    <dsp:sp modelId="{D9004C8A-BECA-42BE-A464-32E4815FF2CE}">
      <dsp:nvSpPr>
        <dsp:cNvPr id="3" name="Rounded Rectangle 2"/>
        <dsp:cNvSpPr/>
      </dsp:nvSpPr>
      <dsp:spPr bwMode="white">
        <a:xfrm>
          <a:off x="483630" y="1598232"/>
          <a:ext cx="2175172" cy="1065148"/>
        </a:xfrm>
        <a:prstGeom prst="roundRect">
          <a:avLst>
            <a:gd name="adj" fmla="val 10000"/>
          </a:avLst>
        </a:prstGeom>
      </dsp:spPr>
      <dsp:style>
        <a:lnRef idx="0">
          <a:schemeClr val="lt1"/>
        </a:lnRef>
        <a:fillRef idx="3">
          <a:schemeClr val="accent2"/>
        </a:fillRef>
        <a:effectRef idx="3">
          <a:scrgbClr r="0" g="0" b="0"/>
        </a:effectRef>
        <a:fontRef idx="minor">
          <a:schemeClr val="lt1"/>
        </a:fontRef>
      </dsp:style>
      <dsp:txBody>
        <a:bodyPr lIns="12700" tIns="12700" rIns="12700" bIns="12700" anchor="ctr"/>
        <a:lstStyle>
          <a:lvl1pPr algn="ctr">
            <a:defRPr sz="2000"/>
          </a:lvl1pPr>
          <a:lvl2pPr marL="114300" indent="-114300" algn="ctr">
            <a:defRPr sz="1500"/>
          </a:lvl2pPr>
          <a:lvl3pPr marL="228600" indent="-114300" algn="ctr">
            <a:defRPr sz="1500"/>
          </a:lvl3pPr>
          <a:lvl4pPr marL="342900" indent="-114300" algn="ctr">
            <a:defRPr sz="1500"/>
          </a:lvl4pPr>
          <a:lvl5pPr marL="457200" indent="-114300" algn="ctr">
            <a:defRPr sz="1500"/>
          </a:lvl5pPr>
          <a:lvl6pPr marL="571500" indent="-114300" algn="ctr">
            <a:defRPr sz="1500"/>
          </a:lvl6pPr>
          <a:lvl7pPr marL="685800" indent="-114300" algn="ctr">
            <a:defRPr sz="1500"/>
          </a:lvl7pPr>
          <a:lvl8pPr marL="800100" indent="-114300" algn="ctr">
            <a:defRPr sz="1500"/>
          </a:lvl8pPr>
          <a:lvl9pPr marL="914400" indent="-114300" algn="ctr">
            <a:defRPr sz="1500"/>
          </a:lvl9pPr>
        </a:lstStyle>
        <a:p>
          <a:pPr lvl="0">
            <a:lnSpc>
              <a:spcPct val="100000"/>
            </a:lnSpc>
            <a:spcBef>
              <a:spcPct val="0"/>
            </a:spcBef>
            <a:spcAft>
              <a:spcPct val="35000"/>
            </a:spcAft>
          </a:pPr>
          <a:r>
            <a:rPr lang="en-US" sz="2000" b="1" dirty="0" err="1">
              <a:latin typeface="Times New Roman" panose="02020603050405020304" pitchFamily="18" charset="0"/>
              <a:cs typeface="Times New Roman" panose="02020603050405020304" pitchFamily="18" charset="0"/>
            </a:rPr>
            <a:t>Đặc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điểm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của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Hài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kịch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trong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văn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bản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Đổi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tên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xã</a:t>
          </a:r>
          <a:r>
            <a:rPr lang="en-US" sz="2000" b="1" dirty="0">
              <a:latin typeface="Times New Roman" panose="02020603050405020304" pitchFamily="18" charset="0"/>
              <a:cs typeface="Times New Roman" panose="02020603050405020304" pitchFamily="18" charset="0"/>
            </a:rPr>
            <a:t>”</a:t>
          </a:r>
        </a:p>
      </dsp:txBody>
      <dsp:txXfrm>
        <a:off x="483630" y="1598232"/>
        <a:ext cx="2175172" cy="1065148"/>
      </dsp:txXfrm>
    </dsp:sp>
    <dsp:sp modelId="{D6DDD352-F143-4644-98E8-1CE401B2CB4B}">
      <dsp:nvSpPr>
        <dsp:cNvPr id="4" name="Freeform 3"/>
        <dsp:cNvSpPr/>
      </dsp:nvSpPr>
      <dsp:spPr bwMode="white">
        <a:xfrm>
          <a:off x="2110127" y="1430504"/>
          <a:ext cx="1419907" cy="17820"/>
        </a:xfrm>
        <a:custGeom>
          <a:avLst/>
          <a:gdLst/>
          <a:ahLst/>
          <a:cxnLst/>
          <a:pathLst>
            <a:path w="2236" h="28">
              <a:moveTo>
                <a:pt x="864" y="1103"/>
              </a:moveTo>
              <a:lnTo>
                <a:pt x="1372" y="-1075"/>
              </a:lnTo>
            </a:path>
          </a:pathLst>
        </a:custGeom>
        <a:ln w="19050">
          <a:solidFill>
            <a:schemeClr val="accent4"/>
          </a:solidFill>
        </a:ln>
      </dsp:spPr>
      <dsp:style>
        <a:lnRef idx="2">
          <a:schemeClr val="accent4"/>
        </a:lnRef>
        <a:fillRef idx="0">
          <a:schemeClr val="accent2">
            <a:tint val="90000"/>
          </a:schemeClr>
        </a:fillRef>
        <a:effectRef idx="0">
          <a:scrgbClr r="0" g="0" b="0"/>
        </a:effectRef>
        <a:fontRef idx="minor"/>
      </dsp:style>
      <dsp:txBody>
        <a:bodyPr lIns="12700" tIns="0" rIns="12700" bIns="0" anchor="ctr"/>
        <a:lstStyle>
          <a:lvl1pPr algn="ctr">
            <a:defRPr sz="5500"/>
          </a:lvl1pPr>
          <a:lvl2pPr marL="285750" indent="-285750" algn="ctr">
            <a:defRPr sz="4200"/>
          </a:lvl2pPr>
          <a:lvl3pPr marL="571500" indent="-285750" algn="ctr">
            <a:defRPr sz="4200"/>
          </a:lvl3pPr>
          <a:lvl4pPr marL="857250" indent="-285750" algn="ctr">
            <a:defRPr sz="4200"/>
          </a:lvl4pPr>
          <a:lvl5pPr marL="1143000" indent="-285750" algn="ctr">
            <a:defRPr sz="4200"/>
          </a:lvl5pPr>
          <a:lvl6pPr marL="1428750" indent="-285750" algn="ctr">
            <a:defRPr sz="4200"/>
          </a:lvl6pPr>
          <a:lvl7pPr marL="1714500" indent="-285750" algn="ctr">
            <a:defRPr sz="4200"/>
          </a:lvl7pPr>
          <a:lvl8pPr marL="2000250" indent="-285750" algn="ctr">
            <a:defRPr sz="4200"/>
          </a:lvl8pPr>
          <a:lvl9pPr marL="2286000" indent="-285750" algn="ctr">
            <a:defRPr sz="4200"/>
          </a:lvl9pPr>
        </a:lstStyle>
        <a:p>
          <a:pPr lvl="0">
            <a:lnSpc>
              <a:spcPct val="100000"/>
            </a:lnSpc>
            <a:spcBef>
              <a:spcPct val="0"/>
            </a:spcBef>
            <a:spcAft>
              <a:spcPct val="35000"/>
            </a:spcAft>
          </a:pPr>
          <a:endParaRPr lang="en-US" sz="2000">
            <a:solidFill>
              <a:schemeClr val="tx1"/>
            </a:solidFill>
            <a:latin typeface="Times New Roman" panose="02020603050405020304" pitchFamily="18" charset="0"/>
            <a:cs typeface="Times New Roman" panose="02020603050405020304" pitchFamily="18" charset="0"/>
          </a:endParaRPr>
        </a:p>
      </dsp:txBody>
      <dsp:txXfrm>
        <a:off x="2110127" y="1430504"/>
        <a:ext cx="1419907" cy="17820"/>
      </dsp:txXfrm>
    </dsp:sp>
    <dsp:sp modelId="{30B5C72D-DC17-4BDB-8FAB-F84826947CBB}">
      <dsp:nvSpPr>
        <dsp:cNvPr id="5" name="Rounded Rectangle 4"/>
        <dsp:cNvSpPr/>
      </dsp:nvSpPr>
      <dsp:spPr bwMode="white">
        <a:xfrm>
          <a:off x="2981359" y="415310"/>
          <a:ext cx="1330844" cy="665422"/>
        </a:xfrm>
        <a:prstGeom prst="roundRect">
          <a:avLst>
            <a:gd name="adj" fmla="val 10000"/>
          </a:avLst>
        </a:prstGeom>
      </dsp:spPr>
      <dsp:style>
        <a:lnRef idx="0">
          <a:schemeClr val="lt1"/>
        </a:lnRef>
        <a:fillRef idx="3">
          <a:schemeClr val="accent4">
            <a:hueOff val="0"/>
            <a:satOff val="0"/>
            <a:lumOff val="0"/>
            <a:alpha val="100000"/>
          </a:schemeClr>
        </a:fillRef>
        <a:effectRef idx="3">
          <a:scrgbClr r="0" g="0" b="0"/>
        </a:effectRef>
        <a:fontRef idx="minor">
          <a:schemeClr val="lt1"/>
        </a:fontRef>
      </dsp:style>
      <dsp:txBody>
        <a:bodyPr lIns="12700" tIns="12700" rIns="12700" bIns="12700" anchor="ctr"/>
        <a:lstStyle>
          <a:lvl1pPr algn="ctr">
            <a:defRPr sz="2000"/>
          </a:lvl1pPr>
          <a:lvl2pPr marL="114300" indent="-114300" algn="ctr">
            <a:defRPr sz="1500"/>
          </a:lvl2pPr>
          <a:lvl3pPr marL="228600" indent="-114300" algn="ctr">
            <a:defRPr sz="1500"/>
          </a:lvl3pPr>
          <a:lvl4pPr marL="342900" indent="-114300" algn="ctr">
            <a:defRPr sz="1500"/>
          </a:lvl4pPr>
          <a:lvl5pPr marL="457200" indent="-114300" algn="ctr">
            <a:defRPr sz="1500"/>
          </a:lvl5pPr>
          <a:lvl6pPr marL="571500" indent="-114300" algn="ctr">
            <a:defRPr sz="1500"/>
          </a:lvl6pPr>
          <a:lvl7pPr marL="685800" indent="-114300" algn="ctr">
            <a:defRPr sz="1500"/>
          </a:lvl7pPr>
          <a:lvl8pPr marL="800100" indent="-114300" algn="ctr">
            <a:defRPr sz="1500"/>
          </a:lvl8pPr>
          <a:lvl9pPr marL="914400" indent="-114300" algn="ctr">
            <a:defRPr sz="1500"/>
          </a:lvl9pPr>
        </a:lstStyle>
        <a:p>
          <a:pPr lvl="0">
            <a:lnSpc>
              <a:spcPct val="100000"/>
            </a:lnSpc>
            <a:spcBef>
              <a:spcPct val="0"/>
            </a:spcBef>
            <a:spcAft>
              <a:spcPct val="35000"/>
            </a:spcAft>
          </a:pPr>
          <a:r>
            <a:rPr lang="en-US" sz="2000" b="1">
              <a:solidFill>
                <a:schemeClr val="tx1"/>
              </a:solidFill>
              <a:latin typeface="Times New Roman" panose="02020603050405020304" pitchFamily="18" charset="0"/>
              <a:cs typeface="Times New Roman" panose="02020603050405020304" pitchFamily="18" charset="0"/>
            </a:rPr>
            <a:t>Nội dung</a:t>
          </a:r>
          <a:endParaRPr lang="en-US" sz="2000" b="1" dirty="0">
            <a:solidFill>
              <a:schemeClr val="tx1"/>
            </a:solidFill>
            <a:latin typeface="Times New Roman" panose="02020603050405020304" pitchFamily="18" charset="0"/>
            <a:cs typeface="Times New Roman" panose="02020603050405020304" pitchFamily="18" charset="0"/>
          </a:endParaRPr>
        </a:p>
      </dsp:txBody>
      <dsp:txXfrm>
        <a:off x="2981359" y="415310"/>
        <a:ext cx="1330844" cy="665422"/>
      </dsp:txXfrm>
    </dsp:sp>
    <dsp:sp modelId="{21CD9A61-8806-499A-B211-805EB78BBB4F}">
      <dsp:nvSpPr>
        <dsp:cNvPr id="6" name="Freeform 5"/>
        <dsp:cNvSpPr/>
      </dsp:nvSpPr>
      <dsp:spPr bwMode="white">
        <a:xfrm>
          <a:off x="4208959" y="531456"/>
          <a:ext cx="520900" cy="17820"/>
        </a:xfrm>
        <a:custGeom>
          <a:avLst/>
          <a:gdLst/>
          <a:ahLst/>
          <a:cxnLst/>
          <a:pathLst>
            <a:path w="820" h="28">
              <a:moveTo>
                <a:pt x="163" y="341"/>
              </a:moveTo>
              <a:lnTo>
                <a:pt x="658" y="-313"/>
              </a:lnTo>
            </a:path>
          </a:pathLst>
        </a:custGeom>
      </dsp:spPr>
      <dsp:style>
        <a:lnRef idx="3">
          <a:schemeClr val="accent1"/>
        </a:lnRef>
        <a:fillRef idx="0">
          <a:schemeClr val="accent1"/>
        </a:fillRef>
        <a:effectRef idx="2">
          <a:schemeClr val="accent1"/>
        </a:effectRef>
        <a:fontRef idx="minor">
          <a:schemeClr val="tx1"/>
        </a:fontRef>
      </dsp:style>
      <dsp:txBody>
        <a:bodyPr lIns="12700" tIns="0" rIns="12700" bIns="0" anchor="ctr"/>
        <a:lstStyle>
          <a:lvl1pPr algn="ctr">
            <a:defRPr sz="5500"/>
          </a:lvl1pPr>
          <a:lvl2pPr marL="285750" indent="-285750" algn="ctr">
            <a:defRPr sz="4200"/>
          </a:lvl2pPr>
          <a:lvl3pPr marL="571500" indent="-285750" algn="ctr">
            <a:defRPr sz="4200"/>
          </a:lvl3pPr>
          <a:lvl4pPr marL="857250" indent="-285750" algn="ctr">
            <a:defRPr sz="4200"/>
          </a:lvl4pPr>
          <a:lvl5pPr marL="1143000" indent="-285750" algn="ctr">
            <a:defRPr sz="4200"/>
          </a:lvl5pPr>
          <a:lvl6pPr marL="1428750" indent="-285750" algn="ctr">
            <a:defRPr sz="4200"/>
          </a:lvl6pPr>
          <a:lvl7pPr marL="1714500" indent="-285750" algn="ctr">
            <a:defRPr sz="4200"/>
          </a:lvl7pPr>
          <a:lvl8pPr marL="2000250" indent="-285750" algn="ctr">
            <a:defRPr sz="4200"/>
          </a:lvl8pPr>
          <a:lvl9pPr marL="2286000" indent="-285750" algn="ctr">
            <a:defRPr sz="4200"/>
          </a:lvl9pPr>
        </a:lstStyle>
        <a:p>
          <a:pPr lvl="0">
            <a:lnSpc>
              <a:spcPct val="100000"/>
            </a:lnSpc>
            <a:spcBef>
              <a:spcPct val="0"/>
            </a:spcBef>
            <a:spcAft>
              <a:spcPct val="35000"/>
            </a:spcAft>
          </a:pPr>
          <a:endParaRPr lang="en-US" sz="2000">
            <a:solidFill>
              <a:schemeClr val="tx1"/>
            </a:solidFill>
            <a:latin typeface="Times New Roman" panose="02020603050405020304" pitchFamily="18" charset="0"/>
            <a:cs typeface="Times New Roman" panose="02020603050405020304" pitchFamily="18" charset="0"/>
          </a:endParaRPr>
        </a:p>
      </dsp:txBody>
      <dsp:txXfrm>
        <a:off x="4208959" y="531456"/>
        <a:ext cx="520900" cy="17820"/>
      </dsp:txXfrm>
    </dsp:sp>
    <dsp:sp modelId="{00E312E7-E3EE-4867-BB02-97021D9AB5A1}">
      <dsp:nvSpPr>
        <dsp:cNvPr id="7" name="Rounded Rectangle 6"/>
        <dsp:cNvSpPr/>
      </dsp:nvSpPr>
      <dsp:spPr bwMode="white">
        <a:xfrm>
          <a:off x="4626616" y="0"/>
          <a:ext cx="1330844" cy="665422"/>
        </a:xfrm>
        <a:prstGeom prst="roundRect">
          <a:avLst>
            <a:gd name="adj" fmla="val 10000"/>
          </a:avLst>
        </a:prstGeom>
      </dsp:spPr>
      <dsp:style>
        <a:lnRef idx="1">
          <a:schemeClr val="accent1"/>
        </a:lnRef>
        <a:fillRef idx="3">
          <a:schemeClr val="accent1"/>
        </a:fillRef>
        <a:effectRef idx="2">
          <a:schemeClr val="accent1"/>
        </a:effectRef>
        <a:fontRef idx="minor">
          <a:schemeClr val="lt1"/>
        </a:fontRef>
      </dsp:style>
      <dsp:txBody>
        <a:bodyPr lIns="12700" tIns="12700" rIns="12700" bIns="12700" anchor="ctr"/>
        <a:lstStyle>
          <a:lvl1pPr algn="ctr">
            <a:defRPr sz="2000"/>
          </a:lvl1pPr>
          <a:lvl2pPr marL="114300" indent="-114300" algn="ctr">
            <a:defRPr sz="1500"/>
          </a:lvl2pPr>
          <a:lvl3pPr marL="228600" indent="-114300" algn="ctr">
            <a:defRPr sz="1500"/>
          </a:lvl3pPr>
          <a:lvl4pPr marL="342900" indent="-114300" algn="ctr">
            <a:defRPr sz="1500"/>
          </a:lvl4pPr>
          <a:lvl5pPr marL="457200" indent="-114300" algn="ctr">
            <a:defRPr sz="1500"/>
          </a:lvl5pPr>
          <a:lvl6pPr marL="571500" indent="-114300" algn="ctr">
            <a:defRPr sz="1500"/>
          </a:lvl6pPr>
          <a:lvl7pPr marL="685800" indent="-114300" algn="ctr">
            <a:defRPr sz="1500"/>
          </a:lvl7pPr>
          <a:lvl8pPr marL="800100" indent="-114300" algn="ctr">
            <a:defRPr sz="1500"/>
          </a:lvl8pPr>
          <a:lvl9pPr marL="914400" indent="-114300" algn="ctr">
            <a:defRPr sz="1500"/>
          </a:lvl9pPr>
        </a:lstStyle>
        <a:p>
          <a:pPr lvl="0">
            <a:lnSpc>
              <a:spcPct val="100000"/>
            </a:lnSpc>
            <a:spcBef>
              <a:spcPct val="0"/>
            </a:spcBef>
            <a:spcAft>
              <a:spcPct val="35000"/>
            </a:spcAft>
          </a:pPr>
          <a:r>
            <a:rPr lang="en-US" sz="2000" b="1" dirty="0" err="1">
              <a:latin typeface="Times New Roman" panose="02020603050405020304" pitchFamily="18" charset="0"/>
              <a:cs typeface="Times New Roman" panose="02020603050405020304" pitchFamily="18" charset="0"/>
            </a:rPr>
            <a:t>Đê</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tài</a:t>
          </a:r>
          <a:r>
            <a:rPr lang="en-US" sz="2000" b="1" dirty="0">
              <a:latin typeface="Times New Roman" panose="02020603050405020304" pitchFamily="18" charset="0"/>
              <a:cs typeface="Times New Roman" panose="02020603050405020304" pitchFamily="18" charset="0"/>
            </a:rPr>
            <a:t>, </a:t>
          </a:r>
          <a:endParaRPr lang="en-US" sz="2000" b="1" dirty="0">
            <a:latin typeface="Times New Roman" panose="02020603050405020304" pitchFamily="18" charset="0"/>
            <a:cs typeface="Times New Roman" panose="02020603050405020304" pitchFamily="18" charset="0"/>
          </a:endParaRPr>
        </a:p>
        <a:p>
          <a:pPr lvl="0">
            <a:lnSpc>
              <a:spcPct val="100000"/>
            </a:lnSpc>
            <a:spcBef>
              <a:spcPct val="0"/>
            </a:spcBef>
            <a:spcAft>
              <a:spcPct val="35000"/>
            </a:spcAft>
          </a:pPr>
          <a:r>
            <a:rPr lang="en-US" sz="2000" b="1" dirty="0">
              <a:latin typeface="Times New Roman" panose="02020603050405020304" pitchFamily="18" charset="0"/>
              <a:cs typeface="Times New Roman" panose="02020603050405020304" pitchFamily="18" charset="0"/>
            </a:rPr>
            <a:t>chủ </a:t>
          </a:r>
          <a:r>
            <a:rPr lang="en-US" sz="2000" b="1" dirty="0" err="1">
              <a:latin typeface="Times New Roman" panose="02020603050405020304" pitchFamily="18" charset="0"/>
              <a:cs typeface="Times New Roman" panose="02020603050405020304" pitchFamily="18" charset="0"/>
            </a:rPr>
            <a:t>đê</a:t>
          </a:r>
          <a:r>
            <a:rPr lang="en-US" sz="2000" b="1" dirty="0">
              <a:latin typeface="Times New Roman" panose="02020603050405020304" pitchFamily="18" charset="0"/>
              <a:cs typeface="Times New Roman" panose="02020603050405020304" pitchFamily="18" charset="0"/>
            </a:rPr>
            <a:t>̀̀</a:t>
          </a:r>
        </a:p>
      </dsp:txBody>
      <dsp:txXfrm>
        <a:off x="4626616" y="0"/>
        <a:ext cx="1330844" cy="665422"/>
      </dsp:txXfrm>
    </dsp:sp>
    <dsp:sp modelId="{DE7060D9-F5CF-40A3-A5A7-CB7AB276B041}">
      <dsp:nvSpPr>
        <dsp:cNvPr id="8" name="Freeform 7"/>
        <dsp:cNvSpPr/>
      </dsp:nvSpPr>
      <dsp:spPr bwMode="white">
        <a:xfrm>
          <a:off x="5957460" y="323801"/>
          <a:ext cx="532338" cy="17820"/>
        </a:xfrm>
        <a:custGeom>
          <a:avLst/>
          <a:gdLst/>
          <a:ahLst/>
          <a:cxnLst/>
          <a:pathLst>
            <a:path w="838" h="28">
              <a:moveTo>
                <a:pt x="0" y="14"/>
              </a:moveTo>
              <a:lnTo>
                <a:pt x="838" y="14"/>
              </a:lnTo>
            </a:path>
          </a:pathLst>
        </a:custGeom>
      </dsp:spPr>
      <dsp:style>
        <a:lnRef idx="3">
          <a:schemeClr val="accent1"/>
        </a:lnRef>
        <a:fillRef idx="0">
          <a:schemeClr val="accent1"/>
        </a:fillRef>
        <a:effectRef idx="2">
          <a:schemeClr val="accent1"/>
        </a:effectRef>
        <a:fontRef idx="minor">
          <a:schemeClr val="tx1"/>
        </a:fontRef>
      </dsp:style>
      <dsp:txBody>
        <a:bodyPr lIns="12700" tIns="0" rIns="12700" bIns="0" anchor="ctr"/>
        <a:lstStyle>
          <a:lvl1pPr algn="ctr">
            <a:defRPr sz="5500"/>
          </a:lvl1pPr>
          <a:lvl2pPr marL="285750" indent="-285750" algn="ctr">
            <a:defRPr sz="4200"/>
          </a:lvl2pPr>
          <a:lvl3pPr marL="571500" indent="-285750" algn="ctr">
            <a:defRPr sz="4200"/>
          </a:lvl3pPr>
          <a:lvl4pPr marL="857250" indent="-285750" algn="ctr">
            <a:defRPr sz="4200"/>
          </a:lvl4pPr>
          <a:lvl5pPr marL="1143000" indent="-285750" algn="ctr">
            <a:defRPr sz="4200"/>
          </a:lvl5pPr>
          <a:lvl6pPr marL="1428750" indent="-285750" algn="ctr">
            <a:defRPr sz="4200"/>
          </a:lvl6pPr>
          <a:lvl7pPr marL="1714500" indent="-285750" algn="ctr">
            <a:defRPr sz="4200"/>
          </a:lvl7pPr>
          <a:lvl8pPr marL="2000250" indent="-285750" algn="ctr">
            <a:defRPr sz="4200"/>
          </a:lvl8pPr>
          <a:lvl9pPr marL="2286000" indent="-285750" algn="ctr">
            <a:defRPr sz="4200"/>
          </a:lvl9pPr>
        </a:lstStyle>
        <a:p>
          <a:pPr lvl="0">
            <a:lnSpc>
              <a:spcPct val="100000"/>
            </a:lnSpc>
            <a:spcBef>
              <a:spcPct val="0"/>
            </a:spcBef>
            <a:spcAft>
              <a:spcPct val="35000"/>
            </a:spcAft>
          </a:pPr>
          <a:endParaRPr lang="en-US" sz="2000">
            <a:solidFill>
              <a:schemeClr val="tx1"/>
            </a:solidFill>
            <a:latin typeface="Times New Roman" panose="02020603050405020304" pitchFamily="18" charset="0"/>
            <a:cs typeface="Times New Roman" panose="02020603050405020304" pitchFamily="18" charset="0"/>
          </a:endParaRPr>
        </a:p>
      </dsp:txBody>
      <dsp:txXfrm>
        <a:off x="5957460" y="323801"/>
        <a:ext cx="532338" cy="17820"/>
      </dsp:txXfrm>
    </dsp:sp>
    <dsp:sp modelId="{CA91B372-955F-4E92-9370-0B5211368879}">
      <dsp:nvSpPr>
        <dsp:cNvPr id="9" name="Rounded Rectangle 8"/>
        <dsp:cNvSpPr/>
      </dsp:nvSpPr>
      <dsp:spPr bwMode="white">
        <a:xfrm>
          <a:off x="6489798" y="0"/>
          <a:ext cx="6044403" cy="665422"/>
        </a:xfrm>
        <a:prstGeom prst="roundRect">
          <a:avLst>
            <a:gd name="adj" fmla="val 10000"/>
          </a:avLst>
        </a:prstGeom>
      </dsp:spPr>
      <dsp:style>
        <a:lnRef idx="2">
          <a:schemeClr val="accent5"/>
        </a:lnRef>
        <a:fillRef idx="1">
          <a:schemeClr val="lt1"/>
        </a:fillRef>
        <a:effectRef idx="0">
          <a:schemeClr val="accent5"/>
        </a:effectRef>
        <a:fontRef idx="minor">
          <a:schemeClr val="dk1"/>
        </a:fontRef>
      </dsp:style>
      <dsp:txBody>
        <a:bodyPr lIns="12700" tIns="12700" rIns="12700" bIns="12700" anchor="ctr"/>
        <a:lstStyle>
          <a:lvl1pPr algn="ctr">
            <a:defRPr sz="2000"/>
          </a:lvl1pPr>
          <a:lvl2pPr marL="114300" indent="-114300" algn="ctr">
            <a:defRPr sz="1500"/>
          </a:lvl2pPr>
          <a:lvl3pPr marL="228600" indent="-114300" algn="ctr">
            <a:defRPr sz="1500"/>
          </a:lvl3pPr>
          <a:lvl4pPr marL="342900" indent="-114300" algn="ctr">
            <a:defRPr sz="1500"/>
          </a:lvl4pPr>
          <a:lvl5pPr marL="457200" indent="-114300" algn="ctr">
            <a:defRPr sz="1500"/>
          </a:lvl5pPr>
          <a:lvl6pPr marL="571500" indent="-114300" algn="ctr">
            <a:defRPr sz="1500"/>
          </a:lvl6pPr>
          <a:lvl7pPr marL="685800" indent="-114300" algn="ctr">
            <a:defRPr sz="1500"/>
          </a:lvl7pPr>
          <a:lvl8pPr marL="800100" indent="-114300" algn="ctr">
            <a:defRPr sz="1500"/>
          </a:lvl8pPr>
          <a:lvl9pPr marL="914400" indent="-114300" algn="ctr">
            <a:defRPr sz="1500"/>
          </a:lvl9pPr>
        </a:lstStyle>
        <a:p>
          <a:pPr lvl="0">
            <a:lnSpc>
              <a:spcPct val="100000"/>
            </a:lnSpc>
            <a:spcBef>
              <a:spcPct val="0"/>
            </a:spcBef>
            <a:spcAft>
              <a:spcPct val="35000"/>
            </a:spcAft>
          </a:pPr>
          <a:endParaRPr lang="en-US" sz="2000" dirty="0">
            <a:solidFill>
              <a:srgbClr val="0070C0"/>
            </a:solidFill>
            <a:latin typeface="Times New Roman" panose="02020603050405020304" pitchFamily="18" charset="0"/>
            <a:cs typeface="Times New Roman" panose="02020603050405020304" pitchFamily="18" charset="0"/>
          </a:endParaRPr>
        </a:p>
      </dsp:txBody>
      <dsp:txXfrm>
        <a:off x="6489798" y="0"/>
        <a:ext cx="6044403" cy="665422"/>
      </dsp:txXfrm>
    </dsp:sp>
    <dsp:sp modelId="{E7FA16DC-40FE-41D6-988A-E07D6FD9FBF0}">
      <dsp:nvSpPr>
        <dsp:cNvPr id="10" name="Freeform 9"/>
        <dsp:cNvSpPr/>
      </dsp:nvSpPr>
      <dsp:spPr bwMode="white">
        <a:xfrm>
          <a:off x="4234195" y="914074"/>
          <a:ext cx="470428" cy="17820"/>
        </a:xfrm>
        <a:custGeom>
          <a:avLst/>
          <a:gdLst/>
          <a:ahLst/>
          <a:cxnLst/>
          <a:pathLst>
            <a:path w="741" h="28">
              <a:moveTo>
                <a:pt x="123" y="-262"/>
              </a:moveTo>
              <a:lnTo>
                <a:pt x="618" y="290"/>
              </a:lnTo>
            </a:path>
          </a:pathLst>
        </a:custGeom>
      </dsp:spPr>
      <dsp:style>
        <a:lnRef idx="3">
          <a:schemeClr val="accent6"/>
        </a:lnRef>
        <a:fillRef idx="0">
          <a:schemeClr val="accent6"/>
        </a:fillRef>
        <a:effectRef idx="2">
          <a:schemeClr val="accent6"/>
        </a:effectRef>
        <a:fontRef idx="minor">
          <a:schemeClr val="tx1"/>
        </a:fontRef>
      </dsp:style>
      <dsp:txBody>
        <a:bodyPr lIns="12700" tIns="0" rIns="12700" bIns="0" anchor="ctr"/>
        <a:lstStyle>
          <a:lvl1pPr algn="ctr">
            <a:defRPr sz="5500"/>
          </a:lvl1pPr>
          <a:lvl2pPr marL="285750" indent="-285750" algn="ctr">
            <a:defRPr sz="4200"/>
          </a:lvl2pPr>
          <a:lvl3pPr marL="571500" indent="-285750" algn="ctr">
            <a:defRPr sz="4200"/>
          </a:lvl3pPr>
          <a:lvl4pPr marL="857250" indent="-285750" algn="ctr">
            <a:defRPr sz="4200"/>
          </a:lvl4pPr>
          <a:lvl5pPr marL="1143000" indent="-285750" algn="ctr">
            <a:defRPr sz="4200"/>
          </a:lvl5pPr>
          <a:lvl6pPr marL="1428750" indent="-285750" algn="ctr">
            <a:defRPr sz="4200"/>
          </a:lvl6pPr>
          <a:lvl7pPr marL="1714500" indent="-285750" algn="ctr">
            <a:defRPr sz="4200"/>
          </a:lvl7pPr>
          <a:lvl8pPr marL="2000250" indent="-285750" algn="ctr">
            <a:defRPr sz="4200"/>
          </a:lvl8pPr>
          <a:lvl9pPr marL="2286000" indent="-285750" algn="ctr">
            <a:defRPr sz="4200"/>
          </a:lvl9pPr>
        </a:lstStyle>
        <a:p>
          <a:pPr lvl="0">
            <a:lnSpc>
              <a:spcPct val="100000"/>
            </a:lnSpc>
            <a:spcBef>
              <a:spcPct val="0"/>
            </a:spcBef>
            <a:spcAft>
              <a:spcPct val="35000"/>
            </a:spcAft>
          </a:pPr>
          <a:endParaRPr lang="en-US" sz="2000">
            <a:solidFill>
              <a:schemeClr val="tx1"/>
            </a:solidFill>
            <a:latin typeface="Times New Roman" panose="02020603050405020304" pitchFamily="18" charset="0"/>
            <a:cs typeface="Times New Roman" panose="02020603050405020304" pitchFamily="18" charset="0"/>
          </a:endParaRPr>
        </a:p>
      </dsp:txBody>
      <dsp:txXfrm>
        <a:off x="4234195" y="914074"/>
        <a:ext cx="470428" cy="17820"/>
      </dsp:txXfrm>
    </dsp:sp>
    <dsp:sp modelId="{6EA946E5-F97A-4707-9FD8-94790F6F62BB}">
      <dsp:nvSpPr>
        <dsp:cNvPr id="11" name="Rounded Rectangle 10"/>
        <dsp:cNvSpPr/>
      </dsp:nvSpPr>
      <dsp:spPr bwMode="white">
        <a:xfrm>
          <a:off x="4626616" y="765236"/>
          <a:ext cx="1330844" cy="665422"/>
        </a:xfrm>
        <a:prstGeom prst="roundRect">
          <a:avLst>
            <a:gd name="adj" fmla="val 10000"/>
          </a:avLst>
        </a:prstGeom>
      </dsp:spPr>
      <dsp:style>
        <a:lnRef idx="0">
          <a:schemeClr val="accent6"/>
        </a:lnRef>
        <a:fillRef idx="3">
          <a:schemeClr val="accent6"/>
        </a:fillRef>
        <a:effectRef idx="3">
          <a:schemeClr val="accent6"/>
        </a:effectRef>
        <a:fontRef idx="minor">
          <a:schemeClr val="lt1"/>
        </a:fontRef>
      </dsp:style>
      <dsp:txBody>
        <a:bodyPr lIns="12700" tIns="12700" rIns="12700" bIns="12700" anchor="ctr"/>
        <a:lstStyle>
          <a:lvl1pPr algn="ctr">
            <a:defRPr sz="2000"/>
          </a:lvl1pPr>
          <a:lvl2pPr marL="114300" indent="-114300" algn="ctr">
            <a:defRPr sz="1500"/>
          </a:lvl2pPr>
          <a:lvl3pPr marL="228600" indent="-114300" algn="ctr">
            <a:defRPr sz="1500"/>
          </a:lvl3pPr>
          <a:lvl4pPr marL="342900" indent="-114300" algn="ctr">
            <a:defRPr sz="1500"/>
          </a:lvl4pPr>
          <a:lvl5pPr marL="457200" indent="-114300" algn="ctr">
            <a:defRPr sz="1500"/>
          </a:lvl5pPr>
          <a:lvl6pPr marL="571500" indent="-114300" algn="ctr">
            <a:defRPr sz="1500"/>
          </a:lvl6pPr>
          <a:lvl7pPr marL="685800" indent="-114300" algn="ctr">
            <a:defRPr sz="1500"/>
          </a:lvl7pPr>
          <a:lvl8pPr marL="800100" indent="-114300" algn="ctr">
            <a:defRPr sz="1500"/>
          </a:lvl8pPr>
          <a:lvl9pPr marL="914400" indent="-114300" algn="ctr">
            <a:defRPr sz="1500"/>
          </a:lvl9pPr>
        </a:lstStyle>
        <a:p>
          <a:pPr lvl="0">
            <a:lnSpc>
              <a:spcPct val="100000"/>
            </a:lnSpc>
            <a:spcBef>
              <a:spcPct val="0"/>
            </a:spcBef>
            <a:spcAft>
              <a:spcPct val="35000"/>
            </a:spcAft>
          </a:pPr>
          <a:r>
            <a:rPr lang="en-US" sz="2000" b="1" dirty="0" err="1">
              <a:latin typeface="Times New Roman" panose="02020603050405020304" pitchFamily="18" charset="0"/>
              <a:cs typeface="Times New Roman" panose="02020603050405020304" pitchFamily="18" charset="0"/>
            </a:rPr>
            <a:t>Mục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đích</a:t>
          </a:r>
          <a:r>
            <a:rPr lang="en-US" sz="2000" b="1" dirty="0">
              <a:latin typeface="Times New Roman" panose="02020603050405020304" pitchFamily="18" charset="0"/>
              <a:cs typeface="Times New Roman" panose="02020603050405020304" pitchFamily="18" charset="0"/>
            </a:rPr>
            <a:t>, </a:t>
          </a:r>
          <a:endParaRPr lang="en-US" sz="2000" b="1" dirty="0">
            <a:latin typeface="Times New Roman" panose="02020603050405020304" pitchFamily="18" charset="0"/>
            <a:cs typeface="Times New Roman" panose="02020603050405020304" pitchFamily="18" charset="0"/>
          </a:endParaRPr>
        </a:p>
        <a:p>
          <a:pPr lvl="0">
            <a:lnSpc>
              <a:spcPct val="100000"/>
            </a:lnSpc>
            <a:spcBef>
              <a:spcPct val="0"/>
            </a:spcBef>
            <a:spcAft>
              <a:spcPct val="35000"/>
            </a:spcAft>
          </a:pPr>
          <a:r>
            <a:rPr lang="en-US" sz="2000" b="1" dirty="0">
              <a:latin typeface="Times New Roman" panose="02020603050405020304" pitchFamily="18" charset="0"/>
              <a:cs typeface="Times New Roman" panose="02020603050405020304" pitchFamily="18" charset="0"/>
            </a:rPr>
            <a:t>ý </a:t>
          </a:r>
          <a:r>
            <a:rPr lang="en-US" sz="2000" b="1" dirty="0" err="1">
              <a:latin typeface="Times New Roman" panose="02020603050405020304" pitchFamily="18" charset="0"/>
              <a:cs typeface="Times New Roman" panose="02020603050405020304" pitchFamily="18" charset="0"/>
            </a:rPr>
            <a:t>nghĩa</a:t>
          </a:r>
          <a:endParaRPr lang="en-US" sz="2000" b="1" dirty="0">
            <a:latin typeface="Times New Roman" panose="02020603050405020304" pitchFamily="18" charset="0"/>
            <a:cs typeface="Times New Roman" panose="02020603050405020304" pitchFamily="18" charset="0"/>
          </a:endParaRPr>
        </a:p>
      </dsp:txBody>
      <dsp:txXfrm>
        <a:off x="4626616" y="765236"/>
        <a:ext cx="1330844" cy="665422"/>
      </dsp:txXfrm>
    </dsp:sp>
    <dsp:sp modelId="{2C3006CD-043C-4CFA-9FCE-68E89B32CAE4}">
      <dsp:nvSpPr>
        <dsp:cNvPr id="12" name="Freeform 11"/>
        <dsp:cNvSpPr/>
      </dsp:nvSpPr>
      <dsp:spPr bwMode="white">
        <a:xfrm>
          <a:off x="5957460" y="1088747"/>
          <a:ext cx="532338" cy="17820"/>
        </a:xfrm>
        <a:custGeom>
          <a:avLst/>
          <a:gdLst/>
          <a:ahLst/>
          <a:cxnLst/>
          <a:pathLst>
            <a:path w="838" h="28">
              <a:moveTo>
                <a:pt x="0" y="14"/>
              </a:moveTo>
              <a:lnTo>
                <a:pt x="838" y="14"/>
              </a:lnTo>
            </a:path>
          </a:pathLst>
        </a:custGeom>
      </dsp:spPr>
      <dsp:style>
        <a:lnRef idx="3">
          <a:schemeClr val="accent6"/>
        </a:lnRef>
        <a:fillRef idx="0">
          <a:schemeClr val="accent6"/>
        </a:fillRef>
        <a:effectRef idx="2">
          <a:schemeClr val="accent6"/>
        </a:effectRef>
        <a:fontRef idx="minor">
          <a:schemeClr val="tx1"/>
        </a:fontRef>
      </dsp:style>
      <dsp:txBody>
        <a:bodyPr lIns="12700" tIns="0" rIns="12700" bIns="0" anchor="ctr"/>
        <a:lstStyle>
          <a:lvl1pPr algn="ctr">
            <a:defRPr sz="5500"/>
          </a:lvl1pPr>
          <a:lvl2pPr marL="285750" indent="-285750" algn="ctr">
            <a:defRPr sz="4200"/>
          </a:lvl2pPr>
          <a:lvl3pPr marL="571500" indent="-285750" algn="ctr">
            <a:defRPr sz="4200"/>
          </a:lvl3pPr>
          <a:lvl4pPr marL="857250" indent="-285750" algn="ctr">
            <a:defRPr sz="4200"/>
          </a:lvl4pPr>
          <a:lvl5pPr marL="1143000" indent="-285750" algn="ctr">
            <a:defRPr sz="4200"/>
          </a:lvl5pPr>
          <a:lvl6pPr marL="1428750" indent="-285750" algn="ctr">
            <a:defRPr sz="4200"/>
          </a:lvl6pPr>
          <a:lvl7pPr marL="1714500" indent="-285750" algn="ctr">
            <a:defRPr sz="4200"/>
          </a:lvl7pPr>
          <a:lvl8pPr marL="2000250" indent="-285750" algn="ctr">
            <a:defRPr sz="4200"/>
          </a:lvl8pPr>
          <a:lvl9pPr marL="2286000" indent="-285750" algn="ctr">
            <a:defRPr sz="4200"/>
          </a:lvl9pPr>
        </a:lstStyle>
        <a:p>
          <a:pPr lvl="0">
            <a:lnSpc>
              <a:spcPct val="100000"/>
            </a:lnSpc>
            <a:spcBef>
              <a:spcPct val="0"/>
            </a:spcBef>
            <a:spcAft>
              <a:spcPct val="35000"/>
            </a:spcAft>
          </a:pPr>
          <a:endParaRPr lang="en-US" sz="2000">
            <a:solidFill>
              <a:schemeClr val="tx1"/>
            </a:solidFill>
            <a:latin typeface="Times New Roman" panose="02020603050405020304" pitchFamily="18" charset="0"/>
            <a:cs typeface="Times New Roman" panose="02020603050405020304" pitchFamily="18" charset="0"/>
          </a:endParaRPr>
        </a:p>
      </dsp:txBody>
      <dsp:txXfrm>
        <a:off x="5957460" y="1088747"/>
        <a:ext cx="532338" cy="17820"/>
      </dsp:txXfrm>
    </dsp:sp>
    <dsp:sp modelId="{131AD620-8C39-4A97-99F0-CC1792013A59}">
      <dsp:nvSpPr>
        <dsp:cNvPr id="13" name="Rounded Rectangle 12"/>
        <dsp:cNvSpPr/>
      </dsp:nvSpPr>
      <dsp:spPr bwMode="white">
        <a:xfrm>
          <a:off x="6489798" y="764657"/>
          <a:ext cx="6044403" cy="665422"/>
        </a:xfrm>
        <a:prstGeom prst="roundRect">
          <a:avLst>
            <a:gd name="adj" fmla="val 10000"/>
          </a:avLst>
        </a:prstGeom>
      </dsp:spPr>
      <dsp:style>
        <a:lnRef idx="2">
          <a:schemeClr val="accent6"/>
        </a:lnRef>
        <a:fillRef idx="1">
          <a:schemeClr val="lt1"/>
        </a:fillRef>
        <a:effectRef idx="0">
          <a:schemeClr val="accent6"/>
        </a:effectRef>
        <a:fontRef idx="minor">
          <a:schemeClr val="dk1"/>
        </a:fontRef>
      </dsp:style>
      <dsp:txBody>
        <a:bodyPr lIns="12700" tIns="12700" rIns="12700" bIns="12700" anchor="ctr"/>
        <a:lstStyle>
          <a:lvl1pPr algn="ctr">
            <a:defRPr sz="2000"/>
          </a:lvl1pPr>
          <a:lvl2pPr marL="114300" indent="-114300" algn="ctr">
            <a:defRPr sz="1500"/>
          </a:lvl2pPr>
          <a:lvl3pPr marL="228600" indent="-114300" algn="ctr">
            <a:defRPr sz="1500"/>
          </a:lvl3pPr>
          <a:lvl4pPr marL="342900" indent="-114300" algn="ctr">
            <a:defRPr sz="1500"/>
          </a:lvl4pPr>
          <a:lvl5pPr marL="457200" indent="-114300" algn="ctr">
            <a:defRPr sz="1500"/>
          </a:lvl5pPr>
          <a:lvl6pPr marL="571500" indent="-114300" algn="ctr">
            <a:defRPr sz="1500"/>
          </a:lvl6pPr>
          <a:lvl7pPr marL="685800" indent="-114300" algn="ctr">
            <a:defRPr sz="1500"/>
          </a:lvl7pPr>
          <a:lvl8pPr marL="800100" indent="-114300" algn="ctr">
            <a:defRPr sz="1500"/>
          </a:lvl8pPr>
          <a:lvl9pPr marL="914400" indent="-114300" algn="ctr">
            <a:defRPr sz="1500"/>
          </a:lvl9pPr>
        </a:lstStyle>
        <a:p>
          <a:pPr lvl="0">
            <a:lnSpc>
              <a:spcPct val="100000"/>
            </a:lnSpc>
            <a:spcBef>
              <a:spcPct val="0"/>
            </a:spcBef>
            <a:spcAft>
              <a:spcPct val="35000"/>
            </a:spcAft>
          </a:pPr>
          <a:endParaRPr lang="en-US" sz="2000" b="0" dirty="0">
            <a:solidFill>
              <a:srgbClr val="00B050"/>
            </a:solidFill>
            <a:latin typeface="Times New Roman" panose="02020603050405020304" pitchFamily="18" charset="0"/>
            <a:cs typeface="Times New Roman" panose="02020603050405020304" pitchFamily="18" charset="0"/>
          </a:endParaRPr>
        </a:p>
      </dsp:txBody>
      <dsp:txXfrm>
        <a:off x="6489798" y="764657"/>
        <a:ext cx="6044403" cy="665422"/>
      </dsp:txXfrm>
    </dsp:sp>
    <dsp:sp modelId="{7E6EB0CF-3920-49F4-8DB2-A9C18DC00565}">
      <dsp:nvSpPr>
        <dsp:cNvPr id="14" name="Freeform 13"/>
        <dsp:cNvSpPr/>
      </dsp:nvSpPr>
      <dsp:spPr bwMode="white">
        <a:xfrm>
          <a:off x="2120876" y="2802246"/>
          <a:ext cx="1398408" cy="17820"/>
        </a:xfrm>
        <a:custGeom>
          <a:avLst/>
          <a:gdLst/>
          <a:ahLst/>
          <a:cxnLst/>
          <a:pathLst>
            <a:path w="2202" h="28">
              <a:moveTo>
                <a:pt x="847" y="-1057"/>
              </a:moveTo>
              <a:lnTo>
                <a:pt x="1355" y="1085"/>
              </a:lnTo>
            </a:path>
          </a:pathLst>
        </a:custGeom>
        <a:ln w="19050">
          <a:solidFill>
            <a:srgbClr val="C00000"/>
          </a:solidFill>
        </a:ln>
      </dsp:spPr>
      <dsp:style>
        <a:lnRef idx="2">
          <a:schemeClr val="accent4"/>
        </a:lnRef>
        <a:fillRef idx="0">
          <a:schemeClr val="accent2">
            <a:tint val="90000"/>
          </a:schemeClr>
        </a:fillRef>
        <a:effectRef idx="0">
          <a:scrgbClr r="0" g="0" b="0"/>
        </a:effectRef>
        <a:fontRef idx="minor"/>
      </dsp:style>
      <dsp:txBody>
        <a:bodyPr lIns="12700" tIns="0" rIns="12700" bIns="0" anchor="ctr"/>
        <a:lstStyle>
          <a:lvl1pPr algn="ctr">
            <a:defRPr sz="5500"/>
          </a:lvl1pPr>
          <a:lvl2pPr marL="285750" indent="-285750" algn="ctr">
            <a:defRPr sz="4200"/>
          </a:lvl2pPr>
          <a:lvl3pPr marL="571500" indent="-285750" algn="ctr">
            <a:defRPr sz="4200"/>
          </a:lvl3pPr>
          <a:lvl4pPr marL="857250" indent="-285750" algn="ctr">
            <a:defRPr sz="4200"/>
          </a:lvl4pPr>
          <a:lvl5pPr marL="1143000" indent="-285750" algn="ctr">
            <a:defRPr sz="4200"/>
          </a:lvl5pPr>
          <a:lvl6pPr marL="1428750" indent="-285750" algn="ctr">
            <a:defRPr sz="4200"/>
          </a:lvl6pPr>
          <a:lvl7pPr marL="1714500" indent="-285750" algn="ctr">
            <a:defRPr sz="4200"/>
          </a:lvl7pPr>
          <a:lvl8pPr marL="2000250" indent="-285750" algn="ctr">
            <a:defRPr sz="4200"/>
          </a:lvl8pPr>
          <a:lvl9pPr marL="2286000" indent="-285750" algn="ctr">
            <a:defRPr sz="4200"/>
          </a:lvl9pPr>
        </a:lstStyle>
        <a:p>
          <a:pPr lvl="0">
            <a:lnSpc>
              <a:spcPct val="100000"/>
            </a:lnSpc>
            <a:spcBef>
              <a:spcPct val="0"/>
            </a:spcBef>
            <a:spcAft>
              <a:spcPct val="35000"/>
            </a:spcAft>
          </a:pPr>
          <a:endParaRPr lang="en-US" sz="2000">
            <a:solidFill>
              <a:schemeClr val="tx1"/>
            </a:solidFill>
            <a:latin typeface="Times New Roman" panose="02020603050405020304" pitchFamily="18" charset="0"/>
            <a:cs typeface="Times New Roman" panose="02020603050405020304" pitchFamily="18" charset="0"/>
          </a:endParaRPr>
        </a:p>
      </dsp:txBody>
      <dsp:txXfrm>
        <a:off x="2120876" y="2802246"/>
        <a:ext cx="1398408" cy="17820"/>
      </dsp:txXfrm>
    </dsp:sp>
    <dsp:sp modelId="{2AF5CE39-B3D9-4066-82DE-F8D958D21D62}">
      <dsp:nvSpPr>
        <dsp:cNvPr id="15" name="Rounded Rectangle 14"/>
        <dsp:cNvSpPr/>
      </dsp:nvSpPr>
      <dsp:spPr bwMode="white">
        <a:xfrm>
          <a:off x="2981359" y="3158794"/>
          <a:ext cx="1330844" cy="665422"/>
        </a:xfrm>
        <a:prstGeom prst="roundRect">
          <a:avLst>
            <a:gd name="adj" fmla="val 10000"/>
          </a:avLst>
        </a:prstGeom>
        <a:solidFill>
          <a:srgbClr val="C00000"/>
        </a:solidFill>
      </dsp:spPr>
      <dsp:style>
        <a:lnRef idx="0">
          <a:schemeClr val="lt1"/>
        </a:lnRef>
        <a:fillRef idx="3">
          <a:schemeClr val="accent4">
            <a:hueOff val="0"/>
            <a:satOff val="0"/>
            <a:lumOff val="0"/>
            <a:alpha val="100000"/>
          </a:schemeClr>
        </a:fillRef>
        <a:effectRef idx="3">
          <a:scrgbClr r="0" g="0" b="0"/>
        </a:effectRef>
        <a:fontRef idx="minor">
          <a:schemeClr val="lt1"/>
        </a:fontRef>
      </dsp:style>
      <dsp:txBody>
        <a:bodyPr lIns="12700" tIns="12700" rIns="12700" bIns="12700" anchor="ctr"/>
        <a:lstStyle>
          <a:lvl1pPr algn="ctr">
            <a:defRPr sz="2000"/>
          </a:lvl1pPr>
          <a:lvl2pPr marL="114300" indent="-114300" algn="ctr">
            <a:defRPr sz="1500"/>
          </a:lvl2pPr>
          <a:lvl3pPr marL="228600" indent="-114300" algn="ctr">
            <a:defRPr sz="1500"/>
          </a:lvl3pPr>
          <a:lvl4pPr marL="342900" indent="-114300" algn="ctr">
            <a:defRPr sz="1500"/>
          </a:lvl4pPr>
          <a:lvl5pPr marL="457200" indent="-114300" algn="ctr">
            <a:defRPr sz="1500"/>
          </a:lvl5pPr>
          <a:lvl6pPr marL="571500" indent="-114300" algn="ctr">
            <a:defRPr sz="1500"/>
          </a:lvl6pPr>
          <a:lvl7pPr marL="685800" indent="-114300" algn="ctr">
            <a:defRPr sz="1500"/>
          </a:lvl7pPr>
          <a:lvl8pPr marL="800100" indent="-114300" algn="ctr">
            <a:defRPr sz="1500"/>
          </a:lvl8pPr>
          <a:lvl9pPr marL="914400" indent="-114300" algn="ctr">
            <a:defRPr sz="1500"/>
          </a:lvl9pPr>
        </a:lstStyle>
        <a:p>
          <a:pPr lvl="0">
            <a:lnSpc>
              <a:spcPct val="100000"/>
            </a:lnSpc>
            <a:spcBef>
              <a:spcPct val="0"/>
            </a:spcBef>
            <a:spcAft>
              <a:spcPct val="35000"/>
            </a:spcAft>
          </a:pPr>
          <a:r>
            <a:rPr lang="en-US" sz="2000" b="1">
              <a:latin typeface="Times New Roman" panose="02020603050405020304" pitchFamily="18" charset="0"/>
              <a:cs typeface="Times New Roman" panose="02020603050405020304" pitchFamily="18" charset="0"/>
            </a:rPr>
            <a:t>Hình thức</a:t>
          </a:r>
          <a:endParaRPr lang="en-US" sz="2000" b="1" dirty="0">
            <a:latin typeface="Times New Roman" panose="02020603050405020304" pitchFamily="18" charset="0"/>
            <a:cs typeface="Times New Roman" panose="02020603050405020304" pitchFamily="18" charset="0"/>
          </a:endParaRPr>
        </a:p>
      </dsp:txBody>
      <dsp:txXfrm>
        <a:off x="2981359" y="3158794"/>
        <a:ext cx="1330844" cy="665422"/>
      </dsp:txXfrm>
    </dsp:sp>
    <dsp:sp modelId="{2D121F8E-43BE-408C-9380-17DD61A28C0C}">
      <dsp:nvSpPr>
        <dsp:cNvPr id="16" name="Freeform 15"/>
        <dsp:cNvSpPr/>
      </dsp:nvSpPr>
      <dsp:spPr bwMode="white">
        <a:xfrm>
          <a:off x="3746901" y="2777397"/>
          <a:ext cx="1445018" cy="17820"/>
        </a:xfrm>
        <a:custGeom>
          <a:avLst/>
          <a:gdLst/>
          <a:ahLst/>
          <a:cxnLst/>
          <a:pathLst>
            <a:path w="2276" h="28">
              <a:moveTo>
                <a:pt x="890" y="1125"/>
              </a:moveTo>
              <a:lnTo>
                <a:pt x="1385" y="-1097"/>
              </a:lnTo>
            </a:path>
          </a:pathLst>
        </a:custGeom>
        <a:ln w="19050"/>
      </dsp:spPr>
      <dsp:style>
        <a:lnRef idx="3">
          <a:schemeClr val="accent3"/>
        </a:lnRef>
        <a:fillRef idx="0">
          <a:schemeClr val="accent3"/>
        </a:fillRef>
        <a:effectRef idx="2">
          <a:schemeClr val="accent3"/>
        </a:effectRef>
        <a:fontRef idx="minor">
          <a:schemeClr val="tx1"/>
        </a:fontRef>
      </dsp:style>
      <dsp:txBody>
        <a:bodyPr lIns="12700" tIns="0" rIns="12700" bIns="0" anchor="ctr"/>
        <a:lstStyle>
          <a:lvl1pPr algn="ctr">
            <a:defRPr sz="5500"/>
          </a:lvl1pPr>
          <a:lvl2pPr marL="285750" indent="-285750" algn="ctr">
            <a:defRPr sz="4200"/>
          </a:lvl2pPr>
          <a:lvl3pPr marL="571500" indent="-285750" algn="ctr">
            <a:defRPr sz="4200"/>
          </a:lvl3pPr>
          <a:lvl4pPr marL="857250" indent="-285750" algn="ctr">
            <a:defRPr sz="4200"/>
          </a:lvl4pPr>
          <a:lvl5pPr marL="1143000" indent="-285750" algn="ctr">
            <a:defRPr sz="4200"/>
          </a:lvl5pPr>
          <a:lvl6pPr marL="1428750" indent="-285750" algn="ctr">
            <a:defRPr sz="4200"/>
          </a:lvl6pPr>
          <a:lvl7pPr marL="1714500" indent="-285750" algn="ctr">
            <a:defRPr sz="4200"/>
          </a:lvl7pPr>
          <a:lvl8pPr marL="2000250" indent="-285750" algn="ctr">
            <a:defRPr sz="4200"/>
          </a:lvl8pPr>
          <a:lvl9pPr marL="2286000" indent="-285750" algn="ctr">
            <a:defRPr sz="4200"/>
          </a:lvl9pPr>
        </a:lstStyle>
        <a:p>
          <a:pPr lvl="0">
            <a:lnSpc>
              <a:spcPct val="100000"/>
            </a:lnSpc>
            <a:spcBef>
              <a:spcPct val="0"/>
            </a:spcBef>
            <a:spcAft>
              <a:spcPct val="35000"/>
            </a:spcAft>
          </a:pPr>
          <a:endParaRPr lang="en-US" sz="2000">
            <a:solidFill>
              <a:schemeClr val="tx1"/>
            </a:solidFill>
            <a:latin typeface="Times New Roman" panose="02020603050405020304" pitchFamily="18" charset="0"/>
            <a:cs typeface="Times New Roman" panose="02020603050405020304" pitchFamily="18" charset="0"/>
          </a:endParaRPr>
        </a:p>
      </dsp:txBody>
      <dsp:txXfrm>
        <a:off x="3746901" y="2777397"/>
        <a:ext cx="1445018" cy="17820"/>
      </dsp:txXfrm>
    </dsp:sp>
    <dsp:sp modelId="{9523B9FD-9316-4753-8763-7C3898243AE2}">
      <dsp:nvSpPr>
        <dsp:cNvPr id="17" name="Rounded Rectangle 16"/>
        <dsp:cNvSpPr/>
      </dsp:nvSpPr>
      <dsp:spPr bwMode="white">
        <a:xfrm>
          <a:off x="4626616" y="1748397"/>
          <a:ext cx="1330844" cy="665422"/>
        </a:xfrm>
        <a:prstGeom prst="roundRect">
          <a:avLst>
            <a:gd name="adj" fmla="val 10000"/>
          </a:avLst>
        </a:prstGeom>
      </dsp:spPr>
      <dsp:style>
        <a:lnRef idx="0">
          <a:schemeClr val="accent3"/>
        </a:lnRef>
        <a:fillRef idx="3">
          <a:schemeClr val="accent3"/>
        </a:fillRef>
        <a:effectRef idx="3">
          <a:schemeClr val="accent3"/>
        </a:effectRef>
        <a:fontRef idx="minor">
          <a:schemeClr val="lt1"/>
        </a:fontRef>
      </dsp:style>
      <dsp:txBody>
        <a:bodyPr lIns="12700" tIns="12700" rIns="12700" bIns="12700" anchor="ctr"/>
        <a:lstStyle>
          <a:lvl1pPr algn="ctr">
            <a:defRPr sz="2000"/>
          </a:lvl1pPr>
          <a:lvl2pPr marL="114300" indent="-114300" algn="ctr">
            <a:defRPr sz="1500"/>
          </a:lvl2pPr>
          <a:lvl3pPr marL="228600" indent="-114300" algn="ctr">
            <a:defRPr sz="1500"/>
          </a:lvl3pPr>
          <a:lvl4pPr marL="342900" indent="-114300" algn="ctr">
            <a:defRPr sz="1500"/>
          </a:lvl4pPr>
          <a:lvl5pPr marL="457200" indent="-114300" algn="ctr">
            <a:defRPr sz="1500"/>
          </a:lvl5pPr>
          <a:lvl6pPr marL="571500" indent="-114300" algn="ctr">
            <a:defRPr sz="1500"/>
          </a:lvl6pPr>
          <a:lvl7pPr marL="685800" indent="-114300" algn="ctr">
            <a:defRPr sz="1500"/>
          </a:lvl7pPr>
          <a:lvl8pPr marL="800100" indent="-114300" algn="ctr">
            <a:defRPr sz="1500"/>
          </a:lvl8pPr>
          <a:lvl9pPr marL="914400" indent="-114300" algn="ctr">
            <a:defRPr sz="1500"/>
          </a:lvl9pPr>
        </a:lstStyle>
        <a:p>
          <a:pPr lvl="0">
            <a:lnSpc>
              <a:spcPct val="100000"/>
            </a:lnSpc>
            <a:spcBef>
              <a:spcPct val="0"/>
            </a:spcBef>
            <a:spcAft>
              <a:spcPct val="35000"/>
            </a:spcAft>
          </a:pPr>
          <a:r>
            <a:rPr lang="en-US" sz="2000" b="1">
              <a:latin typeface="Times New Roman" panose="02020603050405020304" pitchFamily="18" charset="0"/>
              <a:cs typeface="Times New Roman" panose="02020603050405020304" pitchFamily="18" charset="0"/>
            </a:rPr>
            <a:t>Xung đột</a:t>
          </a:r>
          <a:endParaRPr lang="en-US" sz="2000" b="1" dirty="0">
            <a:latin typeface="Times New Roman" panose="02020603050405020304" pitchFamily="18" charset="0"/>
            <a:cs typeface="Times New Roman" panose="02020603050405020304" pitchFamily="18" charset="0"/>
          </a:endParaRPr>
        </a:p>
      </dsp:txBody>
      <dsp:txXfrm>
        <a:off x="4626616" y="1748397"/>
        <a:ext cx="1330844" cy="665422"/>
      </dsp:txXfrm>
    </dsp:sp>
    <dsp:sp modelId="{AEC671F7-B79B-42CB-BB5C-5B69819146D0}">
      <dsp:nvSpPr>
        <dsp:cNvPr id="18" name="Freeform 17"/>
        <dsp:cNvSpPr/>
      </dsp:nvSpPr>
      <dsp:spPr bwMode="white">
        <a:xfrm>
          <a:off x="5936020" y="1963235"/>
          <a:ext cx="575218" cy="17820"/>
        </a:xfrm>
        <a:custGeom>
          <a:avLst/>
          <a:gdLst/>
          <a:ahLst/>
          <a:cxnLst/>
          <a:pathLst>
            <a:path w="906" h="28">
              <a:moveTo>
                <a:pt x="34" y="186"/>
              </a:moveTo>
              <a:lnTo>
                <a:pt x="872" y="-158"/>
              </a:lnTo>
            </a:path>
          </a:pathLst>
        </a:custGeom>
      </dsp:spPr>
      <dsp:style>
        <a:lnRef idx="3">
          <a:schemeClr val="dk1"/>
        </a:lnRef>
        <a:fillRef idx="0">
          <a:schemeClr val="dk1"/>
        </a:fillRef>
        <a:effectRef idx="2">
          <a:schemeClr val="dk1"/>
        </a:effectRef>
        <a:fontRef idx="minor">
          <a:schemeClr val="tx1"/>
        </a:fontRef>
      </dsp:style>
      <dsp:txBody>
        <a:bodyPr lIns="12700" tIns="0" rIns="12700" bIns="0" anchor="ctr"/>
        <a:lstStyle>
          <a:lvl1pPr algn="ctr">
            <a:defRPr sz="5500"/>
          </a:lvl1pPr>
          <a:lvl2pPr marL="285750" indent="-285750" algn="ctr">
            <a:defRPr sz="4200"/>
          </a:lvl2pPr>
          <a:lvl3pPr marL="571500" indent="-285750" algn="ctr">
            <a:defRPr sz="4200"/>
          </a:lvl3pPr>
          <a:lvl4pPr marL="857250" indent="-285750" algn="ctr">
            <a:defRPr sz="4200"/>
          </a:lvl4pPr>
          <a:lvl5pPr marL="1143000" indent="-285750" algn="ctr">
            <a:defRPr sz="4200"/>
          </a:lvl5pPr>
          <a:lvl6pPr marL="1428750" indent="-285750" algn="ctr">
            <a:defRPr sz="4200"/>
          </a:lvl6pPr>
          <a:lvl7pPr marL="1714500" indent="-285750" algn="ctr">
            <a:defRPr sz="4200"/>
          </a:lvl7pPr>
          <a:lvl8pPr marL="2000250" indent="-285750" algn="ctr">
            <a:defRPr sz="4200"/>
          </a:lvl8pPr>
          <a:lvl9pPr marL="2286000" indent="-285750" algn="ctr">
            <a:defRPr sz="4200"/>
          </a:lvl9pPr>
        </a:lstStyle>
        <a:p>
          <a:pPr lvl="0">
            <a:lnSpc>
              <a:spcPct val="100000"/>
            </a:lnSpc>
            <a:spcBef>
              <a:spcPct val="0"/>
            </a:spcBef>
            <a:spcAft>
              <a:spcPct val="35000"/>
            </a:spcAft>
          </a:pPr>
          <a:endParaRPr lang="en-US" sz="2000">
            <a:solidFill>
              <a:schemeClr val="tx1"/>
            </a:solidFill>
            <a:latin typeface="Times New Roman" panose="02020603050405020304" pitchFamily="18" charset="0"/>
            <a:cs typeface="Times New Roman" panose="02020603050405020304" pitchFamily="18" charset="0"/>
          </a:endParaRPr>
        </a:p>
      </dsp:txBody>
      <dsp:txXfrm>
        <a:off x="5936020" y="1963235"/>
        <a:ext cx="575218" cy="17820"/>
      </dsp:txXfrm>
    </dsp:sp>
    <dsp:sp modelId="{765FAB69-FE83-447F-B44E-7CFDC9469CDB}">
      <dsp:nvSpPr>
        <dsp:cNvPr id="19" name="Rounded Rectangle 18"/>
        <dsp:cNvSpPr/>
      </dsp:nvSpPr>
      <dsp:spPr bwMode="white">
        <a:xfrm>
          <a:off x="6489798" y="1596278"/>
          <a:ext cx="6044403" cy="533808"/>
        </a:xfrm>
        <a:prstGeom prst="roundRect">
          <a:avLst>
            <a:gd name="adj" fmla="val 10000"/>
          </a:avLst>
        </a:prstGeom>
      </dsp:spPr>
      <dsp:style>
        <a:lnRef idx="2">
          <a:schemeClr val="accent3"/>
        </a:lnRef>
        <a:fillRef idx="1">
          <a:schemeClr val="lt1"/>
        </a:fillRef>
        <a:effectRef idx="0">
          <a:schemeClr val="accent3"/>
        </a:effectRef>
        <a:fontRef idx="minor">
          <a:schemeClr val="dk1"/>
        </a:fontRef>
      </dsp:style>
      <dsp:txBody>
        <a:bodyPr lIns="12700" tIns="12700" rIns="12700" bIns="12700" anchor="ctr"/>
        <a:lstStyle>
          <a:lvl1pPr algn="ctr">
            <a:defRPr sz="2000"/>
          </a:lvl1pPr>
          <a:lvl2pPr marL="114300" indent="-114300" algn="ctr">
            <a:defRPr sz="1500"/>
          </a:lvl2pPr>
          <a:lvl3pPr marL="228600" indent="-114300" algn="ctr">
            <a:defRPr sz="1500"/>
          </a:lvl3pPr>
          <a:lvl4pPr marL="342900" indent="-114300" algn="ctr">
            <a:defRPr sz="1500"/>
          </a:lvl4pPr>
          <a:lvl5pPr marL="457200" indent="-114300" algn="ctr">
            <a:defRPr sz="1500"/>
          </a:lvl5pPr>
          <a:lvl6pPr marL="571500" indent="-114300" algn="ctr">
            <a:defRPr sz="1500"/>
          </a:lvl6pPr>
          <a:lvl7pPr marL="685800" indent="-114300" algn="ctr">
            <a:defRPr sz="1500"/>
          </a:lvl7pPr>
          <a:lvl8pPr marL="800100" indent="-114300" algn="ctr">
            <a:defRPr sz="1500"/>
          </a:lvl8pPr>
          <a:lvl9pPr marL="914400" indent="-114300" algn="ctr">
            <a:defRPr sz="1500"/>
          </a:lvl9pPr>
        </a:lstStyle>
        <a:p>
          <a:pPr lvl="0">
            <a:lnSpc>
              <a:spcPct val="100000"/>
            </a:lnSpc>
            <a:spcBef>
              <a:spcPct val="0"/>
            </a:spcBef>
            <a:spcAft>
              <a:spcPct val="35000"/>
            </a:spcAft>
          </a:pPr>
          <a:endParaRPr lang="en-US" sz="2000" dirty="0">
            <a:latin typeface="Times New Roman" panose="02020603050405020304" pitchFamily="18" charset="0"/>
            <a:cs typeface="Times New Roman" panose="02020603050405020304" pitchFamily="18" charset="0"/>
          </a:endParaRPr>
        </a:p>
      </dsp:txBody>
      <dsp:txXfrm>
        <a:off x="6489798" y="1596278"/>
        <a:ext cx="6044403" cy="533808"/>
      </dsp:txXfrm>
    </dsp:sp>
    <dsp:sp modelId="{B2A7D8CC-7BAF-4888-9496-1CF148C43FA5}">
      <dsp:nvSpPr>
        <dsp:cNvPr id="20" name="Freeform 19"/>
        <dsp:cNvSpPr/>
      </dsp:nvSpPr>
      <dsp:spPr bwMode="white">
        <a:xfrm>
          <a:off x="4196917" y="3265739"/>
          <a:ext cx="523200" cy="17820"/>
        </a:xfrm>
        <a:custGeom>
          <a:avLst/>
          <a:gdLst/>
          <a:ahLst/>
          <a:cxnLst/>
          <a:pathLst>
            <a:path w="824" h="28">
              <a:moveTo>
                <a:pt x="182" y="356"/>
              </a:moveTo>
              <a:lnTo>
                <a:pt x="642" y="-327"/>
              </a:lnTo>
            </a:path>
          </a:pathLst>
        </a:custGeom>
        <a:ln w="19050">
          <a:solidFill>
            <a:srgbClr val="FF7C80"/>
          </a:solidFill>
        </a:ln>
      </dsp:spPr>
      <dsp:style>
        <a:lnRef idx="2">
          <a:schemeClr val="accent5"/>
        </a:lnRef>
        <a:fillRef idx="0">
          <a:schemeClr val="accent2">
            <a:tint val="70000"/>
          </a:schemeClr>
        </a:fillRef>
        <a:effectRef idx="0">
          <a:scrgbClr r="0" g="0" b="0"/>
        </a:effectRef>
        <a:fontRef idx="minor"/>
      </dsp:style>
      <dsp:txBody>
        <a:bodyPr lIns="12700" tIns="0" rIns="12700" bIns="0" anchor="ctr"/>
        <a:lstStyle>
          <a:lvl1pPr algn="ctr">
            <a:defRPr sz="5500"/>
          </a:lvl1pPr>
          <a:lvl2pPr marL="285750" indent="-285750" algn="ctr">
            <a:defRPr sz="4200"/>
          </a:lvl2pPr>
          <a:lvl3pPr marL="571500" indent="-285750" algn="ctr">
            <a:defRPr sz="4200"/>
          </a:lvl3pPr>
          <a:lvl4pPr marL="857250" indent="-285750" algn="ctr">
            <a:defRPr sz="4200"/>
          </a:lvl4pPr>
          <a:lvl5pPr marL="1143000" indent="-285750" algn="ctr">
            <a:defRPr sz="4200"/>
          </a:lvl5pPr>
          <a:lvl6pPr marL="1428750" indent="-285750" algn="ctr">
            <a:defRPr sz="4200"/>
          </a:lvl6pPr>
          <a:lvl7pPr marL="1714500" indent="-285750" algn="ctr">
            <a:defRPr sz="4200"/>
          </a:lvl7pPr>
          <a:lvl8pPr marL="2000250" indent="-285750" algn="ctr">
            <a:defRPr sz="4200"/>
          </a:lvl8pPr>
          <a:lvl9pPr marL="2286000" indent="-285750" algn="ctr">
            <a:defRPr sz="4200"/>
          </a:lvl9pPr>
        </a:lstStyle>
        <a:p>
          <a:pPr lvl="0">
            <a:lnSpc>
              <a:spcPct val="100000"/>
            </a:lnSpc>
            <a:spcBef>
              <a:spcPct val="0"/>
            </a:spcBef>
            <a:spcAft>
              <a:spcPct val="35000"/>
            </a:spcAft>
          </a:pPr>
          <a:endParaRPr lang="en-US" sz="2000">
            <a:solidFill>
              <a:schemeClr val="tx1"/>
            </a:solidFill>
            <a:latin typeface="Times New Roman" panose="02020603050405020304" pitchFamily="18" charset="0"/>
            <a:cs typeface="Times New Roman" panose="02020603050405020304" pitchFamily="18" charset="0"/>
          </a:endParaRPr>
        </a:p>
      </dsp:txBody>
      <dsp:txXfrm>
        <a:off x="4196917" y="3265739"/>
        <a:ext cx="523200" cy="17820"/>
      </dsp:txXfrm>
    </dsp:sp>
    <dsp:sp modelId="{26CC0787-1974-42B8-AE41-66C2D9EBC56C}">
      <dsp:nvSpPr>
        <dsp:cNvPr id="21" name="Rounded Rectangle 20"/>
        <dsp:cNvSpPr/>
      </dsp:nvSpPr>
      <dsp:spPr bwMode="white">
        <a:xfrm>
          <a:off x="4604830" y="2725080"/>
          <a:ext cx="1330844" cy="665422"/>
        </a:xfrm>
        <a:prstGeom prst="roundRect">
          <a:avLst>
            <a:gd name="adj" fmla="val 10000"/>
          </a:avLst>
        </a:prstGeom>
        <a:solidFill>
          <a:srgbClr val="FF7C80"/>
        </a:solidFill>
      </dsp:spPr>
      <dsp:style>
        <a:lnRef idx="0">
          <a:schemeClr val="lt1"/>
        </a:lnRef>
        <a:fillRef idx="3">
          <a:schemeClr val="accent5">
            <a:hueOff val="0"/>
            <a:satOff val="0"/>
            <a:lumOff val="0"/>
            <a:alpha val="100000"/>
          </a:schemeClr>
        </a:fillRef>
        <a:effectRef idx="3">
          <a:scrgbClr r="0" g="0" b="0"/>
        </a:effectRef>
        <a:fontRef idx="minor">
          <a:schemeClr val="lt1"/>
        </a:fontRef>
      </dsp:style>
      <dsp:txBody>
        <a:bodyPr lIns="12700" tIns="12700" rIns="12700" bIns="12700" anchor="ctr"/>
        <a:lstStyle>
          <a:lvl1pPr algn="ctr">
            <a:defRPr sz="2000"/>
          </a:lvl1pPr>
          <a:lvl2pPr marL="114300" indent="-114300" algn="ctr">
            <a:defRPr sz="1500"/>
          </a:lvl2pPr>
          <a:lvl3pPr marL="228600" indent="-114300" algn="ctr">
            <a:defRPr sz="1500"/>
          </a:lvl3pPr>
          <a:lvl4pPr marL="342900" indent="-114300" algn="ctr">
            <a:defRPr sz="1500"/>
          </a:lvl4pPr>
          <a:lvl5pPr marL="457200" indent="-114300" algn="ctr">
            <a:defRPr sz="1500"/>
          </a:lvl5pPr>
          <a:lvl6pPr marL="571500" indent="-114300" algn="ctr">
            <a:defRPr sz="1500"/>
          </a:lvl6pPr>
          <a:lvl7pPr marL="685800" indent="-114300" algn="ctr">
            <a:defRPr sz="1500"/>
          </a:lvl7pPr>
          <a:lvl8pPr marL="800100" indent="-114300" algn="ctr">
            <a:defRPr sz="1500"/>
          </a:lvl8pPr>
          <a:lvl9pPr marL="914400" indent="-114300" algn="ctr">
            <a:defRPr sz="1500"/>
          </a:lvl9pPr>
        </a:lstStyle>
        <a:p>
          <a:pPr lvl="0">
            <a:lnSpc>
              <a:spcPct val="100000"/>
            </a:lnSpc>
            <a:spcBef>
              <a:spcPct val="0"/>
            </a:spcBef>
            <a:spcAft>
              <a:spcPct val="35000"/>
            </a:spcAft>
          </a:pPr>
          <a:r>
            <a:rPr lang="en-US" sz="2000" b="1">
              <a:latin typeface="Times New Roman" panose="02020603050405020304" pitchFamily="18" charset="0"/>
              <a:cs typeface="Times New Roman" panose="02020603050405020304" pitchFamily="18" charset="0"/>
            </a:rPr>
            <a:t>Nhân vật</a:t>
          </a:r>
          <a:endParaRPr lang="en-US" sz="2000" b="1" dirty="0">
            <a:latin typeface="Times New Roman" panose="02020603050405020304" pitchFamily="18" charset="0"/>
            <a:cs typeface="Times New Roman" panose="02020603050405020304" pitchFamily="18" charset="0"/>
          </a:endParaRPr>
        </a:p>
      </dsp:txBody>
      <dsp:txXfrm>
        <a:off x="4604830" y="2725080"/>
        <a:ext cx="1330844" cy="665422"/>
      </dsp:txXfrm>
    </dsp:sp>
    <dsp:sp modelId="{6076795F-6954-4709-B09B-E25EA2EE15C6}">
      <dsp:nvSpPr>
        <dsp:cNvPr id="22" name="Freeform 21"/>
        <dsp:cNvSpPr/>
      </dsp:nvSpPr>
      <dsp:spPr bwMode="white">
        <a:xfrm>
          <a:off x="5841166" y="2801291"/>
          <a:ext cx="743140" cy="17820"/>
        </a:xfrm>
        <a:custGeom>
          <a:avLst/>
          <a:gdLst/>
          <a:ahLst/>
          <a:cxnLst/>
          <a:pathLst>
            <a:path w="1170" h="28">
              <a:moveTo>
                <a:pt x="149" y="404"/>
              </a:moveTo>
              <a:lnTo>
                <a:pt x="1021" y="-376"/>
              </a:lnTo>
            </a:path>
          </a:pathLst>
        </a:custGeom>
        <a:ln>
          <a:solidFill>
            <a:srgbClr val="FF7C80"/>
          </a:solidFill>
        </a:ln>
      </dsp:spPr>
      <dsp:style>
        <a:lnRef idx="3">
          <a:schemeClr val="accent1"/>
        </a:lnRef>
        <a:fillRef idx="0">
          <a:schemeClr val="accent1"/>
        </a:fillRef>
        <a:effectRef idx="2">
          <a:schemeClr val="accent1"/>
        </a:effectRef>
        <a:fontRef idx="minor">
          <a:schemeClr val="tx1"/>
        </a:fontRef>
      </dsp:style>
      <dsp:txBody>
        <a:bodyPr lIns="12700" tIns="0" rIns="12700" bIns="0" anchor="ctr"/>
        <a:lstStyle>
          <a:lvl1pPr algn="ctr">
            <a:defRPr sz="5500"/>
          </a:lvl1pPr>
          <a:lvl2pPr marL="285750" indent="-285750" algn="ctr">
            <a:defRPr sz="4200"/>
          </a:lvl2pPr>
          <a:lvl3pPr marL="571500" indent="-285750" algn="ctr">
            <a:defRPr sz="4200"/>
          </a:lvl3pPr>
          <a:lvl4pPr marL="857250" indent="-285750" algn="ctr">
            <a:defRPr sz="4200"/>
          </a:lvl4pPr>
          <a:lvl5pPr marL="1143000" indent="-285750" algn="ctr">
            <a:defRPr sz="4200"/>
          </a:lvl5pPr>
          <a:lvl6pPr marL="1428750" indent="-285750" algn="ctr">
            <a:defRPr sz="4200"/>
          </a:lvl6pPr>
          <a:lvl7pPr marL="1714500" indent="-285750" algn="ctr">
            <a:defRPr sz="4200"/>
          </a:lvl7pPr>
          <a:lvl8pPr marL="2000250" indent="-285750" algn="ctr">
            <a:defRPr sz="4200"/>
          </a:lvl8pPr>
          <a:lvl9pPr marL="2286000" indent="-285750" algn="ctr">
            <a:defRPr sz="4200"/>
          </a:lvl9pPr>
        </a:lstStyle>
        <a:p>
          <a:pPr lvl="0">
            <a:lnSpc>
              <a:spcPct val="100000"/>
            </a:lnSpc>
            <a:spcBef>
              <a:spcPct val="0"/>
            </a:spcBef>
            <a:spcAft>
              <a:spcPct val="35000"/>
            </a:spcAft>
          </a:pPr>
          <a:endParaRPr lang="en-US" sz="2000">
            <a:solidFill>
              <a:schemeClr val="tx1"/>
            </a:solidFill>
            <a:latin typeface="Times New Roman" panose="02020603050405020304" pitchFamily="18" charset="0"/>
            <a:cs typeface="Times New Roman" panose="02020603050405020304" pitchFamily="18" charset="0"/>
          </a:endParaRPr>
        </a:p>
      </dsp:txBody>
      <dsp:txXfrm>
        <a:off x="5841166" y="2801291"/>
        <a:ext cx="743140" cy="17820"/>
      </dsp:txXfrm>
    </dsp:sp>
    <dsp:sp modelId="{EFD55E7F-B675-4594-BC38-C04A50E516A8}">
      <dsp:nvSpPr>
        <dsp:cNvPr id="23" name="Rounded Rectangle 22"/>
        <dsp:cNvSpPr/>
      </dsp:nvSpPr>
      <dsp:spPr bwMode="white">
        <a:xfrm>
          <a:off x="6489798" y="2229900"/>
          <a:ext cx="6044403" cy="665422"/>
        </a:xfrm>
        <a:prstGeom prst="roundRect">
          <a:avLst>
            <a:gd name="adj" fmla="val 10000"/>
          </a:avLst>
        </a:prstGeom>
      </dsp:spPr>
      <dsp:style>
        <a:lnRef idx="2">
          <a:schemeClr val="accent2"/>
        </a:lnRef>
        <a:fillRef idx="1">
          <a:schemeClr val="lt1"/>
        </a:fillRef>
        <a:effectRef idx="0">
          <a:schemeClr val="accent2"/>
        </a:effectRef>
        <a:fontRef idx="minor">
          <a:schemeClr val="dk1"/>
        </a:fontRef>
      </dsp:style>
      <dsp:txBody>
        <a:bodyPr lIns="12700" tIns="12700" rIns="12700" bIns="12700" anchor="ctr"/>
        <a:lstStyle>
          <a:lvl1pPr algn="ctr">
            <a:defRPr sz="2000"/>
          </a:lvl1pPr>
          <a:lvl2pPr marL="114300" indent="-114300" algn="ctr">
            <a:defRPr sz="1500"/>
          </a:lvl2pPr>
          <a:lvl3pPr marL="228600" indent="-114300" algn="ctr">
            <a:defRPr sz="1500"/>
          </a:lvl3pPr>
          <a:lvl4pPr marL="342900" indent="-114300" algn="ctr">
            <a:defRPr sz="1500"/>
          </a:lvl4pPr>
          <a:lvl5pPr marL="457200" indent="-114300" algn="ctr">
            <a:defRPr sz="1500"/>
          </a:lvl5pPr>
          <a:lvl6pPr marL="571500" indent="-114300" algn="ctr">
            <a:defRPr sz="1500"/>
          </a:lvl6pPr>
          <a:lvl7pPr marL="685800" indent="-114300" algn="ctr">
            <a:defRPr sz="1500"/>
          </a:lvl7pPr>
          <a:lvl8pPr marL="800100" indent="-114300" algn="ctr">
            <a:defRPr sz="1500"/>
          </a:lvl8pPr>
          <a:lvl9pPr marL="914400" indent="-114300" algn="ctr">
            <a:defRPr sz="1500"/>
          </a:lvl9pPr>
        </a:lstStyle>
        <a:p>
          <a:pPr lvl="0">
            <a:lnSpc>
              <a:spcPct val="100000"/>
            </a:lnSpc>
            <a:spcBef>
              <a:spcPct val="0"/>
            </a:spcBef>
            <a:spcAft>
              <a:spcPct val="35000"/>
            </a:spcAft>
          </a:pPr>
          <a:endParaRPr lang="en-US" sz="2000" dirty="0">
            <a:solidFill>
              <a:srgbClr val="FF5050"/>
            </a:solidFill>
            <a:latin typeface="Times New Roman" panose="02020603050405020304" pitchFamily="18" charset="0"/>
            <a:cs typeface="Times New Roman" panose="02020603050405020304" pitchFamily="18" charset="0"/>
          </a:endParaRPr>
        </a:p>
      </dsp:txBody>
      <dsp:txXfrm>
        <a:off x="6489798" y="2229900"/>
        <a:ext cx="6044403" cy="665422"/>
      </dsp:txXfrm>
    </dsp:sp>
    <dsp:sp modelId="{15279493-C26D-49F0-9C80-C9C4B7F9A9F9}">
      <dsp:nvSpPr>
        <dsp:cNvPr id="24" name="Freeform 23"/>
        <dsp:cNvSpPr/>
      </dsp:nvSpPr>
      <dsp:spPr bwMode="white">
        <a:xfrm>
          <a:off x="5904522" y="3183909"/>
          <a:ext cx="616427" cy="17820"/>
        </a:xfrm>
        <a:custGeom>
          <a:avLst/>
          <a:gdLst/>
          <a:ahLst/>
          <a:cxnLst/>
          <a:pathLst>
            <a:path w="971" h="28">
              <a:moveTo>
                <a:pt x="49" y="-199"/>
              </a:moveTo>
              <a:lnTo>
                <a:pt x="922" y="227"/>
              </a:lnTo>
            </a:path>
          </a:pathLst>
        </a:custGeom>
        <a:ln>
          <a:solidFill>
            <a:srgbClr val="FF7C80"/>
          </a:solidFill>
        </a:ln>
      </dsp:spPr>
      <dsp:style>
        <a:lnRef idx="3">
          <a:schemeClr val="accent1"/>
        </a:lnRef>
        <a:fillRef idx="0">
          <a:schemeClr val="accent1"/>
        </a:fillRef>
        <a:effectRef idx="2">
          <a:schemeClr val="accent1"/>
        </a:effectRef>
        <a:fontRef idx="minor">
          <a:schemeClr val="tx1"/>
        </a:fontRef>
      </dsp:style>
      <dsp:txBody>
        <a:bodyPr lIns="12700" tIns="0" rIns="12700" bIns="0" anchor="ctr"/>
        <a:lstStyle>
          <a:lvl1pPr algn="ctr">
            <a:defRPr sz="5500"/>
          </a:lvl1pPr>
          <a:lvl2pPr marL="285750" indent="-285750" algn="ctr">
            <a:defRPr sz="4200"/>
          </a:lvl2pPr>
          <a:lvl3pPr marL="571500" indent="-285750" algn="ctr">
            <a:defRPr sz="4200"/>
          </a:lvl3pPr>
          <a:lvl4pPr marL="857250" indent="-285750" algn="ctr">
            <a:defRPr sz="4200"/>
          </a:lvl4pPr>
          <a:lvl5pPr marL="1143000" indent="-285750" algn="ctr">
            <a:defRPr sz="4200"/>
          </a:lvl5pPr>
          <a:lvl6pPr marL="1428750" indent="-285750" algn="ctr">
            <a:defRPr sz="4200"/>
          </a:lvl6pPr>
          <a:lvl7pPr marL="1714500" indent="-285750" algn="ctr">
            <a:defRPr sz="4200"/>
          </a:lvl7pPr>
          <a:lvl8pPr marL="2000250" indent="-285750" algn="ctr">
            <a:defRPr sz="4200"/>
          </a:lvl8pPr>
          <a:lvl9pPr marL="2286000" indent="-285750" algn="ctr">
            <a:defRPr sz="4200"/>
          </a:lvl9pPr>
        </a:lstStyle>
        <a:p>
          <a:pPr lvl="0">
            <a:lnSpc>
              <a:spcPct val="100000"/>
            </a:lnSpc>
            <a:spcBef>
              <a:spcPct val="0"/>
            </a:spcBef>
            <a:spcAft>
              <a:spcPct val="35000"/>
            </a:spcAft>
          </a:pPr>
          <a:endParaRPr lang="en-US" sz="2000">
            <a:solidFill>
              <a:schemeClr val="tx1"/>
            </a:solidFill>
            <a:latin typeface="Times New Roman" panose="02020603050405020304" pitchFamily="18" charset="0"/>
            <a:cs typeface="Times New Roman" panose="02020603050405020304" pitchFamily="18" charset="0"/>
          </a:endParaRPr>
        </a:p>
      </dsp:txBody>
      <dsp:txXfrm>
        <a:off x="5904522" y="3183909"/>
        <a:ext cx="616427" cy="17820"/>
      </dsp:txXfrm>
    </dsp:sp>
    <dsp:sp modelId="{BA204103-A5FD-427F-B4FE-400AF05ACDCE}">
      <dsp:nvSpPr>
        <dsp:cNvPr id="25" name="Rounded Rectangle 24"/>
        <dsp:cNvSpPr/>
      </dsp:nvSpPr>
      <dsp:spPr bwMode="white">
        <a:xfrm>
          <a:off x="6489798" y="2995135"/>
          <a:ext cx="6044403" cy="665422"/>
        </a:xfrm>
        <a:prstGeom prst="roundRect">
          <a:avLst>
            <a:gd name="adj" fmla="val 10000"/>
          </a:avLst>
        </a:prstGeom>
      </dsp:spPr>
      <dsp:style>
        <a:lnRef idx="2">
          <a:schemeClr val="accent2"/>
        </a:lnRef>
        <a:fillRef idx="1">
          <a:schemeClr val="lt1"/>
        </a:fillRef>
        <a:effectRef idx="0">
          <a:schemeClr val="accent2"/>
        </a:effectRef>
        <a:fontRef idx="minor">
          <a:schemeClr val="dk1"/>
        </a:fontRef>
      </dsp:style>
      <dsp:txBody>
        <a:bodyPr lIns="12700" tIns="12700" rIns="12700" bIns="12700" anchor="ctr"/>
        <a:lstStyle>
          <a:lvl1pPr algn="ctr">
            <a:defRPr sz="2000"/>
          </a:lvl1pPr>
          <a:lvl2pPr marL="114300" indent="-114300" algn="ctr">
            <a:defRPr sz="1500"/>
          </a:lvl2pPr>
          <a:lvl3pPr marL="228600" indent="-114300" algn="ctr">
            <a:defRPr sz="1500"/>
          </a:lvl3pPr>
          <a:lvl4pPr marL="342900" indent="-114300" algn="ctr">
            <a:defRPr sz="1500"/>
          </a:lvl4pPr>
          <a:lvl5pPr marL="457200" indent="-114300" algn="ctr">
            <a:defRPr sz="1500"/>
          </a:lvl5pPr>
          <a:lvl6pPr marL="571500" indent="-114300" algn="ctr">
            <a:defRPr sz="1500"/>
          </a:lvl6pPr>
          <a:lvl7pPr marL="685800" indent="-114300" algn="ctr">
            <a:defRPr sz="1500"/>
          </a:lvl7pPr>
          <a:lvl8pPr marL="800100" indent="-114300" algn="ctr">
            <a:defRPr sz="1500"/>
          </a:lvl8pPr>
          <a:lvl9pPr marL="914400" indent="-114300" algn="ctr">
            <a:defRPr sz="1500"/>
          </a:lvl9pPr>
        </a:lstStyle>
        <a:p>
          <a:pPr lvl="0">
            <a:lnSpc>
              <a:spcPct val="100000"/>
            </a:lnSpc>
            <a:spcBef>
              <a:spcPct val="0"/>
            </a:spcBef>
            <a:spcAft>
              <a:spcPct val="35000"/>
            </a:spcAft>
          </a:pPr>
          <a:endParaRPr lang="en-US" sz="2000" dirty="0">
            <a:solidFill>
              <a:srgbClr val="FF5050"/>
            </a:solidFill>
            <a:latin typeface="Times New Roman" panose="02020603050405020304" pitchFamily="18" charset="0"/>
            <a:cs typeface="Times New Roman" panose="02020603050405020304" pitchFamily="18" charset="0"/>
          </a:endParaRPr>
        </a:p>
      </dsp:txBody>
      <dsp:txXfrm>
        <a:off x="6489798" y="2995135"/>
        <a:ext cx="6044403" cy="665422"/>
      </dsp:txXfrm>
    </dsp:sp>
    <dsp:sp modelId="{C71DA8A3-87EA-4E9C-86FF-490A33CCB015}">
      <dsp:nvSpPr>
        <dsp:cNvPr id="26" name="Freeform 25"/>
        <dsp:cNvSpPr/>
      </dsp:nvSpPr>
      <dsp:spPr bwMode="white">
        <a:xfrm>
          <a:off x="4009539" y="3914762"/>
          <a:ext cx="919742" cy="17820"/>
        </a:xfrm>
        <a:custGeom>
          <a:avLst/>
          <a:gdLst/>
          <a:ahLst/>
          <a:cxnLst/>
          <a:pathLst>
            <a:path w="1448" h="28">
              <a:moveTo>
                <a:pt x="477" y="-667"/>
              </a:moveTo>
              <a:lnTo>
                <a:pt x="972" y="695"/>
              </a:lnTo>
            </a:path>
          </a:pathLst>
        </a:custGeom>
        <a:ln w="19050">
          <a:solidFill>
            <a:srgbClr val="FF3399"/>
          </a:solidFill>
        </a:ln>
      </dsp:spPr>
      <dsp:style>
        <a:lnRef idx="2">
          <a:schemeClr val="accent5"/>
        </a:lnRef>
        <a:fillRef idx="0">
          <a:schemeClr val="accent2">
            <a:tint val="70000"/>
          </a:schemeClr>
        </a:fillRef>
        <a:effectRef idx="0">
          <a:scrgbClr r="0" g="0" b="0"/>
        </a:effectRef>
        <a:fontRef idx="minor"/>
      </dsp:style>
      <dsp:txBody>
        <a:bodyPr lIns="12700" tIns="0" rIns="12700" bIns="0" anchor="ctr"/>
        <a:lstStyle>
          <a:lvl1pPr algn="ctr">
            <a:defRPr sz="5500"/>
          </a:lvl1pPr>
          <a:lvl2pPr marL="285750" indent="-285750" algn="ctr">
            <a:defRPr sz="4200"/>
          </a:lvl2pPr>
          <a:lvl3pPr marL="571500" indent="-285750" algn="ctr">
            <a:defRPr sz="4200"/>
          </a:lvl3pPr>
          <a:lvl4pPr marL="857250" indent="-285750" algn="ctr">
            <a:defRPr sz="4200"/>
          </a:lvl4pPr>
          <a:lvl5pPr marL="1143000" indent="-285750" algn="ctr">
            <a:defRPr sz="4200"/>
          </a:lvl5pPr>
          <a:lvl6pPr marL="1428750" indent="-285750" algn="ctr">
            <a:defRPr sz="4200"/>
          </a:lvl6pPr>
          <a:lvl7pPr marL="1714500" indent="-285750" algn="ctr">
            <a:defRPr sz="4200"/>
          </a:lvl7pPr>
          <a:lvl8pPr marL="2000250" indent="-285750" algn="ctr">
            <a:defRPr sz="4200"/>
          </a:lvl8pPr>
          <a:lvl9pPr marL="2286000" indent="-285750" algn="ctr">
            <a:defRPr sz="4200"/>
          </a:lvl9pPr>
        </a:lstStyle>
        <a:p>
          <a:pPr lvl="0">
            <a:lnSpc>
              <a:spcPct val="100000"/>
            </a:lnSpc>
            <a:spcBef>
              <a:spcPct val="0"/>
            </a:spcBef>
            <a:spcAft>
              <a:spcPct val="35000"/>
            </a:spcAft>
          </a:pPr>
          <a:endParaRPr lang="en-US" sz="2000">
            <a:solidFill>
              <a:schemeClr val="tx1"/>
            </a:solidFill>
            <a:latin typeface="Times New Roman" panose="02020603050405020304" pitchFamily="18" charset="0"/>
            <a:cs typeface="Times New Roman" panose="02020603050405020304" pitchFamily="18" charset="0"/>
          </a:endParaRPr>
        </a:p>
      </dsp:txBody>
      <dsp:txXfrm>
        <a:off x="4009539" y="3914762"/>
        <a:ext cx="919742" cy="17820"/>
      </dsp:txXfrm>
    </dsp:sp>
    <dsp:sp modelId="{FD4C7CEA-4C48-47AC-99A5-30A1E4BB6CFA}">
      <dsp:nvSpPr>
        <dsp:cNvPr id="27" name="Rounded Rectangle 26"/>
        <dsp:cNvSpPr/>
      </dsp:nvSpPr>
      <dsp:spPr bwMode="white">
        <a:xfrm>
          <a:off x="4626616" y="4023126"/>
          <a:ext cx="1330844" cy="665422"/>
        </a:xfrm>
        <a:prstGeom prst="roundRect">
          <a:avLst>
            <a:gd name="adj" fmla="val 10000"/>
          </a:avLst>
        </a:prstGeom>
        <a:solidFill>
          <a:srgbClr val="FF3399"/>
        </a:solidFill>
      </dsp:spPr>
      <dsp:style>
        <a:lnRef idx="0">
          <a:schemeClr val="lt1"/>
        </a:lnRef>
        <a:fillRef idx="3">
          <a:schemeClr val="accent5">
            <a:hueOff val="0"/>
            <a:satOff val="0"/>
            <a:lumOff val="0"/>
            <a:alpha val="100000"/>
          </a:schemeClr>
        </a:fillRef>
        <a:effectRef idx="3">
          <a:scrgbClr r="0" g="0" b="0"/>
        </a:effectRef>
        <a:fontRef idx="minor">
          <a:schemeClr val="lt1"/>
        </a:fontRef>
      </dsp:style>
      <dsp:txBody>
        <a:bodyPr lIns="12700" tIns="12700" rIns="12700" bIns="12700" anchor="ctr"/>
        <a:lstStyle>
          <a:lvl1pPr algn="ctr">
            <a:defRPr sz="2000"/>
          </a:lvl1pPr>
          <a:lvl2pPr marL="114300" indent="-114300" algn="ctr">
            <a:defRPr sz="1500"/>
          </a:lvl2pPr>
          <a:lvl3pPr marL="228600" indent="-114300" algn="ctr">
            <a:defRPr sz="1500"/>
          </a:lvl3pPr>
          <a:lvl4pPr marL="342900" indent="-114300" algn="ctr">
            <a:defRPr sz="1500"/>
          </a:lvl4pPr>
          <a:lvl5pPr marL="457200" indent="-114300" algn="ctr">
            <a:defRPr sz="1500"/>
          </a:lvl5pPr>
          <a:lvl6pPr marL="571500" indent="-114300" algn="ctr">
            <a:defRPr sz="1500"/>
          </a:lvl6pPr>
          <a:lvl7pPr marL="685800" indent="-114300" algn="ctr">
            <a:defRPr sz="1500"/>
          </a:lvl7pPr>
          <a:lvl8pPr marL="800100" indent="-114300" algn="ctr">
            <a:defRPr sz="1500"/>
          </a:lvl8pPr>
          <a:lvl9pPr marL="914400" indent="-114300" algn="ctr">
            <a:defRPr sz="1500"/>
          </a:lvl9pPr>
        </a:lstStyle>
        <a:p>
          <a:pPr lvl="0">
            <a:lnSpc>
              <a:spcPct val="100000"/>
            </a:lnSpc>
            <a:spcBef>
              <a:spcPct val="0"/>
            </a:spcBef>
            <a:spcAft>
              <a:spcPct val="35000"/>
            </a:spcAft>
          </a:pPr>
          <a:r>
            <a:rPr lang="en-US" sz="2000" b="1">
              <a:latin typeface="Times New Roman" panose="02020603050405020304" pitchFamily="18" charset="0"/>
              <a:cs typeface="Times New Roman" panose="02020603050405020304" pitchFamily="18" charset="0"/>
            </a:rPr>
            <a:t>Ngôn ngữ</a:t>
          </a:r>
          <a:endParaRPr lang="en-US" sz="2000" b="1" dirty="0">
            <a:latin typeface="Times New Roman" panose="02020603050405020304" pitchFamily="18" charset="0"/>
            <a:cs typeface="Times New Roman" panose="02020603050405020304" pitchFamily="18" charset="0"/>
          </a:endParaRPr>
        </a:p>
      </dsp:txBody>
      <dsp:txXfrm>
        <a:off x="4626616" y="4023126"/>
        <a:ext cx="1330844" cy="665422"/>
      </dsp:txXfrm>
    </dsp:sp>
    <dsp:sp modelId="{5E5AA2B5-5893-4615-A911-D30830AE94F9}">
      <dsp:nvSpPr>
        <dsp:cNvPr id="28" name="Freeform 27"/>
        <dsp:cNvSpPr/>
      </dsp:nvSpPr>
      <dsp:spPr bwMode="white">
        <a:xfrm>
          <a:off x="5926802" y="4215550"/>
          <a:ext cx="593653" cy="17820"/>
        </a:xfrm>
        <a:custGeom>
          <a:avLst/>
          <a:gdLst/>
          <a:ahLst/>
          <a:cxnLst/>
          <a:pathLst>
            <a:path w="935" h="28">
              <a:moveTo>
                <a:pt x="48" y="221"/>
              </a:moveTo>
              <a:lnTo>
                <a:pt x="887" y="-193"/>
              </a:lnTo>
            </a:path>
          </a:pathLst>
        </a:custGeom>
        <a:ln>
          <a:solidFill>
            <a:srgbClr val="FF3399"/>
          </a:solidFill>
        </a:ln>
      </dsp:spPr>
      <dsp:style>
        <a:lnRef idx="3">
          <a:schemeClr val="accent1"/>
        </a:lnRef>
        <a:fillRef idx="0">
          <a:schemeClr val="accent1"/>
        </a:fillRef>
        <a:effectRef idx="2">
          <a:schemeClr val="accent1"/>
        </a:effectRef>
        <a:fontRef idx="minor">
          <a:schemeClr val="tx1"/>
        </a:fontRef>
      </dsp:style>
      <dsp:txBody>
        <a:bodyPr lIns="12700" tIns="0" rIns="12700" bIns="0" anchor="ctr"/>
        <a:lstStyle>
          <a:lvl1pPr algn="ctr">
            <a:defRPr sz="5500"/>
          </a:lvl1pPr>
          <a:lvl2pPr marL="285750" indent="-285750" algn="ctr">
            <a:defRPr sz="4200"/>
          </a:lvl2pPr>
          <a:lvl3pPr marL="571500" indent="-285750" algn="ctr">
            <a:defRPr sz="4200"/>
          </a:lvl3pPr>
          <a:lvl4pPr marL="857250" indent="-285750" algn="ctr">
            <a:defRPr sz="4200"/>
          </a:lvl4pPr>
          <a:lvl5pPr marL="1143000" indent="-285750" algn="ctr">
            <a:defRPr sz="4200"/>
          </a:lvl5pPr>
          <a:lvl6pPr marL="1428750" indent="-285750" algn="ctr">
            <a:defRPr sz="4200"/>
          </a:lvl6pPr>
          <a:lvl7pPr marL="1714500" indent="-285750" algn="ctr">
            <a:defRPr sz="4200"/>
          </a:lvl7pPr>
          <a:lvl8pPr marL="2000250" indent="-285750" algn="ctr">
            <a:defRPr sz="4200"/>
          </a:lvl8pPr>
          <a:lvl9pPr marL="2286000" indent="-285750" algn="ctr">
            <a:defRPr sz="4200"/>
          </a:lvl9pPr>
        </a:lstStyle>
        <a:p>
          <a:pPr lvl="0">
            <a:lnSpc>
              <a:spcPct val="100000"/>
            </a:lnSpc>
            <a:spcBef>
              <a:spcPct val="0"/>
            </a:spcBef>
            <a:spcAft>
              <a:spcPct val="35000"/>
            </a:spcAft>
          </a:pPr>
          <a:endParaRPr lang="en-US" sz="2000">
            <a:solidFill>
              <a:schemeClr val="tx1"/>
            </a:solidFill>
            <a:latin typeface="Times New Roman" panose="02020603050405020304" pitchFamily="18" charset="0"/>
            <a:cs typeface="Times New Roman" panose="02020603050405020304" pitchFamily="18" charset="0"/>
          </a:endParaRPr>
        </a:p>
      </dsp:txBody>
      <dsp:txXfrm>
        <a:off x="5926802" y="4215550"/>
        <a:ext cx="593653" cy="17820"/>
      </dsp:txXfrm>
    </dsp:sp>
    <dsp:sp modelId="{D8724231-5427-4E45-AAB6-BA14E89762AD}">
      <dsp:nvSpPr>
        <dsp:cNvPr id="29" name="Rounded Rectangle 28"/>
        <dsp:cNvSpPr/>
      </dsp:nvSpPr>
      <dsp:spPr bwMode="white">
        <a:xfrm>
          <a:off x="6489798" y="3760371"/>
          <a:ext cx="6044403" cy="665422"/>
        </a:xfrm>
        <a:prstGeom prst="roundRect">
          <a:avLst>
            <a:gd name="adj" fmla="val 10000"/>
          </a:avLst>
        </a:prstGeom>
      </dsp:spPr>
      <dsp:style>
        <a:lnRef idx="2">
          <a:schemeClr val="accent2"/>
        </a:lnRef>
        <a:fillRef idx="1">
          <a:schemeClr val="lt1"/>
        </a:fillRef>
        <a:effectRef idx="0">
          <a:schemeClr val="accent2"/>
        </a:effectRef>
        <a:fontRef idx="minor">
          <a:schemeClr val="dk1"/>
        </a:fontRef>
      </dsp:style>
      <dsp:txBody>
        <a:bodyPr lIns="12700" tIns="12700" rIns="12700" bIns="12700" anchor="ctr"/>
        <a:lstStyle>
          <a:lvl1pPr algn="ctr">
            <a:defRPr sz="2000"/>
          </a:lvl1pPr>
          <a:lvl2pPr marL="114300" indent="-114300" algn="ctr">
            <a:defRPr sz="1500"/>
          </a:lvl2pPr>
          <a:lvl3pPr marL="228600" indent="-114300" algn="ctr">
            <a:defRPr sz="1500"/>
          </a:lvl3pPr>
          <a:lvl4pPr marL="342900" indent="-114300" algn="ctr">
            <a:defRPr sz="1500"/>
          </a:lvl4pPr>
          <a:lvl5pPr marL="457200" indent="-114300" algn="ctr">
            <a:defRPr sz="1500"/>
          </a:lvl5pPr>
          <a:lvl6pPr marL="571500" indent="-114300" algn="ctr">
            <a:defRPr sz="1500"/>
          </a:lvl6pPr>
          <a:lvl7pPr marL="685800" indent="-114300" algn="ctr">
            <a:defRPr sz="1500"/>
          </a:lvl7pPr>
          <a:lvl8pPr marL="800100" indent="-114300" algn="ctr">
            <a:defRPr sz="1500"/>
          </a:lvl8pPr>
          <a:lvl9pPr marL="914400" indent="-114300" algn="ctr">
            <a:defRPr sz="1500"/>
          </a:lvl9pPr>
        </a:lstStyle>
        <a:p>
          <a:pPr lvl="0">
            <a:lnSpc>
              <a:spcPct val="100000"/>
            </a:lnSpc>
            <a:spcBef>
              <a:spcPct val="0"/>
            </a:spcBef>
            <a:spcAft>
              <a:spcPct val="35000"/>
            </a:spcAft>
          </a:pPr>
          <a:endParaRPr lang="en-US" sz="2000" dirty="0">
            <a:solidFill>
              <a:srgbClr val="660033"/>
            </a:solidFill>
            <a:latin typeface="Times New Roman" panose="02020603050405020304" pitchFamily="18" charset="0"/>
            <a:cs typeface="Times New Roman" panose="02020603050405020304" pitchFamily="18" charset="0"/>
          </a:endParaRPr>
        </a:p>
      </dsp:txBody>
      <dsp:txXfrm>
        <a:off x="6489798" y="3760371"/>
        <a:ext cx="6044403" cy="665422"/>
      </dsp:txXfrm>
    </dsp:sp>
    <dsp:sp modelId="{24B775D8-A94C-4C47-B216-011A6DCE2563}">
      <dsp:nvSpPr>
        <dsp:cNvPr id="30" name="Freeform 29"/>
        <dsp:cNvSpPr/>
      </dsp:nvSpPr>
      <dsp:spPr bwMode="white">
        <a:xfrm>
          <a:off x="5857613" y="4598168"/>
          <a:ext cx="732031" cy="17820"/>
        </a:xfrm>
        <a:custGeom>
          <a:avLst/>
          <a:gdLst/>
          <a:ahLst/>
          <a:cxnLst/>
          <a:pathLst>
            <a:path w="1153" h="28">
              <a:moveTo>
                <a:pt x="157" y="-382"/>
              </a:moveTo>
              <a:lnTo>
                <a:pt x="996" y="410"/>
              </a:lnTo>
            </a:path>
          </a:pathLst>
        </a:custGeom>
        <a:ln>
          <a:solidFill>
            <a:srgbClr val="FF3399"/>
          </a:solidFill>
        </a:ln>
      </dsp:spPr>
      <dsp:style>
        <a:lnRef idx="3">
          <a:schemeClr val="accent1"/>
        </a:lnRef>
        <a:fillRef idx="0">
          <a:schemeClr val="accent1"/>
        </a:fillRef>
        <a:effectRef idx="2">
          <a:schemeClr val="accent1"/>
        </a:effectRef>
        <a:fontRef idx="minor">
          <a:schemeClr val="tx1"/>
        </a:fontRef>
      </dsp:style>
      <dsp:txBody>
        <a:bodyPr lIns="12700" tIns="0" rIns="12700" bIns="0" anchor="ctr"/>
        <a:lstStyle>
          <a:lvl1pPr algn="ctr">
            <a:defRPr sz="5500"/>
          </a:lvl1pPr>
          <a:lvl2pPr marL="285750" indent="-285750" algn="ctr">
            <a:defRPr sz="4200"/>
          </a:lvl2pPr>
          <a:lvl3pPr marL="571500" indent="-285750" algn="ctr">
            <a:defRPr sz="4200"/>
          </a:lvl3pPr>
          <a:lvl4pPr marL="857250" indent="-285750" algn="ctr">
            <a:defRPr sz="4200"/>
          </a:lvl4pPr>
          <a:lvl5pPr marL="1143000" indent="-285750" algn="ctr">
            <a:defRPr sz="4200"/>
          </a:lvl5pPr>
          <a:lvl6pPr marL="1428750" indent="-285750" algn="ctr">
            <a:defRPr sz="4200"/>
          </a:lvl6pPr>
          <a:lvl7pPr marL="1714500" indent="-285750" algn="ctr">
            <a:defRPr sz="4200"/>
          </a:lvl7pPr>
          <a:lvl8pPr marL="2000250" indent="-285750" algn="ctr">
            <a:defRPr sz="4200"/>
          </a:lvl8pPr>
          <a:lvl9pPr marL="2286000" indent="-285750" algn="ctr">
            <a:defRPr sz="4200"/>
          </a:lvl9pPr>
        </a:lstStyle>
        <a:p>
          <a:pPr lvl="0">
            <a:lnSpc>
              <a:spcPct val="100000"/>
            </a:lnSpc>
            <a:spcBef>
              <a:spcPct val="0"/>
            </a:spcBef>
            <a:spcAft>
              <a:spcPct val="35000"/>
            </a:spcAft>
          </a:pPr>
          <a:endParaRPr lang="en-US" sz="2000">
            <a:solidFill>
              <a:schemeClr val="tx1"/>
            </a:solidFill>
            <a:latin typeface="Times New Roman" panose="02020603050405020304" pitchFamily="18" charset="0"/>
            <a:cs typeface="Times New Roman" panose="02020603050405020304" pitchFamily="18" charset="0"/>
          </a:endParaRPr>
        </a:p>
      </dsp:txBody>
      <dsp:txXfrm>
        <a:off x="5857613" y="4598168"/>
        <a:ext cx="732031" cy="17820"/>
      </dsp:txXfrm>
    </dsp:sp>
    <dsp:sp modelId="{96742207-B57E-4210-A847-84834C2226BE}">
      <dsp:nvSpPr>
        <dsp:cNvPr id="31" name="Rounded Rectangle 30"/>
        <dsp:cNvSpPr/>
      </dsp:nvSpPr>
      <dsp:spPr bwMode="white">
        <a:xfrm>
          <a:off x="6489798" y="4525607"/>
          <a:ext cx="6044403" cy="665422"/>
        </a:xfrm>
        <a:prstGeom prst="roundRect">
          <a:avLst>
            <a:gd name="adj" fmla="val 10000"/>
          </a:avLst>
        </a:prstGeom>
      </dsp:spPr>
      <dsp:style>
        <a:lnRef idx="2">
          <a:schemeClr val="accent2"/>
        </a:lnRef>
        <a:fillRef idx="1">
          <a:schemeClr val="lt1"/>
        </a:fillRef>
        <a:effectRef idx="0">
          <a:schemeClr val="accent2"/>
        </a:effectRef>
        <a:fontRef idx="minor">
          <a:schemeClr val="dk1"/>
        </a:fontRef>
      </dsp:style>
      <dsp:txBody>
        <a:bodyPr lIns="12700" tIns="12700" rIns="12700" bIns="12700" anchor="ctr"/>
        <a:lstStyle>
          <a:lvl1pPr algn="ctr">
            <a:defRPr sz="2000"/>
          </a:lvl1pPr>
          <a:lvl2pPr marL="114300" indent="-114300" algn="ctr">
            <a:defRPr sz="1500"/>
          </a:lvl2pPr>
          <a:lvl3pPr marL="228600" indent="-114300" algn="ctr">
            <a:defRPr sz="1500"/>
          </a:lvl3pPr>
          <a:lvl4pPr marL="342900" indent="-114300" algn="ctr">
            <a:defRPr sz="1500"/>
          </a:lvl4pPr>
          <a:lvl5pPr marL="457200" indent="-114300" algn="ctr">
            <a:defRPr sz="1500"/>
          </a:lvl5pPr>
          <a:lvl6pPr marL="571500" indent="-114300" algn="ctr">
            <a:defRPr sz="1500"/>
          </a:lvl6pPr>
          <a:lvl7pPr marL="685800" indent="-114300" algn="ctr">
            <a:defRPr sz="1500"/>
          </a:lvl7pPr>
          <a:lvl8pPr marL="800100" indent="-114300" algn="ctr">
            <a:defRPr sz="1500"/>
          </a:lvl8pPr>
          <a:lvl9pPr marL="914400" indent="-114300" algn="ctr">
            <a:defRPr sz="1500"/>
          </a:lvl9pPr>
        </a:lstStyle>
        <a:p>
          <a:pPr lvl="0">
            <a:lnSpc>
              <a:spcPct val="100000"/>
            </a:lnSpc>
            <a:spcBef>
              <a:spcPct val="0"/>
            </a:spcBef>
            <a:spcAft>
              <a:spcPct val="35000"/>
            </a:spcAft>
          </a:pPr>
          <a:endParaRPr lang="en-US" sz="2000" dirty="0">
            <a:solidFill>
              <a:srgbClr val="660033"/>
            </a:solidFill>
            <a:latin typeface="Times New Roman" panose="02020603050405020304" pitchFamily="18" charset="0"/>
            <a:cs typeface="Times New Roman" panose="02020603050405020304" pitchFamily="18" charset="0"/>
          </a:endParaRPr>
        </a:p>
      </dsp:txBody>
      <dsp:txXfrm>
        <a:off x="6489798" y="4525607"/>
        <a:ext cx="6044403" cy="665422"/>
      </dsp:txXfrm>
    </dsp:sp>
    <dsp:sp modelId="{3F392E26-995F-43A9-AA12-2FE0DC9B5F0C}">
      <dsp:nvSpPr>
        <dsp:cNvPr id="32" name="Freeform 31"/>
        <dsp:cNvSpPr/>
      </dsp:nvSpPr>
      <dsp:spPr bwMode="white">
        <a:xfrm>
          <a:off x="3245523" y="4696343"/>
          <a:ext cx="2447772" cy="17820"/>
        </a:xfrm>
        <a:custGeom>
          <a:avLst/>
          <a:gdLst/>
          <a:ahLst/>
          <a:cxnLst/>
          <a:pathLst>
            <a:path w="3855" h="28">
              <a:moveTo>
                <a:pt x="1680" y="-1897"/>
              </a:moveTo>
              <a:lnTo>
                <a:pt x="2175" y="1925"/>
              </a:lnTo>
            </a:path>
          </a:pathLst>
        </a:custGeom>
        <a:ln w="19050">
          <a:solidFill>
            <a:srgbClr val="990099"/>
          </a:solidFill>
        </a:ln>
      </dsp:spPr>
      <dsp:style>
        <a:lnRef idx="2">
          <a:schemeClr val="accent5"/>
        </a:lnRef>
        <a:fillRef idx="0">
          <a:schemeClr val="accent2">
            <a:tint val="70000"/>
          </a:schemeClr>
        </a:fillRef>
        <a:effectRef idx="0">
          <a:scrgbClr r="0" g="0" b="0"/>
        </a:effectRef>
        <a:fontRef idx="minor"/>
      </dsp:style>
      <dsp:txBody>
        <a:bodyPr lIns="12700" tIns="0" rIns="12700" bIns="0" anchor="ctr"/>
        <a:lstStyle>
          <a:lvl1pPr algn="ctr">
            <a:defRPr sz="5500"/>
          </a:lvl1pPr>
          <a:lvl2pPr marL="285750" indent="-285750" algn="ctr">
            <a:defRPr sz="4200"/>
          </a:lvl2pPr>
          <a:lvl3pPr marL="571500" indent="-285750" algn="ctr">
            <a:defRPr sz="4200"/>
          </a:lvl3pPr>
          <a:lvl4pPr marL="857250" indent="-285750" algn="ctr">
            <a:defRPr sz="4200"/>
          </a:lvl4pPr>
          <a:lvl5pPr marL="1143000" indent="-285750" algn="ctr">
            <a:defRPr sz="4200"/>
          </a:lvl5pPr>
          <a:lvl6pPr marL="1428750" indent="-285750" algn="ctr">
            <a:defRPr sz="4200"/>
          </a:lvl6pPr>
          <a:lvl7pPr marL="1714500" indent="-285750" algn="ctr">
            <a:defRPr sz="4200"/>
          </a:lvl7pPr>
          <a:lvl8pPr marL="2000250" indent="-285750" algn="ctr">
            <a:defRPr sz="4200"/>
          </a:lvl8pPr>
          <a:lvl9pPr marL="2286000" indent="-285750" algn="ctr">
            <a:defRPr sz="4200"/>
          </a:lvl9pPr>
        </a:lstStyle>
        <a:p>
          <a:pPr lvl="0">
            <a:lnSpc>
              <a:spcPct val="100000"/>
            </a:lnSpc>
            <a:spcBef>
              <a:spcPct val="0"/>
            </a:spcBef>
            <a:spcAft>
              <a:spcPct val="35000"/>
            </a:spcAft>
          </a:pPr>
          <a:endParaRPr lang="en-US" sz="2000">
            <a:solidFill>
              <a:schemeClr val="tx1"/>
            </a:solidFill>
            <a:latin typeface="Times New Roman" panose="02020603050405020304" pitchFamily="18" charset="0"/>
            <a:cs typeface="Times New Roman" panose="02020603050405020304" pitchFamily="18" charset="0"/>
          </a:endParaRPr>
        </a:p>
      </dsp:txBody>
      <dsp:txXfrm>
        <a:off x="3245523" y="4696343"/>
        <a:ext cx="2447772" cy="17820"/>
      </dsp:txXfrm>
    </dsp:sp>
    <dsp:sp modelId="{1E3DED1A-0539-4EEF-A3A8-B69BD476B843}">
      <dsp:nvSpPr>
        <dsp:cNvPr id="33" name="Rounded Rectangle 32"/>
        <dsp:cNvSpPr/>
      </dsp:nvSpPr>
      <dsp:spPr bwMode="white">
        <a:xfrm>
          <a:off x="4626616" y="5586290"/>
          <a:ext cx="1330844" cy="665422"/>
        </a:xfrm>
        <a:prstGeom prst="roundRect">
          <a:avLst>
            <a:gd name="adj" fmla="val 10000"/>
          </a:avLst>
        </a:prstGeom>
        <a:solidFill>
          <a:srgbClr val="990099"/>
        </a:solidFill>
      </dsp:spPr>
      <dsp:style>
        <a:lnRef idx="0">
          <a:schemeClr val="lt1"/>
        </a:lnRef>
        <a:fillRef idx="3">
          <a:schemeClr val="accent5">
            <a:hueOff val="0"/>
            <a:satOff val="0"/>
            <a:lumOff val="0"/>
            <a:alpha val="100000"/>
          </a:schemeClr>
        </a:fillRef>
        <a:effectRef idx="3">
          <a:scrgbClr r="0" g="0" b="0"/>
        </a:effectRef>
        <a:fontRef idx="minor">
          <a:schemeClr val="lt1"/>
        </a:fontRef>
      </dsp:style>
      <dsp:txBody>
        <a:bodyPr lIns="12700" tIns="12700" rIns="12700" bIns="12700" anchor="ctr"/>
        <a:lstStyle>
          <a:lvl1pPr algn="ctr">
            <a:defRPr sz="2000"/>
          </a:lvl1pPr>
          <a:lvl2pPr marL="114300" indent="-114300" algn="ctr">
            <a:defRPr sz="1500"/>
          </a:lvl2pPr>
          <a:lvl3pPr marL="228600" indent="-114300" algn="ctr">
            <a:defRPr sz="1500"/>
          </a:lvl3pPr>
          <a:lvl4pPr marL="342900" indent="-114300" algn="ctr">
            <a:defRPr sz="1500"/>
          </a:lvl4pPr>
          <a:lvl5pPr marL="457200" indent="-114300" algn="ctr">
            <a:defRPr sz="1500"/>
          </a:lvl5pPr>
          <a:lvl6pPr marL="571500" indent="-114300" algn="ctr">
            <a:defRPr sz="1500"/>
          </a:lvl6pPr>
          <a:lvl7pPr marL="685800" indent="-114300" algn="ctr">
            <a:defRPr sz="1500"/>
          </a:lvl7pPr>
          <a:lvl8pPr marL="800100" indent="-114300" algn="ctr">
            <a:defRPr sz="1500"/>
          </a:lvl8pPr>
          <a:lvl9pPr marL="914400" indent="-114300" algn="ctr">
            <a:defRPr sz="1500"/>
          </a:lvl9pPr>
        </a:lstStyle>
        <a:p>
          <a:pPr lvl="0">
            <a:lnSpc>
              <a:spcPct val="100000"/>
            </a:lnSpc>
            <a:spcBef>
              <a:spcPct val="0"/>
            </a:spcBef>
            <a:spcAft>
              <a:spcPct val="35000"/>
            </a:spcAft>
          </a:pPr>
          <a:r>
            <a:rPr lang="en-US" sz="2000" b="1">
              <a:latin typeface="Times New Roman" panose="02020603050405020304" pitchFamily="18" charset="0"/>
              <a:cs typeface="Times New Roman" panose="02020603050405020304" pitchFamily="18" charset="0"/>
            </a:rPr>
            <a:t>Thủ pháp trào phúng</a:t>
          </a:r>
          <a:endParaRPr lang="en-US" sz="2000" b="1" dirty="0">
            <a:latin typeface="Times New Roman" panose="02020603050405020304" pitchFamily="18" charset="0"/>
            <a:cs typeface="Times New Roman" panose="02020603050405020304" pitchFamily="18" charset="0"/>
          </a:endParaRPr>
        </a:p>
      </dsp:txBody>
      <dsp:txXfrm>
        <a:off x="4626616" y="5586290"/>
        <a:ext cx="1330844" cy="665422"/>
      </dsp:txXfrm>
    </dsp:sp>
    <dsp:sp modelId="{4724B622-65CD-4020-ADE1-3C659F2D37D8}">
      <dsp:nvSpPr>
        <dsp:cNvPr id="34" name="Freeform 33"/>
        <dsp:cNvSpPr/>
      </dsp:nvSpPr>
      <dsp:spPr bwMode="white">
        <a:xfrm>
          <a:off x="5919214" y="5762367"/>
          <a:ext cx="608829" cy="17820"/>
        </a:xfrm>
        <a:custGeom>
          <a:avLst/>
          <a:gdLst/>
          <a:ahLst/>
          <a:cxnLst/>
          <a:pathLst>
            <a:path w="959" h="28">
              <a:moveTo>
                <a:pt x="60" y="247"/>
              </a:moveTo>
              <a:lnTo>
                <a:pt x="899" y="-219"/>
              </a:lnTo>
            </a:path>
          </a:pathLst>
        </a:custGeom>
        <a:ln>
          <a:solidFill>
            <a:srgbClr val="990099"/>
          </a:solidFill>
        </a:ln>
      </dsp:spPr>
      <dsp:style>
        <a:lnRef idx="3">
          <a:schemeClr val="accent1"/>
        </a:lnRef>
        <a:fillRef idx="0">
          <a:schemeClr val="accent1"/>
        </a:fillRef>
        <a:effectRef idx="2">
          <a:schemeClr val="accent1"/>
        </a:effectRef>
        <a:fontRef idx="minor">
          <a:schemeClr val="tx1"/>
        </a:fontRef>
      </dsp:style>
      <dsp:txBody>
        <a:bodyPr lIns="12700" tIns="0" rIns="12700" bIns="0" anchor="ctr"/>
        <a:lstStyle>
          <a:lvl1pPr algn="ctr">
            <a:defRPr sz="5500"/>
          </a:lvl1pPr>
          <a:lvl2pPr marL="285750" indent="-285750" algn="ctr">
            <a:defRPr sz="4200"/>
          </a:lvl2pPr>
          <a:lvl3pPr marL="571500" indent="-285750" algn="ctr">
            <a:defRPr sz="4200"/>
          </a:lvl3pPr>
          <a:lvl4pPr marL="857250" indent="-285750" algn="ctr">
            <a:defRPr sz="4200"/>
          </a:lvl4pPr>
          <a:lvl5pPr marL="1143000" indent="-285750" algn="ctr">
            <a:defRPr sz="4200"/>
          </a:lvl5pPr>
          <a:lvl6pPr marL="1428750" indent="-285750" algn="ctr">
            <a:defRPr sz="4200"/>
          </a:lvl6pPr>
          <a:lvl7pPr marL="1714500" indent="-285750" algn="ctr">
            <a:defRPr sz="4200"/>
          </a:lvl7pPr>
          <a:lvl8pPr marL="2000250" indent="-285750" algn="ctr">
            <a:defRPr sz="4200"/>
          </a:lvl8pPr>
          <a:lvl9pPr marL="2286000" indent="-285750" algn="ctr">
            <a:defRPr sz="4200"/>
          </a:lvl9pPr>
        </a:lstStyle>
        <a:p>
          <a:pPr lvl="0">
            <a:lnSpc>
              <a:spcPct val="100000"/>
            </a:lnSpc>
            <a:spcBef>
              <a:spcPct val="0"/>
            </a:spcBef>
            <a:spcAft>
              <a:spcPct val="35000"/>
            </a:spcAft>
          </a:pPr>
          <a:endParaRPr lang="en-US" sz="2000">
            <a:solidFill>
              <a:schemeClr val="tx1"/>
            </a:solidFill>
            <a:latin typeface="Times New Roman" panose="02020603050405020304" pitchFamily="18" charset="0"/>
            <a:cs typeface="Times New Roman" panose="02020603050405020304" pitchFamily="18" charset="0"/>
          </a:endParaRPr>
        </a:p>
      </dsp:txBody>
      <dsp:txXfrm>
        <a:off x="5919214" y="5762367"/>
        <a:ext cx="608829" cy="17820"/>
      </dsp:txXfrm>
    </dsp:sp>
    <dsp:sp modelId="{CC2C79CA-4D06-4A7C-BE66-9E9599B6932A}">
      <dsp:nvSpPr>
        <dsp:cNvPr id="35" name="Rounded Rectangle 34"/>
        <dsp:cNvSpPr/>
      </dsp:nvSpPr>
      <dsp:spPr bwMode="white">
        <a:xfrm>
          <a:off x="6489798" y="5290842"/>
          <a:ext cx="6044403" cy="665422"/>
        </a:xfrm>
        <a:prstGeom prst="roundRect">
          <a:avLst>
            <a:gd name="adj" fmla="val 10000"/>
          </a:avLst>
        </a:prstGeom>
      </dsp:spPr>
      <dsp:style>
        <a:lnRef idx="2">
          <a:schemeClr val="accent2"/>
        </a:lnRef>
        <a:fillRef idx="1">
          <a:schemeClr val="lt1"/>
        </a:fillRef>
        <a:effectRef idx="0">
          <a:schemeClr val="accent2"/>
        </a:effectRef>
        <a:fontRef idx="minor">
          <a:schemeClr val="dk1"/>
        </a:fontRef>
      </dsp:style>
      <dsp:txBody>
        <a:bodyPr lIns="12700" tIns="12700" rIns="12700" bIns="12700" anchor="ctr"/>
        <a:lstStyle>
          <a:lvl1pPr algn="ctr">
            <a:defRPr sz="2000"/>
          </a:lvl1pPr>
          <a:lvl2pPr marL="114300" indent="-114300" algn="ctr">
            <a:defRPr sz="1500"/>
          </a:lvl2pPr>
          <a:lvl3pPr marL="228600" indent="-114300" algn="ctr">
            <a:defRPr sz="1500"/>
          </a:lvl3pPr>
          <a:lvl4pPr marL="342900" indent="-114300" algn="ctr">
            <a:defRPr sz="1500"/>
          </a:lvl4pPr>
          <a:lvl5pPr marL="457200" indent="-114300" algn="ctr">
            <a:defRPr sz="1500"/>
          </a:lvl5pPr>
          <a:lvl6pPr marL="571500" indent="-114300" algn="ctr">
            <a:defRPr sz="1500"/>
          </a:lvl6pPr>
          <a:lvl7pPr marL="685800" indent="-114300" algn="ctr">
            <a:defRPr sz="1500"/>
          </a:lvl7pPr>
          <a:lvl8pPr marL="800100" indent="-114300" algn="ctr">
            <a:defRPr sz="1500"/>
          </a:lvl8pPr>
          <a:lvl9pPr marL="914400" indent="-114300" algn="ctr">
            <a:defRPr sz="1500"/>
          </a:lvl9pPr>
        </a:lstStyle>
        <a:p>
          <a:pPr lvl="0">
            <a:lnSpc>
              <a:spcPct val="100000"/>
            </a:lnSpc>
            <a:spcBef>
              <a:spcPct val="0"/>
            </a:spcBef>
            <a:spcAft>
              <a:spcPct val="35000"/>
            </a:spcAft>
          </a:pPr>
          <a:endParaRPr lang="en-US" sz="2000" dirty="0">
            <a:solidFill>
              <a:srgbClr val="990099"/>
            </a:solidFill>
            <a:latin typeface="Times New Roman" panose="02020603050405020304" pitchFamily="18" charset="0"/>
            <a:cs typeface="Times New Roman" panose="02020603050405020304" pitchFamily="18" charset="0"/>
          </a:endParaRPr>
        </a:p>
      </dsp:txBody>
      <dsp:txXfrm>
        <a:off x="6489798" y="5290842"/>
        <a:ext cx="6044403" cy="665422"/>
      </dsp:txXfrm>
    </dsp:sp>
    <dsp:sp modelId="{8D236055-C470-4BA2-980A-9B1DCFD0DA3A}">
      <dsp:nvSpPr>
        <dsp:cNvPr id="36" name="Freeform 35"/>
        <dsp:cNvSpPr/>
      </dsp:nvSpPr>
      <dsp:spPr bwMode="white">
        <a:xfrm>
          <a:off x="5868634" y="6144985"/>
          <a:ext cx="709989" cy="17820"/>
        </a:xfrm>
        <a:custGeom>
          <a:avLst/>
          <a:gdLst/>
          <a:ahLst/>
          <a:cxnLst/>
          <a:pathLst>
            <a:path w="1118" h="28">
              <a:moveTo>
                <a:pt x="140" y="-356"/>
              </a:moveTo>
              <a:lnTo>
                <a:pt x="978" y="384"/>
              </a:lnTo>
            </a:path>
          </a:pathLst>
        </a:custGeom>
        <a:ln>
          <a:solidFill>
            <a:srgbClr val="990099"/>
          </a:solidFill>
        </a:ln>
      </dsp:spPr>
      <dsp:style>
        <a:lnRef idx="3">
          <a:schemeClr val="accent1"/>
        </a:lnRef>
        <a:fillRef idx="0">
          <a:schemeClr val="accent1"/>
        </a:fillRef>
        <a:effectRef idx="2">
          <a:schemeClr val="accent1"/>
        </a:effectRef>
        <a:fontRef idx="minor">
          <a:schemeClr val="tx1"/>
        </a:fontRef>
      </dsp:style>
      <dsp:txBody>
        <a:bodyPr lIns="12700" tIns="0" rIns="12700" bIns="0" anchor="ctr"/>
        <a:lstStyle>
          <a:lvl1pPr algn="ctr">
            <a:defRPr sz="5500"/>
          </a:lvl1pPr>
          <a:lvl2pPr marL="285750" indent="-285750" algn="ctr">
            <a:defRPr sz="4200"/>
          </a:lvl2pPr>
          <a:lvl3pPr marL="571500" indent="-285750" algn="ctr">
            <a:defRPr sz="4200"/>
          </a:lvl3pPr>
          <a:lvl4pPr marL="857250" indent="-285750" algn="ctr">
            <a:defRPr sz="4200"/>
          </a:lvl4pPr>
          <a:lvl5pPr marL="1143000" indent="-285750" algn="ctr">
            <a:defRPr sz="4200"/>
          </a:lvl5pPr>
          <a:lvl6pPr marL="1428750" indent="-285750" algn="ctr">
            <a:defRPr sz="4200"/>
          </a:lvl6pPr>
          <a:lvl7pPr marL="1714500" indent="-285750" algn="ctr">
            <a:defRPr sz="4200"/>
          </a:lvl7pPr>
          <a:lvl8pPr marL="2000250" indent="-285750" algn="ctr">
            <a:defRPr sz="4200"/>
          </a:lvl8pPr>
          <a:lvl9pPr marL="2286000" indent="-285750" algn="ctr">
            <a:defRPr sz="4200"/>
          </a:lvl9pPr>
        </a:lstStyle>
        <a:p>
          <a:pPr lvl="0">
            <a:lnSpc>
              <a:spcPct val="100000"/>
            </a:lnSpc>
            <a:spcBef>
              <a:spcPct val="0"/>
            </a:spcBef>
            <a:spcAft>
              <a:spcPct val="35000"/>
            </a:spcAft>
          </a:pPr>
          <a:endParaRPr lang="en-US" sz="2000">
            <a:solidFill>
              <a:schemeClr val="tx1"/>
            </a:solidFill>
            <a:latin typeface="Times New Roman" panose="02020603050405020304" pitchFamily="18" charset="0"/>
            <a:cs typeface="Times New Roman" panose="02020603050405020304" pitchFamily="18" charset="0"/>
          </a:endParaRPr>
        </a:p>
      </dsp:txBody>
      <dsp:txXfrm>
        <a:off x="5868634" y="6144985"/>
        <a:ext cx="709989" cy="17820"/>
      </dsp:txXfrm>
    </dsp:sp>
    <dsp:sp modelId="{4F1645B7-85E6-4429-9C0E-4A1E7207CCBC}">
      <dsp:nvSpPr>
        <dsp:cNvPr id="37" name="Rounded Rectangle 36"/>
        <dsp:cNvSpPr/>
      </dsp:nvSpPr>
      <dsp:spPr bwMode="white">
        <a:xfrm>
          <a:off x="6489798" y="6056078"/>
          <a:ext cx="6044403" cy="665422"/>
        </a:xfrm>
        <a:prstGeom prst="roundRect">
          <a:avLst>
            <a:gd name="adj" fmla="val 10000"/>
          </a:avLst>
        </a:prstGeom>
      </dsp:spPr>
      <dsp:style>
        <a:lnRef idx="2">
          <a:schemeClr val="accent2"/>
        </a:lnRef>
        <a:fillRef idx="1">
          <a:schemeClr val="lt1"/>
        </a:fillRef>
        <a:effectRef idx="0">
          <a:schemeClr val="accent2"/>
        </a:effectRef>
        <a:fontRef idx="minor">
          <a:schemeClr val="dk1"/>
        </a:fontRef>
      </dsp:style>
      <dsp:txBody>
        <a:bodyPr lIns="12700" tIns="12700" rIns="12700" bIns="12700" anchor="ctr"/>
        <a:lstStyle>
          <a:lvl1pPr algn="ctr">
            <a:defRPr sz="2000"/>
          </a:lvl1pPr>
          <a:lvl2pPr marL="114300" indent="-114300" algn="ctr">
            <a:defRPr sz="1500"/>
          </a:lvl2pPr>
          <a:lvl3pPr marL="228600" indent="-114300" algn="ctr">
            <a:defRPr sz="1500"/>
          </a:lvl3pPr>
          <a:lvl4pPr marL="342900" indent="-114300" algn="ctr">
            <a:defRPr sz="1500"/>
          </a:lvl4pPr>
          <a:lvl5pPr marL="457200" indent="-114300" algn="ctr">
            <a:defRPr sz="1500"/>
          </a:lvl5pPr>
          <a:lvl6pPr marL="571500" indent="-114300" algn="ctr">
            <a:defRPr sz="1500"/>
          </a:lvl6pPr>
          <a:lvl7pPr marL="685800" indent="-114300" algn="ctr">
            <a:defRPr sz="1500"/>
          </a:lvl7pPr>
          <a:lvl8pPr marL="800100" indent="-114300" algn="ctr">
            <a:defRPr sz="1500"/>
          </a:lvl8pPr>
          <a:lvl9pPr marL="914400" indent="-114300" algn="ctr">
            <a:defRPr sz="1500"/>
          </a:lvl9pPr>
        </a:lstStyle>
        <a:p>
          <a:pPr lvl="0">
            <a:lnSpc>
              <a:spcPct val="100000"/>
            </a:lnSpc>
            <a:spcBef>
              <a:spcPct val="0"/>
            </a:spcBef>
            <a:spcAft>
              <a:spcPct val="35000"/>
            </a:spcAft>
          </a:pPr>
          <a:endParaRPr lang="en-US" sz="2000" dirty="0">
            <a:solidFill>
              <a:srgbClr val="990099"/>
            </a:solidFill>
            <a:latin typeface="Times New Roman" panose="02020603050405020304" pitchFamily="18" charset="0"/>
            <a:cs typeface="Times New Roman" panose="02020603050405020304" pitchFamily="18" charset="0"/>
          </a:endParaRPr>
        </a:p>
      </dsp:txBody>
      <dsp:txXfrm>
        <a:off x="6489798" y="6056078"/>
        <a:ext cx="6044403" cy="665422"/>
      </dsp:txXfrm>
    </dsp:sp>
    <dsp:sp modelId="{9C86DE47-3BC5-47F2-BA17-356832405184}">
      <dsp:nvSpPr>
        <dsp:cNvPr id="38" name="Rounded Rectangle 37"/>
        <dsp:cNvSpPr/>
      </dsp:nvSpPr>
      <dsp:spPr bwMode="white">
        <a:xfrm>
          <a:off x="787249" y="194278"/>
          <a:ext cx="1330844" cy="665422"/>
        </a:xfrm>
        <a:prstGeom prst="roundRect">
          <a:avLst>
            <a:gd name="adj" fmla="val 10000"/>
          </a:avLst>
        </a:prstGeom>
      </dsp:spPr>
      <dsp:style>
        <a:lnRef idx="0">
          <a:schemeClr val="lt1"/>
        </a:lnRef>
        <a:fillRef idx="3">
          <a:schemeClr val="accent2"/>
        </a:fillRef>
        <a:effectRef idx="3">
          <a:scrgbClr r="0" g="0" b="0"/>
        </a:effectRef>
        <a:fontRef idx="minor">
          <a:schemeClr val="lt1"/>
        </a:fontRef>
      </dsp:style>
      <dsp:txBody>
        <a:bodyPr lIns="12700" tIns="12700" rIns="12700" bIns="12700" anchor="ctr"/>
        <a:lstStyle>
          <a:lvl1pPr algn="ctr">
            <a:defRPr sz="2000"/>
          </a:lvl1pPr>
          <a:lvl2pPr marL="114300" indent="-114300" algn="ctr">
            <a:defRPr sz="1500"/>
          </a:lvl2pPr>
          <a:lvl3pPr marL="228600" indent="-114300" algn="ctr">
            <a:defRPr sz="1500"/>
          </a:lvl3pPr>
          <a:lvl4pPr marL="342900" indent="-114300" algn="ctr">
            <a:defRPr sz="1500"/>
          </a:lvl4pPr>
          <a:lvl5pPr marL="457200" indent="-114300" algn="ctr">
            <a:defRPr sz="1500"/>
          </a:lvl5pPr>
          <a:lvl6pPr marL="571500" indent="-114300" algn="ctr">
            <a:defRPr sz="1500"/>
          </a:lvl6pPr>
          <a:lvl7pPr marL="685800" indent="-114300" algn="ctr">
            <a:defRPr sz="1500"/>
          </a:lvl7pPr>
          <a:lvl8pPr marL="800100" indent="-114300" algn="ctr">
            <a:defRPr sz="1500"/>
          </a:lvl8pPr>
          <a:lvl9pPr marL="914400" indent="-114300" algn="ctr">
            <a:defRPr sz="1500"/>
          </a:lvl9pPr>
        </a:lstStyle>
        <a:p>
          <a:pPr lvl="0">
            <a:lnSpc>
              <a:spcPct val="100000"/>
            </a:lnSpc>
            <a:spcBef>
              <a:spcPct val="0"/>
            </a:spcBef>
            <a:spcAft>
              <a:spcPct val="35000"/>
            </a:spcAft>
          </a:pPr>
          <a:r>
            <a:rPr lang="en-US" b="1" smtClean="0">
              <a:solidFill>
                <a:schemeClr val="tx1"/>
              </a:solidFill>
              <a:latin typeface="Times New Roman" panose="02020603050405020304" pitchFamily="18" charset="0"/>
              <a:cs typeface="Times New Roman" panose="02020603050405020304" pitchFamily="18" charset="0"/>
            </a:rPr>
            <a:t>Đồng hồ 2p</a:t>
          </a:r>
          <a:endParaRPr lang="en-US" b="1" dirty="0">
            <a:solidFill>
              <a:schemeClr val="tx1"/>
            </a:solidFill>
            <a:latin typeface="Times New Roman" panose="02020603050405020304" pitchFamily="18" charset="0"/>
            <a:cs typeface="Times New Roman" panose="02020603050405020304" pitchFamily="18" charset="0"/>
          </a:endParaRPr>
        </a:p>
      </dsp:txBody>
      <dsp:txXfrm>
        <a:off x="787249" y="194278"/>
        <a:ext cx="1330844" cy="665422"/>
      </dsp:txXfrm>
    </dsp:sp>
  </dsp:spTree>
</dsp:drawing>
</file>

<file path=ppt/diagrams/drawing2.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12590124" cy="6721500"/>
        <a:chOff x="0" y="0"/>
        <a:chExt cx="12590124" cy="6721500"/>
      </a:xfrm>
    </dsp:grpSpPr>
    <dsp:sp modelId="{D9004C8A-BECA-42BE-A464-32E4815FF2CE}">
      <dsp:nvSpPr>
        <dsp:cNvPr id="3" name="Rounded Rectangle 2"/>
        <dsp:cNvSpPr/>
      </dsp:nvSpPr>
      <dsp:spPr bwMode="white">
        <a:xfrm>
          <a:off x="483630" y="1598232"/>
          <a:ext cx="2175172" cy="1065148"/>
        </a:xfrm>
        <a:prstGeom prst="roundRect">
          <a:avLst>
            <a:gd name="adj" fmla="val 10000"/>
          </a:avLst>
        </a:prstGeom>
      </dsp:spPr>
      <dsp:style>
        <a:lnRef idx="0">
          <a:schemeClr val="lt1"/>
        </a:lnRef>
        <a:fillRef idx="3">
          <a:schemeClr val="accent2"/>
        </a:fillRef>
        <a:effectRef idx="3">
          <a:scrgbClr r="0" g="0" b="0"/>
        </a:effectRef>
        <a:fontRef idx="minor">
          <a:schemeClr val="lt1"/>
        </a:fontRef>
      </dsp:style>
      <dsp:txBody>
        <a:bodyPr lIns="12700" tIns="12700" rIns="12700" bIns="1270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2000" b="1" dirty="0" err="1">
              <a:latin typeface="Times New Roman" panose="02020603050405020304" pitchFamily="18" charset="0"/>
              <a:cs typeface="Times New Roman" panose="02020603050405020304" pitchFamily="18" charset="0"/>
            </a:rPr>
            <a:t>Đặc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điểm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của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Hài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kịch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trong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văn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bản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Đổi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tên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xã</a:t>
          </a:r>
          <a:r>
            <a:rPr lang="en-US" sz="2000" b="1" dirty="0">
              <a:latin typeface="Times New Roman" panose="02020603050405020304" pitchFamily="18" charset="0"/>
              <a:cs typeface="Times New Roman" panose="02020603050405020304" pitchFamily="18" charset="0"/>
            </a:rPr>
            <a:t>”</a:t>
          </a:r>
        </a:p>
      </dsp:txBody>
      <dsp:txXfrm>
        <a:off x="483630" y="1598232"/>
        <a:ext cx="2175172" cy="1065148"/>
      </dsp:txXfrm>
    </dsp:sp>
    <dsp:sp modelId="{D6DDD352-F143-4644-98E8-1CE401B2CB4B}">
      <dsp:nvSpPr>
        <dsp:cNvPr id="4" name="Freeform 3"/>
        <dsp:cNvSpPr/>
      </dsp:nvSpPr>
      <dsp:spPr bwMode="white">
        <a:xfrm>
          <a:off x="2110127" y="1430504"/>
          <a:ext cx="1419907" cy="17820"/>
        </a:xfrm>
        <a:custGeom>
          <a:avLst/>
          <a:gdLst/>
          <a:ahLst/>
          <a:cxnLst/>
          <a:pathLst>
            <a:path w="2236" h="28">
              <a:moveTo>
                <a:pt x="864" y="1103"/>
              </a:moveTo>
              <a:lnTo>
                <a:pt x="1372" y="-1075"/>
              </a:lnTo>
            </a:path>
          </a:pathLst>
        </a:custGeom>
        <a:ln w="19050">
          <a:solidFill>
            <a:schemeClr val="accent4"/>
          </a:solidFill>
        </a:ln>
      </dsp:spPr>
      <dsp:style>
        <a:lnRef idx="2">
          <a:schemeClr val="accent4"/>
        </a:lnRef>
        <a:fillRef idx="0">
          <a:schemeClr val="accent2">
            <a:tint val="90000"/>
          </a:schemeClr>
        </a:fillRef>
        <a:effectRef idx="0">
          <a:scrgbClr r="0" g="0" b="0"/>
        </a:effectRef>
        <a:fontRef idx="minor"/>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en-US" sz="2000">
            <a:solidFill>
              <a:schemeClr val="tx1"/>
            </a:solidFill>
            <a:latin typeface="Times New Roman" panose="02020603050405020304" pitchFamily="18" charset="0"/>
            <a:cs typeface="Times New Roman" panose="02020603050405020304" pitchFamily="18" charset="0"/>
          </a:endParaRPr>
        </a:p>
      </dsp:txBody>
      <dsp:txXfrm>
        <a:off x="2110127" y="1430504"/>
        <a:ext cx="1419907" cy="17820"/>
      </dsp:txXfrm>
    </dsp:sp>
    <dsp:sp modelId="{30B5C72D-DC17-4BDB-8FAB-F84826947CBB}">
      <dsp:nvSpPr>
        <dsp:cNvPr id="5" name="Rounded Rectangle 4"/>
        <dsp:cNvSpPr/>
      </dsp:nvSpPr>
      <dsp:spPr bwMode="white">
        <a:xfrm>
          <a:off x="2981359" y="415310"/>
          <a:ext cx="1330844" cy="665422"/>
        </a:xfrm>
        <a:prstGeom prst="roundRect">
          <a:avLst>
            <a:gd name="adj" fmla="val 10000"/>
          </a:avLst>
        </a:prstGeom>
      </dsp:spPr>
      <dsp:style>
        <a:lnRef idx="0">
          <a:schemeClr val="lt1"/>
        </a:lnRef>
        <a:fillRef idx="3">
          <a:schemeClr val="accent4">
            <a:hueOff val="0"/>
            <a:satOff val="0"/>
            <a:lumOff val="0"/>
            <a:alpha val="100000"/>
          </a:schemeClr>
        </a:fillRef>
        <a:effectRef idx="3">
          <a:scrgbClr r="0" g="0" b="0"/>
        </a:effectRef>
        <a:fontRef idx="minor">
          <a:schemeClr val="lt1"/>
        </a:fontRef>
      </dsp:style>
      <dsp:txBody>
        <a:bodyPr lIns="12700" tIns="12700" rIns="12700" bIns="1270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2000" b="1">
              <a:solidFill>
                <a:schemeClr val="tx1"/>
              </a:solidFill>
              <a:latin typeface="Times New Roman" panose="02020603050405020304" pitchFamily="18" charset="0"/>
              <a:cs typeface="Times New Roman" panose="02020603050405020304" pitchFamily="18" charset="0"/>
            </a:rPr>
            <a:t>Nội dung</a:t>
          </a:r>
          <a:endParaRPr lang="en-US" sz="2000" b="1" dirty="0">
            <a:solidFill>
              <a:schemeClr val="tx1"/>
            </a:solidFill>
            <a:latin typeface="Times New Roman" panose="02020603050405020304" pitchFamily="18" charset="0"/>
            <a:cs typeface="Times New Roman" panose="02020603050405020304" pitchFamily="18" charset="0"/>
          </a:endParaRPr>
        </a:p>
      </dsp:txBody>
      <dsp:txXfrm>
        <a:off x="2981359" y="415310"/>
        <a:ext cx="1330844" cy="665422"/>
      </dsp:txXfrm>
    </dsp:sp>
    <dsp:sp modelId="{21CD9A61-8806-499A-B211-805EB78BBB4F}">
      <dsp:nvSpPr>
        <dsp:cNvPr id="6" name="Freeform 5"/>
        <dsp:cNvSpPr/>
      </dsp:nvSpPr>
      <dsp:spPr bwMode="white">
        <a:xfrm>
          <a:off x="4208959" y="531456"/>
          <a:ext cx="520900" cy="17820"/>
        </a:xfrm>
        <a:custGeom>
          <a:avLst/>
          <a:gdLst/>
          <a:ahLst/>
          <a:cxnLst/>
          <a:pathLst>
            <a:path w="820" h="28">
              <a:moveTo>
                <a:pt x="163" y="341"/>
              </a:moveTo>
              <a:lnTo>
                <a:pt x="658" y="-313"/>
              </a:lnTo>
            </a:path>
          </a:pathLst>
        </a:custGeom>
      </dsp:spPr>
      <dsp:style>
        <a:lnRef idx="3">
          <a:schemeClr val="accent1"/>
        </a:lnRef>
        <a:fillRef idx="0">
          <a:schemeClr val="accent1"/>
        </a:fillRef>
        <a:effectRef idx="2">
          <a:schemeClr val="accent1"/>
        </a:effectRef>
        <a:fontRef idx="minor">
          <a:schemeClr val="tx1"/>
        </a:fontRef>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en-US" sz="2000">
            <a:solidFill>
              <a:schemeClr val="tx1"/>
            </a:solidFill>
            <a:latin typeface="Times New Roman" panose="02020603050405020304" pitchFamily="18" charset="0"/>
            <a:cs typeface="Times New Roman" panose="02020603050405020304" pitchFamily="18" charset="0"/>
          </a:endParaRPr>
        </a:p>
      </dsp:txBody>
      <dsp:txXfrm>
        <a:off x="4208959" y="531456"/>
        <a:ext cx="520900" cy="17820"/>
      </dsp:txXfrm>
    </dsp:sp>
    <dsp:sp modelId="{00E312E7-E3EE-4867-BB02-97021D9AB5A1}">
      <dsp:nvSpPr>
        <dsp:cNvPr id="7" name="Rounded Rectangle 6"/>
        <dsp:cNvSpPr/>
      </dsp:nvSpPr>
      <dsp:spPr bwMode="white">
        <a:xfrm>
          <a:off x="4626616" y="0"/>
          <a:ext cx="1330844" cy="665422"/>
        </a:xfrm>
        <a:prstGeom prst="roundRect">
          <a:avLst>
            <a:gd name="adj" fmla="val 10000"/>
          </a:avLst>
        </a:prstGeom>
      </dsp:spPr>
      <dsp:style>
        <a:lnRef idx="1">
          <a:schemeClr val="accent1"/>
        </a:lnRef>
        <a:fillRef idx="3">
          <a:schemeClr val="accent1"/>
        </a:fillRef>
        <a:effectRef idx="2">
          <a:schemeClr val="accent1"/>
        </a:effectRef>
        <a:fontRef idx="minor">
          <a:schemeClr val="lt1"/>
        </a:fontRef>
      </dsp:style>
      <dsp:txBody>
        <a:bodyPr lIns="12700" tIns="12700" rIns="12700" bIns="1270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2000" b="1" dirty="0" err="1">
              <a:latin typeface="Times New Roman" panose="02020603050405020304" pitchFamily="18" charset="0"/>
              <a:cs typeface="Times New Roman" panose="02020603050405020304" pitchFamily="18" charset="0"/>
            </a:rPr>
            <a:t>Đê</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tài</a:t>
          </a:r>
          <a:r>
            <a:rPr lang="en-US" sz="2000" b="1" dirty="0">
              <a:latin typeface="Times New Roman" panose="02020603050405020304" pitchFamily="18" charset="0"/>
              <a:cs typeface="Times New Roman" panose="02020603050405020304" pitchFamily="18" charset="0"/>
            </a:rPr>
            <a:t>, </a:t>
          </a:r>
          <a:endParaRPr lang="en-US" sz="2000" b="1" dirty="0">
            <a:latin typeface="Times New Roman" panose="02020603050405020304" pitchFamily="18" charset="0"/>
            <a:cs typeface="Times New Roman" panose="02020603050405020304" pitchFamily="18" charset="0"/>
          </a:endParaRPr>
        </a:p>
        <a:p>
          <a:pPr lvl="0">
            <a:lnSpc>
              <a:spcPct val="100000"/>
            </a:lnSpc>
            <a:spcBef>
              <a:spcPct val="0"/>
            </a:spcBef>
            <a:spcAft>
              <a:spcPct val="35000"/>
            </a:spcAft>
          </a:pPr>
          <a:r>
            <a:rPr lang="en-US" sz="2000" b="1" dirty="0">
              <a:latin typeface="Times New Roman" panose="02020603050405020304" pitchFamily="18" charset="0"/>
              <a:cs typeface="Times New Roman" panose="02020603050405020304" pitchFamily="18" charset="0"/>
            </a:rPr>
            <a:t>chủ </a:t>
          </a:r>
          <a:r>
            <a:rPr lang="en-US" sz="2000" b="1" dirty="0" err="1">
              <a:latin typeface="Times New Roman" panose="02020603050405020304" pitchFamily="18" charset="0"/>
              <a:cs typeface="Times New Roman" panose="02020603050405020304" pitchFamily="18" charset="0"/>
            </a:rPr>
            <a:t>đê</a:t>
          </a:r>
          <a:r>
            <a:rPr lang="en-US" sz="2000" b="1" dirty="0">
              <a:latin typeface="Times New Roman" panose="02020603050405020304" pitchFamily="18" charset="0"/>
              <a:cs typeface="Times New Roman" panose="02020603050405020304" pitchFamily="18" charset="0"/>
            </a:rPr>
            <a:t>̀̀</a:t>
          </a:r>
        </a:p>
      </dsp:txBody>
      <dsp:txXfrm>
        <a:off x="4626616" y="0"/>
        <a:ext cx="1330844" cy="665422"/>
      </dsp:txXfrm>
    </dsp:sp>
    <dsp:sp modelId="{DE7060D9-F5CF-40A3-A5A7-CB7AB276B041}">
      <dsp:nvSpPr>
        <dsp:cNvPr id="8" name="Freeform 7"/>
        <dsp:cNvSpPr/>
      </dsp:nvSpPr>
      <dsp:spPr bwMode="white">
        <a:xfrm>
          <a:off x="5957460" y="323801"/>
          <a:ext cx="532338" cy="17820"/>
        </a:xfrm>
        <a:custGeom>
          <a:avLst/>
          <a:gdLst/>
          <a:ahLst/>
          <a:cxnLst/>
          <a:pathLst>
            <a:path w="838" h="28">
              <a:moveTo>
                <a:pt x="0" y="14"/>
              </a:moveTo>
              <a:lnTo>
                <a:pt x="838" y="14"/>
              </a:lnTo>
            </a:path>
          </a:pathLst>
        </a:custGeom>
      </dsp:spPr>
      <dsp:style>
        <a:lnRef idx="3">
          <a:schemeClr val="accent1"/>
        </a:lnRef>
        <a:fillRef idx="0">
          <a:schemeClr val="accent1"/>
        </a:fillRef>
        <a:effectRef idx="2">
          <a:schemeClr val="accent1"/>
        </a:effectRef>
        <a:fontRef idx="minor">
          <a:schemeClr val="tx1"/>
        </a:fontRef>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en-US" sz="2000">
            <a:solidFill>
              <a:schemeClr val="tx1"/>
            </a:solidFill>
            <a:latin typeface="Times New Roman" panose="02020603050405020304" pitchFamily="18" charset="0"/>
            <a:cs typeface="Times New Roman" panose="02020603050405020304" pitchFamily="18" charset="0"/>
          </a:endParaRPr>
        </a:p>
      </dsp:txBody>
      <dsp:txXfrm>
        <a:off x="5957460" y="323801"/>
        <a:ext cx="532338" cy="17820"/>
      </dsp:txXfrm>
    </dsp:sp>
    <dsp:sp modelId="{CA91B372-955F-4E92-9370-0B5211368879}">
      <dsp:nvSpPr>
        <dsp:cNvPr id="9" name="Rounded Rectangle 8"/>
        <dsp:cNvSpPr/>
      </dsp:nvSpPr>
      <dsp:spPr bwMode="white">
        <a:xfrm>
          <a:off x="6489798" y="0"/>
          <a:ext cx="6044403" cy="665422"/>
        </a:xfrm>
        <a:prstGeom prst="roundRect">
          <a:avLst>
            <a:gd name="adj" fmla="val 10000"/>
          </a:avLst>
        </a:prstGeom>
      </dsp:spPr>
      <dsp:style>
        <a:lnRef idx="2">
          <a:schemeClr val="accent5"/>
        </a:lnRef>
        <a:fillRef idx="1">
          <a:schemeClr val="lt1"/>
        </a:fillRef>
        <a:effectRef idx="0">
          <a:schemeClr val="accent5"/>
        </a:effectRef>
        <a:fontRef idx="minor">
          <a:schemeClr val="dk1"/>
        </a:fontRef>
      </dsp:style>
      <dsp:txBody>
        <a:bodyPr lIns="12700" tIns="12700" rIns="12700" bIns="1270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2000" dirty="0" err="1">
              <a:solidFill>
                <a:srgbClr val="0070C0"/>
              </a:solidFill>
              <a:latin typeface="Times New Roman" panose="02020603050405020304" pitchFamily="18" charset="0"/>
              <a:cs typeface="Times New Roman" panose="02020603050405020304" pitchFamily="18" charset="0"/>
            </a:rPr>
            <a:t>Bệnh</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sĩ</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Thói</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sĩ</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diện</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Thê</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hiện</a:t>
          </a:r>
          <a:r>
            <a:rPr lang="en-US" sz="2000" dirty="0">
              <a:solidFill>
                <a:srgbClr val="0070C0"/>
              </a:solidFill>
              <a:latin typeface="Times New Roman" panose="02020603050405020304" pitchFamily="18" charset="0"/>
              <a:cs typeface="Times New Roman" panose="02020603050405020304" pitchFamily="18" charset="0"/>
            </a:rPr>
            <a:t> ở </a:t>
          </a:r>
          <a:r>
            <a:rPr lang="en-US" sz="2000" dirty="0" err="1">
              <a:solidFill>
                <a:srgbClr val="0070C0"/>
              </a:solidFill>
              <a:latin typeface="Times New Roman" panose="02020603050405020304" pitchFamily="18" charset="0"/>
              <a:cs typeface="Times New Roman" panose="02020603050405020304" pitchFamily="18" charset="0"/>
            </a:rPr>
            <a:t>nhan</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đê</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từng</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yếu</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tô</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đặc</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trưng</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của</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kịch</a:t>
          </a:r>
          <a:r>
            <a:rPr lang="en-US" sz="2000" dirty="0">
              <a:solidFill>
                <a:srgbClr val="0070C0"/>
              </a:solidFill>
              <a:latin typeface="Times New Roman" panose="02020603050405020304" pitchFamily="18" charset="0"/>
              <a:cs typeface="Times New Roman" panose="02020603050405020304" pitchFamily="18" charset="0"/>
            </a:rPr>
            <a:t>)</a:t>
          </a:r>
        </a:p>
      </dsp:txBody>
      <dsp:txXfrm>
        <a:off x="6489798" y="0"/>
        <a:ext cx="6044403" cy="665422"/>
      </dsp:txXfrm>
    </dsp:sp>
    <dsp:sp modelId="{E7FA16DC-40FE-41D6-988A-E07D6FD9FBF0}">
      <dsp:nvSpPr>
        <dsp:cNvPr id="10" name="Freeform 9"/>
        <dsp:cNvSpPr/>
      </dsp:nvSpPr>
      <dsp:spPr bwMode="white">
        <a:xfrm>
          <a:off x="4234195" y="914074"/>
          <a:ext cx="470428" cy="17820"/>
        </a:xfrm>
        <a:custGeom>
          <a:avLst/>
          <a:gdLst/>
          <a:ahLst/>
          <a:cxnLst/>
          <a:pathLst>
            <a:path w="741" h="28">
              <a:moveTo>
                <a:pt x="123" y="-262"/>
              </a:moveTo>
              <a:lnTo>
                <a:pt x="618" y="290"/>
              </a:lnTo>
            </a:path>
          </a:pathLst>
        </a:custGeom>
      </dsp:spPr>
      <dsp:style>
        <a:lnRef idx="3">
          <a:schemeClr val="accent6"/>
        </a:lnRef>
        <a:fillRef idx="0">
          <a:schemeClr val="accent6"/>
        </a:fillRef>
        <a:effectRef idx="2">
          <a:schemeClr val="accent6"/>
        </a:effectRef>
        <a:fontRef idx="minor">
          <a:schemeClr val="tx1"/>
        </a:fontRef>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en-US" sz="2000">
            <a:solidFill>
              <a:schemeClr val="tx1"/>
            </a:solidFill>
            <a:latin typeface="Times New Roman" panose="02020603050405020304" pitchFamily="18" charset="0"/>
            <a:cs typeface="Times New Roman" panose="02020603050405020304" pitchFamily="18" charset="0"/>
          </a:endParaRPr>
        </a:p>
      </dsp:txBody>
      <dsp:txXfrm>
        <a:off x="4234195" y="914074"/>
        <a:ext cx="470428" cy="17820"/>
      </dsp:txXfrm>
    </dsp:sp>
    <dsp:sp modelId="{6EA946E5-F97A-4707-9FD8-94790F6F62BB}">
      <dsp:nvSpPr>
        <dsp:cNvPr id="11" name="Rounded Rectangle 10"/>
        <dsp:cNvSpPr/>
      </dsp:nvSpPr>
      <dsp:spPr bwMode="white">
        <a:xfrm>
          <a:off x="4626616" y="765236"/>
          <a:ext cx="1330844" cy="665422"/>
        </a:xfrm>
        <a:prstGeom prst="roundRect">
          <a:avLst>
            <a:gd name="adj" fmla="val 10000"/>
          </a:avLst>
        </a:prstGeom>
      </dsp:spPr>
      <dsp:style>
        <a:lnRef idx="0">
          <a:schemeClr val="accent6"/>
        </a:lnRef>
        <a:fillRef idx="3">
          <a:schemeClr val="accent6"/>
        </a:fillRef>
        <a:effectRef idx="3">
          <a:schemeClr val="accent6"/>
        </a:effectRef>
        <a:fontRef idx="minor">
          <a:schemeClr val="lt1"/>
        </a:fontRef>
      </dsp:style>
      <dsp:txBody>
        <a:bodyPr lIns="12700" tIns="12700" rIns="12700" bIns="1270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2000" b="1" dirty="0" err="1">
              <a:latin typeface="Times New Roman" panose="02020603050405020304" pitchFamily="18" charset="0"/>
              <a:cs typeface="Times New Roman" panose="02020603050405020304" pitchFamily="18" charset="0"/>
            </a:rPr>
            <a:t>Mục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đích</a:t>
          </a:r>
          <a:r>
            <a:rPr lang="en-US" sz="2000" b="1" dirty="0">
              <a:latin typeface="Times New Roman" panose="02020603050405020304" pitchFamily="18" charset="0"/>
              <a:cs typeface="Times New Roman" panose="02020603050405020304" pitchFamily="18" charset="0"/>
            </a:rPr>
            <a:t>, </a:t>
          </a:r>
          <a:endParaRPr lang="en-US" sz="2000" b="1" dirty="0">
            <a:latin typeface="Times New Roman" panose="02020603050405020304" pitchFamily="18" charset="0"/>
            <a:cs typeface="Times New Roman" panose="02020603050405020304" pitchFamily="18" charset="0"/>
          </a:endParaRPr>
        </a:p>
        <a:p>
          <a:pPr lvl="0">
            <a:lnSpc>
              <a:spcPct val="100000"/>
            </a:lnSpc>
            <a:spcBef>
              <a:spcPct val="0"/>
            </a:spcBef>
            <a:spcAft>
              <a:spcPct val="35000"/>
            </a:spcAft>
          </a:pPr>
          <a:r>
            <a:rPr lang="en-US" sz="2000" b="1" dirty="0">
              <a:latin typeface="Times New Roman" panose="02020603050405020304" pitchFamily="18" charset="0"/>
              <a:cs typeface="Times New Roman" panose="02020603050405020304" pitchFamily="18" charset="0"/>
            </a:rPr>
            <a:t>ý </a:t>
          </a:r>
          <a:r>
            <a:rPr lang="en-US" sz="2000" b="1" dirty="0" err="1">
              <a:latin typeface="Times New Roman" panose="02020603050405020304" pitchFamily="18" charset="0"/>
              <a:cs typeface="Times New Roman" panose="02020603050405020304" pitchFamily="18" charset="0"/>
            </a:rPr>
            <a:t>nghĩa</a:t>
          </a:r>
          <a:endParaRPr lang="en-US" sz="2000" b="1" dirty="0">
            <a:latin typeface="Times New Roman" panose="02020603050405020304" pitchFamily="18" charset="0"/>
            <a:cs typeface="Times New Roman" panose="02020603050405020304" pitchFamily="18" charset="0"/>
          </a:endParaRPr>
        </a:p>
      </dsp:txBody>
      <dsp:txXfrm>
        <a:off x="4626616" y="765236"/>
        <a:ext cx="1330844" cy="665422"/>
      </dsp:txXfrm>
    </dsp:sp>
    <dsp:sp modelId="{2C3006CD-043C-4CFA-9FCE-68E89B32CAE4}">
      <dsp:nvSpPr>
        <dsp:cNvPr id="12" name="Freeform 11"/>
        <dsp:cNvSpPr/>
      </dsp:nvSpPr>
      <dsp:spPr bwMode="white">
        <a:xfrm>
          <a:off x="5957460" y="1088747"/>
          <a:ext cx="532338" cy="17820"/>
        </a:xfrm>
        <a:custGeom>
          <a:avLst/>
          <a:gdLst/>
          <a:ahLst/>
          <a:cxnLst/>
          <a:pathLst>
            <a:path w="838" h="28">
              <a:moveTo>
                <a:pt x="0" y="14"/>
              </a:moveTo>
              <a:lnTo>
                <a:pt x="838" y="14"/>
              </a:lnTo>
            </a:path>
          </a:pathLst>
        </a:custGeom>
      </dsp:spPr>
      <dsp:style>
        <a:lnRef idx="3">
          <a:schemeClr val="accent6"/>
        </a:lnRef>
        <a:fillRef idx="0">
          <a:schemeClr val="accent6"/>
        </a:fillRef>
        <a:effectRef idx="2">
          <a:schemeClr val="accent6"/>
        </a:effectRef>
        <a:fontRef idx="minor">
          <a:schemeClr val="tx1"/>
        </a:fontRef>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en-US" sz="2000">
            <a:solidFill>
              <a:schemeClr val="tx1"/>
            </a:solidFill>
            <a:latin typeface="Times New Roman" panose="02020603050405020304" pitchFamily="18" charset="0"/>
            <a:cs typeface="Times New Roman" panose="02020603050405020304" pitchFamily="18" charset="0"/>
          </a:endParaRPr>
        </a:p>
      </dsp:txBody>
      <dsp:txXfrm>
        <a:off x="5957460" y="1088747"/>
        <a:ext cx="532338" cy="17820"/>
      </dsp:txXfrm>
    </dsp:sp>
    <dsp:sp modelId="{131AD620-8C39-4A97-99F0-CC1792013A59}">
      <dsp:nvSpPr>
        <dsp:cNvPr id="13" name="Rounded Rectangle 12"/>
        <dsp:cNvSpPr/>
      </dsp:nvSpPr>
      <dsp:spPr bwMode="white">
        <a:xfrm>
          <a:off x="6489798" y="764657"/>
          <a:ext cx="6044403" cy="665422"/>
        </a:xfrm>
        <a:prstGeom prst="roundRect">
          <a:avLst>
            <a:gd name="adj" fmla="val 10000"/>
          </a:avLst>
        </a:prstGeom>
      </dsp:spPr>
      <dsp:style>
        <a:lnRef idx="2">
          <a:schemeClr val="accent6"/>
        </a:lnRef>
        <a:fillRef idx="1">
          <a:schemeClr val="lt1"/>
        </a:fillRef>
        <a:effectRef idx="0">
          <a:schemeClr val="accent6"/>
        </a:effectRef>
        <a:fontRef idx="minor">
          <a:schemeClr val="dk1"/>
        </a:fontRef>
      </dsp:style>
      <dsp:txBody>
        <a:bodyPr lIns="12700" tIns="12700" rIns="12700" bIns="1270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2000" b="0" dirty="0" err="1">
              <a:solidFill>
                <a:srgbClr val="00B050"/>
              </a:solidFill>
              <a:latin typeface="Times New Roman" panose="02020603050405020304" pitchFamily="18" charset="0"/>
              <a:cs typeface="Times New Roman" panose="02020603050405020304" pitchFamily="18" charset="0"/>
            </a:rPr>
            <a:t>Chê</a:t>
          </a:r>
          <a:r>
            <a:rPr lang="en-US" sz="2000" b="0" dirty="0">
              <a:solidFill>
                <a:srgbClr val="00B050"/>
              </a:solidFill>
              <a:latin typeface="Times New Roman" panose="02020603050405020304" pitchFamily="18" charset="0"/>
              <a:cs typeface="Times New Roman" panose="02020603050405020304" pitchFamily="18" charset="0"/>
            </a:rPr>
            <a:t>́ </a:t>
          </a:r>
          <a:r>
            <a:rPr lang="en-US" sz="2000" b="0" dirty="0" err="1">
              <a:solidFill>
                <a:srgbClr val="00B050"/>
              </a:solidFill>
              <a:latin typeface="Times New Roman" panose="02020603050405020304" pitchFamily="18" charset="0"/>
              <a:cs typeface="Times New Roman" panose="02020603050405020304" pitchFamily="18" charset="0"/>
            </a:rPr>
            <a:t>giễu</a:t>
          </a:r>
          <a:r>
            <a:rPr lang="en-US" sz="2000" b="0" dirty="0">
              <a:solidFill>
                <a:srgbClr val="00B050"/>
              </a:solidFill>
              <a:latin typeface="Times New Roman" panose="02020603050405020304" pitchFamily="18" charset="0"/>
              <a:cs typeface="Times New Roman" panose="02020603050405020304" pitchFamily="18" charset="0"/>
            </a:rPr>
            <a:t>, </a:t>
          </a:r>
          <a:r>
            <a:rPr lang="en-US" sz="2000" b="0" dirty="0" err="1">
              <a:solidFill>
                <a:srgbClr val="00B050"/>
              </a:solidFill>
              <a:latin typeface="Times New Roman" panose="02020603050405020304" pitchFamily="18" charset="0"/>
              <a:cs typeface="Times New Roman" panose="02020603050405020304" pitchFamily="18" charset="0"/>
            </a:rPr>
            <a:t>phê</a:t>
          </a:r>
          <a:r>
            <a:rPr lang="en-US" sz="2000" b="0" dirty="0">
              <a:solidFill>
                <a:srgbClr val="00B050"/>
              </a:solidFill>
              <a:latin typeface="Times New Roman" panose="02020603050405020304" pitchFamily="18" charset="0"/>
              <a:cs typeface="Times New Roman" panose="02020603050405020304" pitchFamily="18" charset="0"/>
            </a:rPr>
            <a:t> </a:t>
          </a:r>
          <a:r>
            <a:rPr lang="en-US" sz="2000" b="0" dirty="0" err="1">
              <a:solidFill>
                <a:srgbClr val="00B050"/>
              </a:solidFill>
              <a:latin typeface="Times New Roman" panose="02020603050405020304" pitchFamily="18" charset="0"/>
              <a:cs typeface="Times New Roman" panose="02020603050405020304" pitchFamily="18" charset="0"/>
            </a:rPr>
            <a:t>phán</a:t>
          </a:r>
          <a:r>
            <a:rPr lang="en-US" sz="2000" b="0" dirty="0">
              <a:solidFill>
                <a:srgbClr val="00B050"/>
              </a:solidFill>
              <a:latin typeface="Times New Roman" panose="02020603050405020304" pitchFamily="18" charset="0"/>
              <a:cs typeface="Times New Roman" panose="02020603050405020304" pitchFamily="18" charset="0"/>
            </a:rPr>
            <a:t> </a:t>
          </a:r>
          <a:r>
            <a:rPr lang="en-US" sz="2000" b="0" dirty="0" err="1">
              <a:solidFill>
                <a:srgbClr val="00B050"/>
              </a:solidFill>
              <a:latin typeface="Times New Roman" panose="02020603050405020304" pitchFamily="18" charset="0"/>
              <a:cs typeface="Times New Roman" panose="02020603050405020304" pitchFamily="18" charset="0"/>
            </a:rPr>
            <a:t>thói</a:t>
          </a:r>
          <a:r>
            <a:rPr lang="en-US" sz="2000" b="0" dirty="0">
              <a:solidFill>
                <a:srgbClr val="00B050"/>
              </a:solidFill>
              <a:latin typeface="Times New Roman" panose="02020603050405020304" pitchFamily="18" charset="0"/>
              <a:cs typeface="Times New Roman" panose="02020603050405020304" pitchFamily="18" charset="0"/>
            </a:rPr>
            <a:t> </a:t>
          </a:r>
          <a:r>
            <a:rPr lang="en-US" sz="2000" b="0" dirty="0" err="1">
              <a:solidFill>
                <a:srgbClr val="00B050"/>
              </a:solidFill>
              <a:latin typeface="Times New Roman" panose="02020603050405020304" pitchFamily="18" charset="0"/>
              <a:cs typeface="Times New Roman" panose="02020603050405020304" pitchFamily="18" charset="0"/>
            </a:rPr>
            <a:t>si</a:t>
          </a:r>
          <a:r>
            <a:rPr lang="en-US" sz="2000" b="0" dirty="0">
              <a:solidFill>
                <a:srgbClr val="00B050"/>
              </a:solidFill>
              <a:latin typeface="Times New Roman" panose="02020603050405020304" pitchFamily="18" charset="0"/>
              <a:cs typeface="Times New Roman" panose="02020603050405020304" pitchFamily="18" charset="0"/>
            </a:rPr>
            <a:t>̃ </a:t>
          </a:r>
          <a:r>
            <a:rPr lang="en-US" sz="2000" b="0" dirty="0" err="1">
              <a:solidFill>
                <a:srgbClr val="00B050"/>
              </a:solidFill>
              <a:latin typeface="Times New Roman" panose="02020603050405020304" pitchFamily="18" charset="0"/>
              <a:cs typeface="Times New Roman" panose="02020603050405020304" pitchFamily="18" charset="0"/>
            </a:rPr>
            <a:t>diện</a:t>
          </a:r>
          <a:r>
            <a:rPr lang="en-US" sz="2000" b="0" dirty="0">
              <a:solidFill>
                <a:srgbClr val="00B050"/>
              </a:solidFill>
              <a:latin typeface="Times New Roman" panose="02020603050405020304" pitchFamily="18" charset="0"/>
              <a:cs typeface="Times New Roman" panose="02020603050405020304" pitchFamily="18" charset="0"/>
            </a:rPr>
            <a:t> </a:t>
          </a:r>
          <a:r>
            <a:rPr lang="en-US" sz="2000" b="0" dirty="0" err="1">
              <a:solidFill>
                <a:srgbClr val="00B050"/>
              </a:solidFill>
              <a:latin typeface="Times New Roman" panose="02020603050405020304" pitchFamily="18" charset="0"/>
              <a:cs typeface="Times New Roman" panose="02020603050405020304" pitchFamily="18" charset="0"/>
            </a:rPr>
            <a:t>hão</a:t>
          </a:r>
          <a:r>
            <a:rPr lang="en-US" sz="2000" b="0" dirty="0">
              <a:solidFill>
                <a:srgbClr val="00B050"/>
              </a:solidFill>
              <a:latin typeface="Times New Roman" panose="02020603050405020304" pitchFamily="18" charset="0"/>
              <a:cs typeface="Times New Roman" panose="02020603050405020304" pitchFamily="18" charset="0"/>
            </a:rPr>
            <a:t>, </a:t>
          </a:r>
          <a:r>
            <a:rPr lang="en-US" sz="2000" b="0" dirty="0" err="1">
              <a:solidFill>
                <a:srgbClr val="00B050"/>
              </a:solidFill>
              <a:latin typeface="Times New Roman" panose="02020603050405020304" pitchFamily="18" charset="0"/>
              <a:cs typeface="Times New Roman" panose="02020603050405020304" pitchFamily="18" charset="0"/>
            </a:rPr>
            <a:t>hám</a:t>
          </a:r>
          <a:r>
            <a:rPr lang="en-US" sz="2000" b="0" dirty="0">
              <a:solidFill>
                <a:srgbClr val="00B050"/>
              </a:solidFill>
              <a:latin typeface="Times New Roman" panose="02020603050405020304" pitchFamily="18" charset="0"/>
              <a:cs typeface="Times New Roman" panose="02020603050405020304" pitchFamily="18" charset="0"/>
            </a:rPr>
            <a:t> </a:t>
          </a:r>
          <a:r>
            <a:rPr lang="en-US" sz="2000" b="0" dirty="0" err="1">
              <a:solidFill>
                <a:srgbClr val="00B050"/>
              </a:solidFill>
              <a:latin typeface="Times New Roman" panose="02020603050405020304" pitchFamily="18" charset="0"/>
              <a:cs typeface="Times New Roman" panose="02020603050405020304" pitchFamily="18" charset="0"/>
            </a:rPr>
            <a:t>danh</a:t>
          </a:r>
          <a:r>
            <a:rPr lang="en-US" sz="2000" b="0" dirty="0">
              <a:solidFill>
                <a:srgbClr val="00B050"/>
              </a:solidFill>
              <a:latin typeface="Times New Roman" panose="02020603050405020304" pitchFamily="18" charset="0"/>
              <a:cs typeface="Times New Roman" panose="02020603050405020304" pitchFamily="18" charset="0"/>
            </a:rPr>
            <a:t>, </a:t>
          </a:r>
          <a:r>
            <a:rPr lang="en-US" sz="2000" b="0" dirty="0" err="1">
              <a:solidFill>
                <a:srgbClr val="00B050"/>
              </a:solidFill>
              <a:latin typeface="Times New Roman" panose="02020603050405020304" pitchFamily="18" charset="0"/>
              <a:cs typeface="Times New Roman" panose="02020603050405020304" pitchFamily="18" charset="0"/>
            </a:rPr>
            <a:t>lừa</a:t>
          </a:r>
          <a:r>
            <a:rPr lang="en-US" sz="2000" b="0" dirty="0">
              <a:solidFill>
                <a:srgbClr val="00B050"/>
              </a:solidFill>
              <a:latin typeface="Times New Roman" panose="02020603050405020304" pitchFamily="18" charset="0"/>
              <a:cs typeface="Times New Roman" panose="02020603050405020304" pitchFamily="18" charset="0"/>
            </a:rPr>
            <a:t> </a:t>
          </a:r>
          <a:r>
            <a:rPr lang="en-US" sz="2000" b="0" dirty="0" err="1">
              <a:solidFill>
                <a:srgbClr val="00B050"/>
              </a:solidFill>
              <a:latin typeface="Times New Roman" panose="02020603050405020304" pitchFamily="18" charset="0"/>
              <a:cs typeface="Times New Roman" panose="02020603050405020304" pitchFamily="18" charset="0"/>
            </a:rPr>
            <a:t>mình</a:t>
          </a:r>
          <a:r>
            <a:rPr lang="en-US" sz="2000" b="0" dirty="0">
              <a:solidFill>
                <a:srgbClr val="00B050"/>
              </a:solidFill>
              <a:latin typeface="Times New Roman" panose="02020603050405020304" pitchFamily="18" charset="0"/>
              <a:cs typeface="Times New Roman" panose="02020603050405020304" pitchFamily="18" charset="0"/>
            </a:rPr>
            <a:t>, </a:t>
          </a:r>
          <a:r>
            <a:rPr lang="en-US" sz="2000" b="0" dirty="0" err="1">
              <a:solidFill>
                <a:srgbClr val="00B050"/>
              </a:solidFill>
              <a:latin typeface="Times New Roman" panose="02020603050405020304" pitchFamily="18" charset="0"/>
              <a:cs typeface="Times New Roman" panose="02020603050405020304" pitchFamily="18" charset="0"/>
            </a:rPr>
            <a:t>lừa</a:t>
          </a:r>
          <a:r>
            <a:rPr lang="en-US" sz="2000" b="0" dirty="0">
              <a:solidFill>
                <a:srgbClr val="00B050"/>
              </a:solidFill>
              <a:latin typeface="Times New Roman" panose="02020603050405020304" pitchFamily="18" charset="0"/>
              <a:cs typeface="Times New Roman" panose="02020603050405020304" pitchFamily="18" charset="0"/>
            </a:rPr>
            <a:t> </a:t>
          </a:r>
          <a:r>
            <a:rPr lang="en-US" sz="2000" b="0" dirty="0" err="1">
              <a:solidFill>
                <a:srgbClr val="00B050"/>
              </a:solidFill>
              <a:latin typeface="Times New Roman" panose="02020603050405020304" pitchFamily="18" charset="0"/>
              <a:cs typeface="Times New Roman" panose="02020603050405020304" pitchFamily="18" charset="0"/>
            </a:rPr>
            <a:t>người</a:t>
          </a:r>
          <a:r>
            <a:rPr lang="en-US" sz="2000" b="0" dirty="0">
              <a:solidFill>
                <a:srgbClr val="00B050"/>
              </a:solidFill>
              <a:latin typeface="Times New Roman" panose="02020603050405020304" pitchFamily="18" charset="0"/>
              <a:cs typeface="Times New Roman" panose="02020603050405020304" pitchFamily="18" charset="0"/>
            </a:rPr>
            <a:t> </a:t>
          </a:r>
          <a:r>
            <a:rPr lang="en-US" sz="2000" b="0" dirty="0" err="1">
              <a:solidFill>
                <a:srgbClr val="00B050"/>
              </a:solidFill>
              <a:latin typeface="Times New Roman" panose="02020603050405020304" pitchFamily="18" charset="0"/>
              <a:cs typeface="Times New Roman" panose="02020603050405020304" pitchFamily="18" charset="0"/>
            </a:rPr>
            <a:t>và</a:t>
          </a:r>
          <a:r>
            <a:rPr lang="en-US" sz="2000" b="0" dirty="0">
              <a:solidFill>
                <a:srgbClr val="00B050"/>
              </a:solidFill>
              <a:latin typeface="Times New Roman" panose="02020603050405020304" pitchFamily="18" charset="0"/>
              <a:cs typeface="Times New Roman" panose="02020603050405020304" pitchFamily="18" charset="0"/>
            </a:rPr>
            <a:t> </a:t>
          </a:r>
          <a:r>
            <a:rPr lang="en-US" sz="2000" b="0" dirty="0" err="1">
              <a:solidFill>
                <a:srgbClr val="00B050"/>
              </a:solidFill>
              <a:latin typeface="Times New Roman" panose="02020603050405020304" pitchFamily="18" charset="0"/>
              <a:cs typeface="Times New Roman" panose="02020603050405020304" pitchFamily="18" charset="0"/>
            </a:rPr>
            <a:t>cao</a:t>
          </a:r>
          <a:r>
            <a:rPr lang="en-US" sz="2000" b="0" dirty="0">
              <a:solidFill>
                <a:srgbClr val="00B050"/>
              </a:solidFill>
              <a:latin typeface="Times New Roman" panose="02020603050405020304" pitchFamily="18" charset="0"/>
              <a:cs typeface="Times New Roman" panose="02020603050405020304" pitchFamily="18" charset="0"/>
            </a:rPr>
            <a:t> </a:t>
          </a:r>
          <a:r>
            <a:rPr lang="en-US" sz="2000" b="0" dirty="0" err="1">
              <a:solidFill>
                <a:srgbClr val="00B050"/>
              </a:solidFill>
              <a:latin typeface="Times New Roman" panose="02020603050405020304" pitchFamily="18" charset="0"/>
              <a:cs typeface="Times New Roman" panose="02020603050405020304" pitchFamily="18" charset="0"/>
            </a:rPr>
            <a:t>hơn</a:t>
          </a:r>
          <a:r>
            <a:rPr lang="en-US" sz="2000" b="0" dirty="0">
              <a:solidFill>
                <a:srgbClr val="00B050"/>
              </a:solidFill>
              <a:latin typeface="Times New Roman" panose="02020603050405020304" pitchFamily="18" charset="0"/>
              <a:cs typeface="Times New Roman" panose="02020603050405020304" pitchFamily="18" charset="0"/>
            </a:rPr>
            <a:t> </a:t>
          </a:r>
          <a:r>
            <a:rPr lang="en-US" sz="2000" b="0" dirty="0" err="1">
              <a:solidFill>
                <a:srgbClr val="00B050"/>
              </a:solidFill>
              <a:latin typeface="Times New Roman" panose="02020603050405020304" pitchFamily="18" charset="0"/>
              <a:cs typeface="Times New Roman" panose="02020603050405020304" pitchFamily="18" charset="0"/>
            </a:rPr>
            <a:t>nữa</a:t>
          </a:r>
          <a:r>
            <a:rPr lang="en-US" sz="2000" b="0" dirty="0">
              <a:solidFill>
                <a:srgbClr val="00B050"/>
              </a:solidFill>
              <a:latin typeface="Times New Roman" panose="02020603050405020304" pitchFamily="18" charset="0"/>
              <a:cs typeface="Times New Roman" panose="02020603050405020304" pitchFamily="18" charset="0"/>
            </a:rPr>
            <a:t> là </a:t>
          </a:r>
          <a:r>
            <a:rPr lang="en-US" sz="2000" b="0" dirty="0" err="1">
              <a:solidFill>
                <a:srgbClr val="00B050"/>
              </a:solidFill>
              <a:latin typeface="Times New Roman" panose="02020603050405020304" pitchFamily="18" charset="0"/>
              <a:cs typeface="Times New Roman" panose="02020603050405020304" pitchFamily="18" charset="0"/>
            </a:rPr>
            <a:t>thói</a:t>
          </a:r>
          <a:r>
            <a:rPr lang="en-US" sz="2000" b="0" dirty="0">
              <a:solidFill>
                <a:srgbClr val="00B050"/>
              </a:solidFill>
              <a:latin typeface="Times New Roman" panose="02020603050405020304" pitchFamily="18" charset="0"/>
              <a:cs typeface="Times New Roman" panose="02020603050405020304" pitchFamily="18" charset="0"/>
            </a:rPr>
            <a:t> </a:t>
          </a:r>
          <a:r>
            <a:rPr lang="en-US" sz="2000" b="0" dirty="0" err="1">
              <a:solidFill>
                <a:srgbClr val="00B050"/>
              </a:solidFill>
              <a:latin typeface="Times New Roman" panose="02020603050405020304" pitchFamily="18" charset="0"/>
              <a:cs typeface="Times New Roman" panose="02020603050405020304" pitchFamily="18" charset="0"/>
            </a:rPr>
            <a:t>giả</a:t>
          </a:r>
          <a:r>
            <a:rPr lang="en-US" sz="2000" b="0" dirty="0">
              <a:solidFill>
                <a:srgbClr val="00B050"/>
              </a:solidFill>
              <a:latin typeface="Times New Roman" panose="02020603050405020304" pitchFamily="18" charset="0"/>
              <a:cs typeface="Times New Roman" panose="02020603050405020304" pitchFamily="18" charset="0"/>
            </a:rPr>
            <a:t> </a:t>
          </a:r>
          <a:r>
            <a:rPr lang="en-US" sz="2000" b="0" dirty="0" err="1">
              <a:solidFill>
                <a:srgbClr val="00B050"/>
              </a:solidFill>
              <a:latin typeface="Times New Roman" panose="02020603050405020304" pitchFamily="18" charset="0"/>
              <a:cs typeface="Times New Roman" panose="02020603050405020304" pitchFamily="18" charset="0"/>
            </a:rPr>
            <a:t>dối</a:t>
          </a:r>
          <a:r>
            <a:rPr lang="en-US" sz="2000" b="0" dirty="0">
              <a:solidFill>
                <a:srgbClr val="00B050"/>
              </a:solidFill>
              <a:latin typeface="Times New Roman" panose="02020603050405020304" pitchFamily="18" charset="0"/>
              <a:cs typeface="Times New Roman" panose="02020603050405020304" pitchFamily="18" charset="0"/>
            </a:rPr>
            <a:t> </a:t>
          </a:r>
          <a:r>
            <a:rPr lang="en-US" sz="2000" b="0" dirty="0" err="1">
              <a:solidFill>
                <a:srgbClr val="00B050"/>
              </a:solidFill>
              <a:latin typeface="Times New Roman" panose="02020603050405020304" pitchFamily="18" charset="0"/>
              <a:cs typeface="Times New Roman" panose="02020603050405020304" pitchFamily="18" charset="0"/>
            </a:rPr>
            <a:t>trong</a:t>
          </a:r>
          <a:r>
            <a:rPr lang="en-US" sz="2000" b="0" dirty="0">
              <a:solidFill>
                <a:srgbClr val="00B050"/>
              </a:solidFill>
              <a:latin typeface="Times New Roman" panose="02020603050405020304" pitchFamily="18" charset="0"/>
              <a:cs typeface="Times New Roman" panose="02020603050405020304" pitchFamily="18" charset="0"/>
            </a:rPr>
            <a:t> XH</a:t>
          </a:r>
        </a:p>
      </dsp:txBody>
      <dsp:txXfrm>
        <a:off x="6489798" y="764657"/>
        <a:ext cx="6044403" cy="665422"/>
      </dsp:txXfrm>
    </dsp:sp>
    <dsp:sp modelId="{7E6EB0CF-3920-49F4-8DB2-A9C18DC00565}">
      <dsp:nvSpPr>
        <dsp:cNvPr id="14" name="Freeform 13"/>
        <dsp:cNvSpPr/>
      </dsp:nvSpPr>
      <dsp:spPr bwMode="white">
        <a:xfrm>
          <a:off x="2120876" y="2802246"/>
          <a:ext cx="1398408" cy="17820"/>
        </a:xfrm>
        <a:custGeom>
          <a:avLst/>
          <a:gdLst/>
          <a:ahLst/>
          <a:cxnLst/>
          <a:pathLst>
            <a:path w="2202" h="28">
              <a:moveTo>
                <a:pt x="847" y="-1057"/>
              </a:moveTo>
              <a:lnTo>
                <a:pt x="1355" y="1085"/>
              </a:lnTo>
            </a:path>
          </a:pathLst>
        </a:custGeom>
        <a:ln w="19050">
          <a:solidFill>
            <a:srgbClr val="C00000"/>
          </a:solidFill>
        </a:ln>
      </dsp:spPr>
      <dsp:style>
        <a:lnRef idx="2">
          <a:schemeClr val="accent4"/>
        </a:lnRef>
        <a:fillRef idx="0">
          <a:schemeClr val="accent2">
            <a:tint val="90000"/>
          </a:schemeClr>
        </a:fillRef>
        <a:effectRef idx="0">
          <a:scrgbClr r="0" g="0" b="0"/>
        </a:effectRef>
        <a:fontRef idx="minor"/>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en-US" sz="2000">
            <a:solidFill>
              <a:schemeClr val="tx1"/>
            </a:solidFill>
            <a:latin typeface="Times New Roman" panose="02020603050405020304" pitchFamily="18" charset="0"/>
            <a:cs typeface="Times New Roman" panose="02020603050405020304" pitchFamily="18" charset="0"/>
          </a:endParaRPr>
        </a:p>
      </dsp:txBody>
      <dsp:txXfrm>
        <a:off x="2120876" y="2802246"/>
        <a:ext cx="1398408" cy="17820"/>
      </dsp:txXfrm>
    </dsp:sp>
    <dsp:sp modelId="{2AF5CE39-B3D9-4066-82DE-F8D958D21D62}">
      <dsp:nvSpPr>
        <dsp:cNvPr id="15" name="Rounded Rectangle 14"/>
        <dsp:cNvSpPr/>
      </dsp:nvSpPr>
      <dsp:spPr bwMode="white">
        <a:xfrm>
          <a:off x="2981359" y="3158794"/>
          <a:ext cx="1330844" cy="665422"/>
        </a:xfrm>
        <a:prstGeom prst="roundRect">
          <a:avLst>
            <a:gd name="adj" fmla="val 10000"/>
          </a:avLst>
        </a:prstGeom>
        <a:solidFill>
          <a:srgbClr val="C00000"/>
        </a:solidFill>
      </dsp:spPr>
      <dsp:style>
        <a:lnRef idx="0">
          <a:schemeClr val="lt1"/>
        </a:lnRef>
        <a:fillRef idx="3">
          <a:schemeClr val="accent4">
            <a:hueOff val="0"/>
            <a:satOff val="0"/>
            <a:lumOff val="0"/>
            <a:alpha val="100000"/>
          </a:schemeClr>
        </a:fillRef>
        <a:effectRef idx="3">
          <a:scrgbClr r="0" g="0" b="0"/>
        </a:effectRef>
        <a:fontRef idx="minor">
          <a:schemeClr val="lt1"/>
        </a:fontRef>
      </dsp:style>
      <dsp:txBody>
        <a:bodyPr lIns="12700" tIns="12700" rIns="12700" bIns="1270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2000" b="1">
              <a:latin typeface="Times New Roman" panose="02020603050405020304" pitchFamily="18" charset="0"/>
              <a:cs typeface="Times New Roman" panose="02020603050405020304" pitchFamily="18" charset="0"/>
            </a:rPr>
            <a:t>Hình thức</a:t>
          </a:r>
          <a:endParaRPr lang="en-US" sz="2000" b="1" dirty="0">
            <a:latin typeface="Times New Roman" panose="02020603050405020304" pitchFamily="18" charset="0"/>
            <a:cs typeface="Times New Roman" panose="02020603050405020304" pitchFamily="18" charset="0"/>
          </a:endParaRPr>
        </a:p>
      </dsp:txBody>
      <dsp:txXfrm>
        <a:off x="2981359" y="3158794"/>
        <a:ext cx="1330844" cy="665422"/>
      </dsp:txXfrm>
    </dsp:sp>
    <dsp:sp modelId="{2D121F8E-43BE-408C-9380-17DD61A28C0C}">
      <dsp:nvSpPr>
        <dsp:cNvPr id="16" name="Freeform 15"/>
        <dsp:cNvSpPr/>
      </dsp:nvSpPr>
      <dsp:spPr bwMode="white">
        <a:xfrm>
          <a:off x="3746901" y="2777397"/>
          <a:ext cx="1445018" cy="17820"/>
        </a:xfrm>
        <a:custGeom>
          <a:avLst/>
          <a:gdLst/>
          <a:ahLst/>
          <a:cxnLst/>
          <a:pathLst>
            <a:path w="2276" h="28">
              <a:moveTo>
                <a:pt x="890" y="1125"/>
              </a:moveTo>
              <a:lnTo>
                <a:pt x="1385" y="-1097"/>
              </a:lnTo>
            </a:path>
          </a:pathLst>
        </a:custGeom>
        <a:ln w="19050"/>
      </dsp:spPr>
      <dsp:style>
        <a:lnRef idx="3">
          <a:schemeClr val="accent3"/>
        </a:lnRef>
        <a:fillRef idx="0">
          <a:schemeClr val="accent3"/>
        </a:fillRef>
        <a:effectRef idx="2">
          <a:schemeClr val="accent3"/>
        </a:effectRef>
        <a:fontRef idx="minor">
          <a:schemeClr val="tx1"/>
        </a:fontRef>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en-US" sz="2000">
            <a:solidFill>
              <a:schemeClr val="tx1"/>
            </a:solidFill>
            <a:latin typeface="Times New Roman" panose="02020603050405020304" pitchFamily="18" charset="0"/>
            <a:cs typeface="Times New Roman" panose="02020603050405020304" pitchFamily="18" charset="0"/>
          </a:endParaRPr>
        </a:p>
      </dsp:txBody>
      <dsp:txXfrm>
        <a:off x="3746901" y="2777397"/>
        <a:ext cx="1445018" cy="17820"/>
      </dsp:txXfrm>
    </dsp:sp>
    <dsp:sp modelId="{9523B9FD-9316-4753-8763-7C3898243AE2}">
      <dsp:nvSpPr>
        <dsp:cNvPr id="17" name="Rounded Rectangle 16"/>
        <dsp:cNvSpPr/>
      </dsp:nvSpPr>
      <dsp:spPr bwMode="white">
        <a:xfrm>
          <a:off x="4626616" y="1748397"/>
          <a:ext cx="1330844" cy="665422"/>
        </a:xfrm>
        <a:prstGeom prst="roundRect">
          <a:avLst>
            <a:gd name="adj" fmla="val 10000"/>
          </a:avLst>
        </a:prstGeom>
      </dsp:spPr>
      <dsp:style>
        <a:lnRef idx="0">
          <a:schemeClr val="accent3"/>
        </a:lnRef>
        <a:fillRef idx="3">
          <a:schemeClr val="accent3"/>
        </a:fillRef>
        <a:effectRef idx="3">
          <a:schemeClr val="accent3"/>
        </a:effectRef>
        <a:fontRef idx="minor">
          <a:schemeClr val="lt1"/>
        </a:fontRef>
      </dsp:style>
      <dsp:txBody>
        <a:bodyPr lIns="12700" tIns="12700" rIns="12700" bIns="1270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2000" b="1">
              <a:latin typeface="Times New Roman" panose="02020603050405020304" pitchFamily="18" charset="0"/>
              <a:cs typeface="Times New Roman" panose="02020603050405020304" pitchFamily="18" charset="0"/>
            </a:rPr>
            <a:t>Xung đột</a:t>
          </a:r>
          <a:endParaRPr lang="en-US" sz="2000" b="1" dirty="0">
            <a:latin typeface="Times New Roman" panose="02020603050405020304" pitchFamily="18" charset="0"/>
            <a:cs typeface="Times New Roman" panose="02020603050405020304" pitchFamily="18" charset="0"/>
          </a:endParaRPr>
        </a:p>
      </dsp:txBody>
      <dsp:txXfrm>
        <a:off x="4626616" y="1748397"/>
        <a:ext cx="1330844" cy="665422"/>
      </dsp:txXfrm>
    </dsp:sp>
    <dsp:sp modelId="{AEC671F7-B79B-42CB-BB5C-5B69819146D0}">
      <dsp:nvSpPr>
        <dsp:cNvPr id="18" name="Freeform 17"/>
        <dsp:cNvSpPr/>
      </dsp:nvSpPr>
      <dsp:spPr bwMode="white">
        <a:xfrm>
          <a:off x="5936020" y="1963235"/>
          <a:ext cx="575218" cy="17820"/>
        </a:xfrm>
        <a:custGeom>
          <a:avLst/>
          <a:gdLst/>
          <a:ahLst/>
          <a:cxnLst/>
          <a:pathLst>
            <a:path w="906" h="28">
              <a:moveTo>
                <a:pt x="34" y="186"/>
              </a:moveTo>
              <a:lnTo>
                <a:pt x="872" y="-158"/>
              </a:lnTo>
            </a:path>
          </a:pathLst>
        </a:custGeom>
      </dsp:spPr>
      <dsp:style>
        <a:lnRef idx="3">
          <a:schemeClr val="dk1"/>
        </a:lnRef>
        <a:fillRef idx="0">
          <a:schemeClr val="dk1"/>
        </a:fillRef>
        <a:effectRef idx="2">
          <a:schemeClr val="dk1"/>
        </a:effectRef>
        <a:fontRef idx="minor">
          <a:schemeClr val="tx1"/>
        </a:fontRef>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en-US" sz="2000">
            <a:solidFill>
              <a:schemeClr val="tx1"/>
            </a:solidFill>
            <a:latin typeface="Times New Roman" panose="02020603050405020304" pitchFamily="18" charset="0"/>
            <a:cs typeface="Times New Roman" panose="02020603050405020304" pitchFamily="18" charset="0"/>
          </a:endParaRPr>
        </a:p>
      </dsp:txBody>
      <dsp:txXfrm>
        <a:off x="5936020" y="1963235"/>
        <a:ext cx="575218" cy="17820"/>
      </dsp:txXfrm>
    </dsp:sp>
    <dsp:sp modelId="{765FAB69-FE83-447F-B44E-7CFDC9469CDB}">
      <dsp:nvSpPr>
        <dsp:cNvPr id="19" name="Rounded Rectangle 18"/>
        <dsp:cNvSpPr/>
      </dsp:nvSpPr>
      <dsp:spPr bwMode="white">
        <a:xfrm>
          <a:off x="6489798" y="1596278"/>
          <a:ext cx="6044403" cy="533808"/>
        </a:xfrm>
        <a:prstGeom prst="roundRect">
          <a:avLst>
            <a:gd name="adj" fmla="val 10000"/>
          </a:avLst>
        </a:prstGeom>
      </dsp:spPr>
      <dsp:style>
        <a:lnRef idx="2">
          <a:schemeClr val="accent3"/>
        </a:lnRef>
        <a:fillRef idx="1">
          <a:schemeClr val="lt1"/>
        </a:fillRef>
        <a:effectRef idx="0">
          <a:schemeClr val="accent3"/>
        </a:effectRef>
        <a:fontRef idx="minor">
          <a:schemeClr val="dk1"/>
        </a:fontRef>
      </dsp:style>
      <dsp:txBody>
        <a:bodyPr lIns="12700" tIns="12700" rIns="12700" bIns="1270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2000">
              <a:latin typeface="Times New Roman" panose="02020603050405020304" pitchFamily="18" charset="0"/>
              <a:cs typeface="Times New Roman" panose="02020603050405020304" pitchFamily="18" charset="0"/>
            </a:rPr>
            <a:t>Mâu thuẫn giữa cái xấu và cái tốt; sự chân thực, thật thà với bệnh giả dối, ảo tưởng</a:t>
          </a:r>
          <a:endParaRPr lang="en-US" sz="2000" dirty="0">
            <a:latin typeface="Times New Roman" panose="02020603050405020304" pitchFamily="18" charset="0"/>
            <a:cs typeface="Times New Roman" panose="02020603050405020304" pitchFamily="18" charset="0"/>
          </a:endParaRPr>
        </a:p>
      </dsp:txBody>
      <dsp:txXfrm>
        <a:off x="6489798" y="1596278"/>
        <a:ext cx="6044403" cy="533808"/>
      </dsp:txXfrm>
    </dsp:sp>
    <dsp:sp modelId="{B2A7D8CC-7BAF-4888-9496-1CF148C43FA5}">
      <dsp:nvSpPr>
        <dsp:cNvPr id="20" name="Freeform 19"/>
        <dsp:cNvSpPr/>
      </dsp:nvSpPr>
      <dsp:spPr bwMode="white">
        <a:xfrm>
          <a:off x="4196917" y="3265739"/>
          <a:ext cx="523200" cy="17820"/>
        </a:xfrm>
        <a:custGeom>
          <a:avLst/>
          <a:gdLst/>
          <a:ahLst/>
          <a:cxnLst/>
          <a:pathLst>
            <a:path w="824" h="28">
              <a:moveTo>
                <a:pt x="182" y="356"/>
              </a:moveTo>
              <a:lnTo>
                <a:pt x="642" y="-327"/>
              </a:lnTo>
            </a:path>
          </a:pathLst>
        </a:custGeom>
        <a:ln w="19050">
          <a:solidFill>
            <a:srgbClr val="FF7C80"/>
          </a:solidFill>
        </a:ln>
      </dsp:spPr>
      <dsp:style>
        <a:lnRef idx="2">
          <a:schemeClr val="accent5"/>
        </a:lnRef>
        <a:fillRef idx="0">
          <a:schemeClr val="accent2">
            <a:tint val="70000"/>
          </a:schemeClr>
        </a:fillRef>
        <a:effectRef idx="0">
          <a:scrgbClr r="0" g="0" b="0"/>
        </a:effectRef>
        <a:fontRef idx="minor"/>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en-US" sz="2000">
            <a:solidFill>
              <a:schemeClr val="tx1"/>
            </a:solidFill>
            <a:latin typeface="Times New Roman" panose="02020603050405020304" pitchFamily="18" charset="0"/>
            <a:cs typeface="Times New Roman" panose="02020603050405020304" pitchFamily="18" charset="0"/>
          </a:endParaRPr>
        </a:p>
      </dsp:txBody>
      <dsp:txXfrm>
        <a:off x="4196917" y="3265739"/>
        <a:ext cx="523200" cy="17820"/>
      </dsp:txXfrm>
    </dsp:sp>
    <dsp:sp modelId="{26CC0787-1974-42B8-AE41-66C2D9EBC56C}">
      <dsp:nvSpPr>
        <dsp:cNvPr id="21" name="Rounded Rectangle 20"/>
        <dsp:cNvSpPr/>
      </dsp:nvSpPr>
      <dsp:spPr bwMode="white">
        <a:xfrm>
          <a:off x="4604830" y="2725080"/>
          <a:ext cx="1330844" cy="665422"/>
        </a:xfrm>
        <a:prstGeom prst="roundRect">
          <a:avLst>
            <a:gd name="adj" fmla="val 10000"/>
          </a:avLst>
        </a:prstGeom>
        <a:solidFill>
          <a:srgbClr val="FF7C80"/>
        </a:solidFill>
      </dsp:spPr>
      <dsp:style>
        <a:lnRef idx="0">
          <a:schemeClr val="lt1"/>
        </a:lnRef>
        <a:fillRef idx="3">
          <a:schemeClr val="accent5">
            <a:hueOff val="0"/>
            <a:satOff val="0"/>
            <a:lumOff val="0"/>
            <a:alpha val="100000"/>
          </a:schemeClr>
        </a:fillRef>
        <a:effectRef idx="3">
          <a:scrgbClr r="0" g="0" b="0"/>
        </a:effectRef>
        <a:fontRef idx="minor">
          <a:schemeClr val="lt1"/>
        </a:fontRef>
      </dsp:style>
      <dsp:txBody>
        <a:bodyPr lIns="12700" tIns="12700" rIns="12700" bIns="1270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2000" b="1">
              <a:latin typeface="Times New Roman" panose="02020603050405020304" pitchFamily="18" charset="0"/>
              <a:cs typeface="Times New Roman" panose="02020603050405020304" pitchFamily="18" charset="0"/>
            </a:rPr>
            <a:t>Nhân vật</a:t>
          </a:r>
          <a:endParaRPr lang="en-US" sz="2000" b="1" dirty="0">
            <a:latin typeface="Times New Roman" panose="02020603050405020304" pitchFamily="18" charset="0"/>
            <a:cs typeface="Times New Roman" panose="02020603050405020304" pitchFamily="18" charset="0"/>
          </a:endParaRPr>
        </a:p>
      </dsp:txBody>
      <dsp:txXfrm>
        <a:off x="4604830" y="2725080"/>
        <a:ext cx="1330844" cy="665422"/>
      </dsp:txXfrm>
    </dsp:sp>
    <dsp:sp modelId="{6076795F-6954-4709-B09B-E25EA2EE15C6}">
      <dsp:nvSpPr>
        <dsp:cNvPr id="22" name="Freeform 21"/>
        <dsp:cNvSpPr/>
      </dsp:nvSpPr>
      <dsp:spPr bwMode="white">
        <a:xfrm>
          <a:off x="5841166" y="2801291"/>
          <a:ext cx="743140" cy="17820"/>
        </a:xfrm>
        <a:custGeom>
          <a:avLst/>
          <a:gdLst/>
          <a:ahLst/>
          <a:cxnLst/>
          <a:pathLst>
            <a:path w="1170" h="28">
              <a:moveTo>
                <a:pt x="149" y="404"/>
              </a:moveTo>
              <a:lnTo>
                <a:pt x="1021" y="-376"/>
              </a:lnTo>
            </a:path>
          </a:pathLst>
        </a:custGeom>
        <a:ln>
          <a:solidFill>
            <a:srgbClr val="FF7C80"/>
          </a:solidFill>
        </a:ln>
      </dsp:spPr>
      <dsp:style>
        <a:lnRef idx="3">
          <a:schemeClr val="accent1"/>
        </a:lnRef>
        <a:fillRef idx="0">
          <a:schemeClr val="accent1"/>
        </a:fillRef>
        <a:effectRef idx="2">
          <a:schemeClr val="accent1"/>
        </a:effectRef>
        <a:fontRef idx="minor">
          <a:schemeClr val="tx1"/>
        </a:fontRef>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en-US" sz="2000">
            <a:solidFill>
              <a:schemeClr val="tx1"/>
            </a:solidFill>
            <a:latin typeface="Times New Roman" panose="02020603050405020304" pitchFamily="18" charset="0"/>
            <a:cs typeface="Times New Roman" panose="02020603050405020304" pitchFamily="18" charset="0"/>
          </a:endParaRPr>
        </a:p>
      </dsp:txBody>
      <dsp:txXfrm>
        <a:off x="5841166" y="2801291"/>
        <a:ext cx="743140" cy="17820"/>
      </dsp:txXfrm>
    </dsp:sp>
    <dsp:sp modelId="{EFD55E7F-B675-4594-BC38-C04A50E516A8}">
      <dsp:nvSpPr>
        <dsp:cNvPr id="23" name="Rounded Rectangle 22"/>
        <dsp:cNvSpPr/>
      </dsp:nvSpPr>
      <dsp:spPr bwMode="white">
        <a:xfrm>
          <a:off x="6489798" y="2229900"/>
          <a:ext cx="6044403" cy="665422"/>
        </a:xfrm>
        <a:prstGeom prst="roundRect">
          <a:avLst>
            <a:gd name="adj" fmla="val 10000"/>
          </a:avLst>
        </a:prstGeom>
      </dsp:spPr>
      <dsp:style>
        <a:lnRef idx="2">
          <a:schemeClr val="accent2"/>
        </a:lnRef>
        <a:fillRef idx="1">
          <a:schemeClr val="lt1"/>
        </a:fillRef>
        <a:effectRef idx="0">
          <a:schemeClr val="accent2"/>
        </a:effectRef>
        <a:fontRef idx="minor">
          <a:schemeClr val="dk1"/>
        </a:fontRef>
      </dsp:style>
      <dsp:txBody>
        <a:bodyPr lIns="12700" tIns="12700" rIns="12700" bIns="1270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2000">
              <a:solidFill>
                <a:srgbClr val="FF5050"/>
              </a:solidFill>
              <a:latin typeface="Times New Roman" panose="02020603050405020304" pitchFamily="18" charset="0"/>
              <a:cs typeface="Times New Roman" panose="02020603050405020304" pitchFamily="18" charset="0"/>
            </a:rPr>
            <a:t>Không tương xứng giữa cái bên trong và cái bên ngoài; suy nghĩ và hành động</a:t>
          </a:r>
          <a:endParaRPr lang="en-US" sz="2000" dirty="0">
            <a:solidFill>
              <a:srgbClr val="FF5050"/>
            </a:solidFill>
            <a:latin typeface="Times New Roman" panose="02020603050405020304" pitchFamily="18" charset="0"/>
            <a:cs typeface="Times New Roman" panose="02020603050405020304" pitchFamily="18" charset="0"/>
          </a:endParaRPr>
        </a:p>
      </dsp:txBody>
      <dsp:txXfrm>
        <a:off x="6489798" y="2229900"/>
        <a:ext cx="6044403" cy="665422"/>
      </dsp:txXfrm>
    </dsp:sp>
    <dsp:sp modelId="{15279493-C26D-49F0-9C80-C9C4B7F9A9F9}">
      <dsp:nvSpPr>
        <dsp:cNvPr id="24" name="Freeform 23"/>
        <dsp:cNvSpPr/>
      </dsp:nvSpPr>
      <dsp:spPr bwMode="white">
        <a:xfrm>
          <a:off x="5904522" y="3183909"/>
          <a:ext cx="616427" cy="17820"/>
        </a:xfrm>
        <a:custGeom>
          <a:avLst/>
          <a:gdLst/>
          <a:ahLst/>
          <a:cxnLst/>
          <a:pathLst>
            <a:path w="971" h="28">
              <a:moveTo>
                <a:pt x="49" y="-199"/>
              </a:moveTo>
              <a:lnTo>
                <a:pt x="922" y="227"/>
              </a:lnTo>
            </a:path>
          </a:pathLst>
        </a:custGeom>
        <a:ln>
          <a:solidFill>
            <a:srgbClr val="FF7C80"/>
          </a:solidFill>
        </a:ln>
      </dsp:spPr>
      <dsp:style>
        <a:lnRef idx="3">
          <a:schemeClr val="accent1"/>
        </a:lnRef>
        <a:fillRef idx="0">
          <a:schemeClr val="accent1"/>
        </a:fillRef>
        <a:effectRef idx="2">
          <a:schemeClr val="accent1"/>
        </a:effectRef>
        <a:fontRef idx="minor">
          <a:schemeClr val="tx1"/>
        </a:fontRef>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en-US" sz="2000">
            <a:solidFill>
              <a:schemeClr val="tx1"/>
            </a:solidFill>
            <a:latin typeface="Times New Roman" panose="02020603050405020304" pitchFamily="18" charset="0"/>
            <a:cs typeface="Times New Roman" panose="02020603050405020304" pitchFamily="18" charset="0"/>
          </a:endParaRPr>
        </a:p>
      </dsp:txBody>
      <dsp:txXfrm>
        <a:off x="5904522" y="3183909"/>
        <a:ext cx="616427" cy="17820"/>
      </dsp:txXfrm>
    </dsp:sp>
    <dsp:sp modelId="{BA204103-A5FD-427F-B4FE-400AF05ACDCE}">
      <dsp:nvSpPr>
        <dsp:cNvPr id="25" name="Rounded Rectangle 24"/>
        <dsp:cNvSpPr/>
      </dsp:nvSpPr>
      <dsp:spPr bwMode="white">
        <a:xfrm>
          <a:off x="6489798" y="2995135"/>
          <a:ext cx="6044403" cy="665422"/>
        </a:xfrm>
        <a:prstGeom prst="roundRect">
          <a:avLst>
            <a:gd name="adj" fmla="val 10000"/>
          </a:avLst>
        </a:prstGeom>
      </dsp:spPr>
      <dsp:style>
        <a:lnRef idx="2">
          <a:schemeClr val="accent2"/>
        </a:lnRef>
        <a:fillRef idx="1">
          <a:schemeClr val="lt1"/>
        </a:fillRef>
        <a:effectRef idx="0">
          <a:schemeClr val="accent2"/>
        </a:effectRef>
        <a:fontRef idx="minor">
          <a:schemeClr val="dk1"/>
        </a:fontRef>
      </dsp:style>
      <dsp:txBody>
        <a:bodyPr lIns="12700" tIns="12700" rIns="12700" bIns="1270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2000">
              <a:solidFill>
                <a:srgbClr val="FF5050"/>
              </a:solidFill>
              <a:latin typeface="Times New Roman" panose="02020603050405020304" pitchFamily="18" charset="0"/>
              <a:cs typeface="Times New Roman" panose="02020603050405020304" pitchFamily="18" charset="0"/>
            </a:rPr>
            <a:t>Đại diện cho những người “mắc bệnh sĩ” nhưng mang trong mình khát vọng đổi đời</a:t>
          </a:r>
          <a:endParaRPr lang="en-US" sz="2000" dirty="0">
            <a:solidFill>
              <a:srgbClr val="FF5050"/>
            </a:solidFill>
            <a:latin typeface="Times New Roman" panose="02020603050405020304" pitchFamily="18" charset="0"/>
            <a:cs typeface="Times New Roman" panose="02020603050405020304" pitchFamily="18" charset="0"/>
          </a:endParaRPr>
        </a:p>
      </dsp:txBody>
      <dsp:txXfrm>
        <a:off x="6489798" y="2995135"/>
        <a:ext cx="6044403" cy="665422"/>
      </dsp:txXfrm>
    </dsp:sp>
    <dsp:sp modelId="{C71DA8A3-87EA-4E9C-86FF-490A33CCB015}">
      <dsp:nvSpPr>
        <dsp:cNvPr id="26" name="Freeform 25"/>
        <dsp:cNvSpPr/>
      </dsp:nvSpPr>
      <dsp:spPr bwMode="white">
        <a:xfrm>
          <a:off x="4009539" y="3914762"/>
          <a:ext cx="919742" cy="17820"/>
        </a:xfrm>
        <a:custGeom>
          <a:avLst/>
          <a:gdLst/>
          <a:ahLst/>
          <a:cxnLst/>
          <a:pathLst>
            <a:path w="1448" h="28">
              <a:moveTo>
                <a:pt x="477" y="-667"/>
              </a:moveTo>
              <a:lnTo>
                <a:pt x="972" y="695"/>
              </a:lnTo>
            </a:path>
          </a:pathLst>
        </a:custGeom>
        <a:ln w="19050">
          <a:solidFill>
            <a:srgbClr val="FF3399"/>
          </a:solidFill>
        </a:ln>
      </dsp:spPr>
      <dsp:style>
        <a:lnRef idx="2">
          <a:schemeClr val="accent5"/>
        </a:lnRef>
        <a:fillRef idx="0">
          <a:schemeClr val="accent2">
            <a:tint val="70000"/>
          </a:schemeClr>
        </a:fillRef>
        <a:effectRef idx="0">
          <a:scrgbClr r="0" g="0" b="0"/>
        </a:effectRef>
        <a:fontRef idx="minor"/>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en-US" sz="2000">
            <a:solidFill>
              <a:schemeClr val="tx1"/>
            </a:solidFill>
            <a:latin typeface="Times New Roman" panose="02020603050405020304" pitchFamily="18" charset="0"/>
            <a:cs typeface="Times New Roman" panose="02020603050405020304" pitchFamily="18" charset="0"/>
          </a:endParaRPr>
        </a:p>
      </dsp:txBody>
      <dsp:txXfrm>
        <a:off x="4009539" y="3914762"/>
        <a:ext cx="919742" cy="17820"/>
      </dsp:txXfrm>
    </dsp:sp>
    <dsp:sp modelId="{FD4C7CEA-4C48-47AC-99A5-30A1E4BB6CFA}">
      <dsp:nvSpPr>
        <dsp:cNvPr id="27" name="Rounded Rectangle 26"/>
        <dsp:cNvSpPr/>
      </dsp:nvSpPr>
      <dsp:spPr bwMode="white">
        <a:xfrm>
          <a:off x="4626616" y="4023126"/>
          <a:ext cx="1330844" cy="665422"/>
        </a:xfrm>
        <a:prstGeom prst="roundRect">
          <a:avLst>
            <a:gd name="adj" fmla="val 10000"/>
          </a:avLst>
        </a:prstGeom>
        <a:solidFill>
          <a:srgbClr val="FF3399"/>
        </a:solidFill>
      </dsp:spPr>
      <dsp:style>
        <a:lnRef idx="0">
          <a:schemeClr val="lt1"/>
        </a:lnRef>
        <a:fillRef idx="3">
          <a:schemeClr val="accent5">
            <a:hueOff val="0"/>
            <a:satOff val="0"/>
            <a:lumOff val="0"/>
            <a:alpha val="100000"/>
          </a:schemeClr>
        </a:fillRef>
        <a:effectRef idx="3">
          <a:scrgbClr r="0" g="0" b="0"/>
        </a:effectRef>
        <a:fontRef idx="minor">
          <a:schemeClr val="lt1"/>
        </a:fontRef>
      </dsp:style>
      <dsp:txBody>
        <a:bodyPr lIns="12700" tIns="12700" rIns="12700" bIns="1270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2000" b="1">
              <a:latin typeface="Times New Roman" panose="02020603050405020304" pitchFamily="18" charset="0"/>
              <a:cs typeface="Times New Roman" panose="02020603050405020304" pitchFamily="18" charset="0"/>
            </a:rPr>
            <a:t>Ngôn ngữ</a:t>
          </a:r>
          <a:endParaRPr lang="en-US" sz="2000" b="1" dirty="0">
            <a:latin typeface="Times New Roman" panose="02020603050405020304" pitchFamily="18" charset="0"/>
            <a:cs typeface="Times New Roman" panose="02020603050405020304" pitchFamily="18" charset="0"/>
          </a:endParaRPr>
        </a:p>
      </dsp:txBody>
      <dsp:txXfrm>
        <a:off x="4626616" y="4023126"/>
        <a:ext cx="1330844" cy="665422"/>
      </dsp:txXfrm>
    </dsp:sp>
    <dsp:sp modelId="{5E5AA2B5-5893-4615-A911-D30830AE94F9}">
      <dsp:nvSpPr>
        <dsp:cNvPr id="28" name="Freeform 27"/>
        <dsp:cNvSpPr/>
      </dsp:nvSpPr>
      <dsp:spPr bwMode="white">
        <a:xfrm>
          <a:off x="5926802" y="4215550"/>
          <a:ext cx="593653" cy="17820"/>
        </a:xfrm>
        <a:custGeom>
          <a:avLst/>
          <a:gdLst/>
          <a:ahLst/>
          <a:cxnLst/>
          <a:pathLst>
            <a:path w="935" h="28">
              <a:moveTo>
                <a:pt x="48" y="221"/>
              </a:moveTo>
              <a:lnTo>
                <a:pt x="887" y="-193"/>
              </a:lnTo>
            </a:path>
          </a:pathLst>
        </a:custGeom>
        <a:ln>
          <a:solidFill>
            <a:srgbClr val="FF3399"/>
          </a:solidFill>
        </a:ln>
      </dsp:spPr>
      <dsp:style>
        <a:lnRef idx="3">
          <a:schemeClr val="accent1"/>
        </a:lnRef>
        <a:fillRef idx="0">
          <a:schemeClr val="accent1"/>
        </a:fillRef>
        <a:effectRef idx="2">
          <a:schemeClr val="accent1"/>
        </a:effectRef>
        <a:fontRef idx="minor">
          <a:schemeClr val="tx1"/>
        </a:fontRef>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en-US" sz="2000">
            <a:solidFill>
              <a:schemeClr val="tx1"/>
            </a:solidFill>
            <a:latin typeface="Times New Roman" panose="02020603050405020304" pitchFamily="18" charset="0"/>
            <a:cs typeface="Times New Roman" panose="02020603050405020304" pitchFamily="18" charset="0"/>
          </a:endParaRPr>
        </a:p>
      </dsp:txBody>
      <dsp:txXfrm>
        <a:off x="5926802" y="4215550"/>
        <a:ext cx="593653" cy="17820"/>
      </dsp:txXfrm>
    </dsp:sp>
    <dsp:sp modelId="{D8724231-5427-4E45-AAB6-BA14E89762AD}">
      <dsp:nvSpPr>
        <dsp:cNvPr id="29" name="Rounded Rectangle 28"/>
        <dsp:cNvSpPr/>
      </dsp:nvSpPr>
      <dsp:spPr bwMode="white">
        <a:xfrm>
          <a:off x="6489798" y="3760371"/>
          <a:ext cx="6044403" cy="665422"/>
        </a:xfrm>
        <a:prstGeom prst="roundRect">
          <a:avLst>
            <a:gd name="adj" fmla="val 10000"/>
          </a:avLst>
        </a:prstGeom>
      </dsp:spPr>
      <dsp:style>
        <a:lnRef idx="2">
          <a:schemeClr val="accent2"/>
        </a:lnRef>
        <a:fillRef idx="1">
          <a:schemeClr val="lt1"/>
        </a:fillRef>
        <a:effectRef idx="0">
          <a:schemeClr val="accent2"/>
        </a:effectRef>
        <a:fontRef idx="minor">
          <a:schemeClr val="dk1"/>
        </a:fontRef>
      </dsp:style>
      <dsp:txBody>
        <a:bodyPr lIns="12700" tIns="12700" rIns="12700" bIns="1270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2000" dirty="0" err="1">
              <a:solidFill>
                <a:srgbClr val="660033"/>
              </a:solidFill>
              <a:latin typeface="Times New Roman" panose="02020603050405020304" pitchFamily="18" charset="0"/>
              <a:cs typeface="Times New Roman" panose="02020603050405020304" pitchFamily="18" charset="0"/>
            </a:rPr>
            <a:t>Đa</a:t>
          </a:r>
          <a:r>
            <a:rPr lang="en-US" sz="2000" dirty="0">
              <a:solidFill>
                <a:srgbClr val="660033"/>
              </a:solidFill>
              <a:latin typeface="Times New Roman" panose="02020603050405020304" pitchFamily="18" charset="0"/>
              <a:cs typeface="Times New Roman" panose="02020603050405020304" pitchFamily="18" charset="0"/>
            </a:rPr>
            <a:t> </a:t>
          </a:r>
          <a:r>
            <a:rPr lang="en-US" sz="2000" dirty="0" err="1">
              <a:solidFill>
                <a:srgbClr val="660033"/>
              </a:solidFill>
              <a:latin typeface="Times New Roman" panose="02020603050405020304" pitchFamily="18" charset="0"/>
              <a:cs typeface="Times New Roman" panose="02020603050405020304" pitchFamily="18" charset="0"/>
            </a:rPr>
            <a:t>dạng</a:t>
          </a:r>
          <a:r>
            <a:rPr lang="en-US" sz="2000" dirty="0">
              <a:solidFill>
                <a:srgbClr val="660033"/>
              </a:solidFill>
              <a:latin typeface="Times New Roman" panose="02020603050405020304" pitchFamily="18" charset="0"/>
              <a:cs typeface="Times New Roman" panose="02020603050405020304" pitchFamily="18" charset="0"/>
            </a:rPr>
            <a:t>, </a:t>
          </a:r>
          <a:r>
            <a:rPr lang="en-US" sz="2000" dirty="0" err="1">
              <a:solidFill>
                <a:srgbClr val="660033"/>
              </a:solidFill>
              <a:latin typeface="Times New Roman" panose="02020603050405020304" pitchFamily="18" charset="0"/>
              <a:cs typeface="Times New Roman" panose="02020603050405020304" pitchFamily="18" charset="0"/>
            </a:rPr>
            <a:t>bộc</a:t>
          </a:r>
          <a:r>
            <a:rPr lang="en-US" sz="2000" dirty="0">
              <a:solidFill>
                <a:srgbClr val="660033"/>
              </a:solidFill>
              <a:latin typeface="Times New Roman" panose="02020603050405020304" pitchFamily="18" charset="0"/>
              <a:cs typeface="Times New Roman" panose="02020603050405020304" pitchFamily="18" charset="0"/>
            </a:rPr>
            <a:t> </a:t>
          </a:r>
          <a:r>
            <a:rPr lang="en-US" sz="2000" dirty="0" err="1">
              <a:solidFill>
                <a:srgbClr val="660033"/>
              </a:solidFill>
              <a:latin typeface="Times New Roman" panose="02020603050405020304" pitchFamily="18" charset="0"/>
              <a:cs typeface="Times New Roman" panose="02020603050405020304" pitchFamily="18" charset="0"/>
            </a:rPr>
            <a:t>lô</a:t>
          </a:r>
          <a:r>
            <a:rPr lang="en-US" sz="2000" dirty="0">
              <a:solidFill>
                <a:srgbClr val="660033"/>
              </a:solidFill>
              <a:latin typeface="Times New Roman" panose="02020603050405020304" pitchFamily="18" charset="0"/>
              <a:cs typeface="Times New Roman" panose="02020603050405020304" pitchFamily="18" charset="0"/>
            </a:rPr>
            <a:t>̣ </a:t>
          </a:r>
          <a:r>
            <a:rPr lang="en-US" sz="2000" dirty="0" err="1">
              <a:solidFill>
                <a:srgbClr val="660033"/>
              </a:solidFill>
              <a:latin typeface="Times New Roman" panose="02020603050405020304" pitchFamily="18" charset="0"/>
              <a:cs typeface="Times New Roman" panose="02020603050405020304" pitchFamily="18" charset="0"/>
            </a:rPr>
            <a:t>tính</a:t>
          </a:r>
          <a:r>
            <a:rPr lang="en-US" sz="2000" dirty="0">
              <a:solidFill>
                <a:srgbClr val="660033"/>
              </a:solidFill>
              <a:latin typeface="Times New Roman" panose="02020603050405020304" pitchFamily="18" charset="0"/>
              <a:cs typeface="Times New Roman" panose="02020603050405020304" pitchFamily="18" charset="0"/>
            </a:rPr>
            <a:t> </a:t>
          </a:r>
          <a:r>
            <a:rPr lang="en-US" sz="2000" dirty="0" err="1">
              <a:solidFill>
                <a:srgbClr val="660033"/>
              </a:solidFill>
              <a:latin typeface="Times New Roman" panose="02020603050405020304" pitchFamily="18" charset="0"/>
              <a:cs typeface="Times New Roman" panose="02020603050405020304" pitchFamily="18" charset="0"/>
            </a:rPr>
            <a:t>cách</a:t>
          </a:r>
          <a:r>
            <a:rPr lang="en-US" sz="2000" dirty="0">
              <a:solidFill>
                <a:srgbClr val="660033"/>
              </a:solidFill>
              <a:latin typeface="Times New Roman" panose="02020603050405020304" pitchFamily="18" charset="0"/>
              <a:cs typeface="Times New Roman" panose="02020603050405020304" pitchFamily="18" charset="0"/>
            </a:rPr>
            <a:t> </a:t>
          </a:r>
          <a:r>
            <a:rPr lang="en-US" sz="2000" dirty="0" err="1">
              <a:solidFill>
                <a:srgbClr val="660033"/>
              </a:solidFill>
              <a:latin typeface="Times New Roman" panose="02020603050405020304" pitchFamily="18" charset="0"/>
              <a:cs typeface="Times New Roman" panose="02020603050405020304" pitchFamily="18" charset="0"/>
            </a:rPr>
            <a:t>nhân</a:t>
          </a:r>
          <a:r>
            <a:rPr lang="en-US" sz="2000" dirty="0">
              <a:solidFill>
                <a:srgbClr val="660033"/>
              </a:solidFill>
              <a:latin typeface="Times New Roman" panose="02020603050405020304" pitchFamily="18" charset="0"/>
              <a:cs typeface="Times New Roman" panose="02020603050405020304" pitchFamily="18" charset="0"/>
            </a:rPr>
            <a:t> </a:t>
          </a:r>
          <a:r>
            <a:rPr lang="en-US" sz="2000" dirty="0" err="1">
              <a:solidFill>
                <a:srgbClr val="660033"/>
              </a:solidFill>
              <a:latin typeface="Times New Roman" panose="02020603050405020304" pitchFamily="18" charset="0"/>
              <a:cs typeface="Times New Roman" panose="02020603050405020304" pitchFamily="18" charset="0"/>
            </a:rPr>
            <a:t>vật</a:t>
          </a:r>
          <a:r>
            <a:rPr lang="en-US" sz="2000" dirty="0">
              <a:solidFill>
                <a:srgbClr val="660033"/>
              </a:solidFill>
              <a:latin typeface="Times New Roman" panose="02020603050405020304" pitchFamily="18" charset="0"/>
              <a:cs typeface="Times New Roman" panose="02020603050405020304" pitchFamily="18" charset="0"/>
            </a:rPr>
            <a:t>, </a:t>
          </a:r>
          <a:r>
            <a:rPr lang="en-US" sz="2000" dirty="0" err="1">
              <a:solidFill>
                <a:srgbClr val="660033"/>
              </a:solidFill>
              <a:latin typeface="Times New Roman" panose="02020603050405020304" pitchFamily="18" charset="0"/>
              <a:cs typeface="Times New Roman" panose="02020603050405020304" pitchFamily="18" charset="0"/>
            </a:rPr>
            <a:t>thúc</a:t>
          </a:r>
          <a:r>
            <a:rPr lang="en-US" sz="2000" dirty="0">
              <a:solidFill>
                <a:srgbClr val="660033"/>
              </a:solidFill>
              <a:latin typeface="Times New Roman" panose="02020603050405020304" pitchFamily="18" charset="0"/>
              <a:cs typeface="Times New Roman" panose="02020603050405020304" pitchFamily="18" charset="0"/>
            </a:rPr>
            <a:t> </a:t>
          </a:r>
          <a:r>
            <a:rPr lang="en-US" sz="2000" dirty="0" err="1">
              <a:solidFill>
                <a:srgbClr val="660033"/>
              </a:solidFill>
              <a:latin typeface="Times New Roman" panose="02020603050405020304" pitchFamily="18" charset="0"/>
              <a:cs typeface="Times New Roman" panose="02020603050405020304" pitchFamily="18" charset="0"/>
            </a:rPr>
            <a:t>đẩy</a:t>
          </a:r>
          <a:r>
            <a:rPr lang="en-US" sz="2000" dirty="0">
              <a:solidFill>
                <a:srgbClr val="660033"/>
              </a:solidFill>
              <a:latin typeface="Times New Roman" panose="02020603050405020304" pitchFamily="18" charset="0"/>
              <a:cs typeface="Times New Roman" panose="02020603050405020304" pitchFamily="18" charset="0"/>
            </a:rPr>
            <a:t> </a:t>
          </a:r>
          <a:r>
            <a:rPr lang="en-US" sz="2000" dirty="0" err="1">
              <a:solidFill>
                <a:srgbClr val="660033"/>
              </a:solidFill>
              <a:latin typeface="Times New Roman" panose="02020603050405020304" pitchFamily="18" charset="0"/>
              <a:cs typeface="Times New Roman" panose="02020603050405020304" pitchFamily="18" charset="0"/>
            </a:rPr>
            <a:t>xung</a:t>
          </a:r>
          <a:r>
            <a:rPr lang="en-US" sz="2000" dirty="0">
              <a:solidFill>
                <a:srgbClr val="660033"/>
              </a:solidFill>
              <a:latin typeface="Times New Roman" panose="02020603050405020304" pitchFamily="18" charset="0"/>
              <a:cs typeface="Times New Roman" panose="02020603050405020304" pitchFamily="18" charset="0"/>
            </a:rPr>
            <a:t> </a:t>
          </a:r>
          <a:r>
            <a:rPr lang="en-US" sz="2000" dirty="0" err="1">
              <a:solidFill>
                <a:srgbClr val="660033"/>
              </a:solidFill>
              <a:latin typeface="Times New Roman" panose="02020603050405020304" pitchFamily="18" charset="0"/>
              <a:cs typeface="Times New Roman" panose="02020603050405020304" pitchFamily="18" charset="0"/>
            </a:rPr>
            <a:t>đột</a:t>
          </a:r>
          <a:r>
            <a:rPr lang="en-US" sz="2000" dirty="0">
              <a:solidFill>
                <a:srgbClr val="660033"/>
              </a:solidFill>
              <a:latin typeface="Times New Roman" panose="02020603050405020304" pitchFamily="18" charset="0"/>
              <a:cs typeface="Times New Roman" panose="02020603050405020304" pitchFamily="18" charset="0"/>
            </a:rPr>
            <a:t> </a:t>
          </a:r>
          <a:r>
            <a:rPr lang="en-US" sz="2000" dirty="0" err="1">
              <a:solidFill>
                <a:srgbClr val="660033"/>
              </a:solidFill>
              <a:latin typeface="Times New Roman" panose="02020603050405020304" pitchFamily="18" charset="0"/>
              <a:cs typeface="Times New Roman" panose="02020603050405020304" pitchFamily="18" charset="0"/>
            </a:rPr>
            <a:t>kịch</a:t>
          </a:r>
          <a:r>
            <a:rPr lang="en-US" sz="2000" dirty="0">
              <a:solidFill>
                <a:srgbClr val="660033"/>
              </a:solidFill>
              <a:latin typeface="Times New Roman" panose="02020603050405020304" pitchFamily="18" charset="0"/>
              <a:cs typeface="Times New Roman" panose="02020603050405020304" pitchFamily="18" charset="0"/>
            </a:rPr>
            <a:t> </a:t>
          </a:r>
          <a:r>
            <a:rPr lang="en-US" sz="2000" dirty="0" err="1">
              <a:solidFill>
                <a:srgbClr val="660033"/>
              </a:solidFill>
              <a:latin typeface="Times New Roman" panose="02020603050405020304" pitchFamily="18" charset="0"/>
              <a:cs typeface="Times New Roman" panose="02020603050405020304" pitchFamily="18" charset="0"/>
            </a:rPr>
            <a:t>phát</a:t>
          </a:r>
          <a:r>
            <a:rPr lang="en-US" sz="2000" dirty="0">
              <a:solidFill>
                <a:srgbClr val="660033"/>
              </a:solidFill>
              <a:latin typeface="Times New Roman" panose="02020603050405020304" pitchFamily="18" charset="0"/>
              <a:cs typeface="Times New Roman" panose="02020603050405020304" pitchFamily="18" charset="0"/>
            </a:rPr>
            <a:t> </a:t>
          </a:r>
          <a:r>
            <a:rPr lang="en-US" sz="2000" dirty="0" err="1">
              <a:solidFill>
                <a:srgbClr val="660033"/>
              </a:solidFill>
              <a:latin typeface="Times New Roman" panose="02020603050405020304" pitchFamily="18" charset="0"/>
              <a:cs typeface="Times New Roman" panose="02020603050405020304" pitchFamily="18" charset="0"/>
            </a:rPr>
            <a:t>triển</a:t>
          </a:r>
          <a:r>
            <a:rPr lang="en-US" sz="2000" dirty="0">
              <a:solidFill>
                <a:srgbClr val="660033"/>
              </a:solidFill>
              <a:latin typeface="Times New Roman" panose="02020603050405020304" pitchFamily="18" charset="0"/>
              <a:cs typeface="Times New Roman" panose="02020603050405020304" pitchFamily="18" charset="0"/>
            </a:rPr>
            <a:t> (</a:t>
          </a:r>
          <a:r>
            <a:rPr lang="en-US" sz="2000" dirty="0" err="1">
              <a:solidFill>
                <a:srgbClr val="660033"/>
              </a:solidFill>
              <a:latin typeface="Times New Roman" panose="02020603050405020304" pitchFamily="18" charset="0"/>
              <a:cs typeface="Times New Roman" panose="02020603050405020304" pitchFamily="18" charset="0"/>
            </a:rPr>
            <a:t>lộ</a:t>
          </a:r>
          <a:r>
            <a:rPr lang="en-US" sz="2000" dirty="0">
              <a:solidFill>
                <a:srgbClr val="660033"/>
              </a:solidFill>
              <a:latin typeface="Times New Roman" panose="02020603050405020304" pitchFamily="18" charset="0"/>
              <a:cs typeface="Times New Roman" panose="02020603050405020304" pitchFamily="18" charset="0"/>
            </a:rPr>
            <a:t> </a:t>
          </a:r>
          <a:r>
            <a:rPr lang="en-US" sz="2000" dirty="0" err="1">
              <a:solidFill>
                <a:srgbClr val="660033"/>
              </a:solidFill>
              <a:latin typeface="Times New Roman" panose="02020603050405020304" pitchFamily="18" charset="0"/>
              <a:cs typeface="Times New Roman" panose="02020603050405020304" pitchFamily="18" charset="0"/>
            </a:rPr>
            <a:t>ra</a:t>
          </a:r>
          <a:r>
            <a:rPr lang="en-US" sz="2000" dirty="0">
              <a:solidFill>
                <a:srgbClr val="660033"/>
              </a:solidFill>
              <a:latin typeface="Times New Roman" panose="02020603050405020304" pitchFamily="18" charset="0"/>
              <a:cs typeface="Times New Roman" panose="02020603050405020304" pitchFamily="18" charset="0"/>
            </a:rPr>
            <a:t> </a:t>
          </a:r>
          <a:r>
            <a:rPr lang="en-US" sz="2000" dirty="0" err="1">
              <a:solidFill>
                <a:srgbClr val="660033"/>
              </a:solidFill>
              <a:latin typeface="Times New Roman" panose="02020603050405020304" pitchFamily="18" charset="0"/>
              <a:cs typeface="Times New Roman" panose="02020603050405020304" pitchFamily="18" charset="0"/>
            </a:rPr>
            <a:t>bản</a:t>
          </a:r>
          <a:r>
            <a:rPr lang="en-US" sz="2000" dirty="0">
              <a:solidFill>
                <a:srgbClr val="660033"/>
              </a:solidFill>
              <a:latin typeface="Times New Roman" panose="02020603050405020304" pitchFamily="18" charset="0"/>
              <a:cs typeface="Times New Roman" panose="02020603050405020304" pitchFamily="18" charset="0"/>
            </a:rPr>
            <a:t> </a:t>
          </a:r>
          <a:r>
            <a:rPr lang="en-US" sz="2000" dirty="0" err="1">
              <a:solidFill>
                <a:srgbClr val="660033"/>
              </a:solidFill>
              <a:latin typeface="Times New Roman" panose="02020603050405020304" pitchFamily="18" charset="0"/>
              <a:cs typeface="Times New Roman" panose="02020603050405020304" pitchFamily="18" charset="0"/>
            </a:rPr>
            <a:t>chất</a:t>
          </a:r>
          <a:r>
            <a:rPr lang="en-US" sz="2000" dirty="0">
              <a:solidFill>
                <a:srgbClr val="660033"/>
              </a:solidFill>
              <a:latin typeface="Times New Roman" panose="02020603050405020304" pitchFamily="18" charset="0"/>
              <a:cs typeface="Times New Roman" panose="02020603050405020304" pitchFamily="18" charset="0"/>
            </a:rPr>
            <a:t>)</a:t>
          </a:r>
        </a:p>
      </dsp:txBody>
      <dsp:txXfrm>
        <a:off x="6489798" y="3760371"/>
        <a:ext cx="6044403" cy="665422"/>
      </dsp:txXfrm>
    </dsp:sp>
    <dsp:sp modelId="{24B775D8-A94C-4C47-B216-011A6DCE2563}">
      <dsp:nvSpPr>
        <dsp:cNvPr id="30" name="Freeform 29"/>
        <dsp:cNvSpPr/>
      </dsp:nvSpPr>
      <dsp:spPr bwMode="white">
        <a:xfrm>
          <a:off x="5857613" y="4598168"/>
          <a:ext cx="732031" cy="17820"/>
        </a:xfrm>
        <a:custGeom>
          <a:avLst/>
          <a:gdLst/>
          <a:ahLst/>
          <a:cxnLst/>
          <a:pathLst>
            <a:path w="1153" h="28">
              <a:moveTo>
                <a:pt x="157" y="-382"/>
              </a:moveTo>
              <a:lnTo>
                <a:pt x="996" y="410"/>
              </a:lnTo>
            </a:path>
          </a:pathLst>
        </a:custGeom>
        <a:ln>
          <a:solidFill>
            <a:srgbClr val="FF3399"/>
          </a:solidFill>
        </a:ln>
      </dsp:spPr>
      <dsp:style>
        <a:lnRef idx="3">
          <a:schemeClr val="accent1"/>
        </a:lnRef>
        <a:fillRef idx="0">
          <a:schemeClr val="accent1"/>
        </a:fillRef>
        <a:effectRef idx="2">
          <a:schemeClr val="accent1"/>
        </a:effectRef>
        <a:fontRef idx="minor">
          <a:schemeClr val="tx1"/>
        </a:fontRef>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en-US" sz="2000">
            <a:solidFill>
              <a:schemeClr val="tx1"/>
            </a:solidFill>
            <a:latin typeface="Times New Roman" panose="02020603050405020304" pitchFamily="18" charset="0"/>
            <a:cs typeface="Times New Roman" panose="02020603050405020304" pitchFamily="18" charset="0"/>
          </a:endParaRPr>
        </a:p>
      </dsp:txBody>
      <dsp:txXfrm>
        <a:off x="5857613" y="4598168"/>
        <a:ext cx="732031" cy="17820"/>
      </dsp:txXfrm>
    </dsp:sp>
    <dsp:sp modelId="{96742207-B57E-4210-A847-84834C2226BE}">
      <dsp:nvSpPr>
        <dsp:cNvPr id="31" name="Rounded Rectangle 30"/>
        <dsp:cNvSpPr/>
      </dsp:nvSpPr>
      <dsp:spPr bwMode="white">
        <a:xfrm>
          <a:off x="6489798" y="4525607"/>
          <a:ext cx="6044403" cy="665422"/>
        </a:xfrm>
        <a:prstGeom prst="roundRect">
          <a:avLst>
            <a:gd name="adj" fmla="val 10000"/>
          </a:avLst>
        </a:prstGeom>
      </dsp:spPr>
      <dsp:style>
        <a:lnRef idx="2">
          <a:schemeClr val="accent2"/>
        </a:lnRef>
        <a:fillRef idx="1">
          <a:schemeClr val="lt1"/>
        </a:fillRef>
        <a:effectRef idx="0">
          <a:schemeClr val="accent2"/>
        </a:effectRef>
        <a:fontRef idx="minor">
          <a:schemeClr val="dk1"/>
        </a:fontRef>
      </dsp:style>
      <dsp:txBody>
        <a:bodyPr lIns="12700" tIns="12700" rIns="12700" bIns="1270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2000">
              <a:solidFill>
                <a:srgbClr val="660033"/>
              </a:solidFill>
              <a:latin typeface="Times New Roman" panose="02020603050405020304" pitchFamily="18" charset="0"/>
              <a:cs typeface="Times New Roman" panose="02020603050405020304" pitchFamily="18" charset="0"/>
            </a:rPr>
            <a:t>Phóng đại, gây cười</a:t>
          </a:r>
          <a:endParaRPr lang="en-US" sz="2000" dirty="0">
            <a:solidFill>
              <a:srgbClr val="660033"/>
            </a:solidFill>
            <a:latin typeface="Times New Roman" panose="02020603050405020304" pitchFamily="18" charset="0"/>
            <a:cs typeface="Times New Roman" panose="02020603050405020304" pitchFamily="18" charset="0"/>
          </a:endParaRPr>
        </a:p>
      </dsp:txBody>
      <dsp:txXfrm>
        <a:off x="6489798" y="4525607"/>
        <a:ext cx="6044403" cy="665422"/>
      </dsp:txXfrm>
    </dsp:sp>
    <dsp:sp modelId="{3F392E26-995F-43A9-AA12-2FE0DC9B5F0C}">
      <dsp:nvSpPr>
        <dsp:cNvPr id="32" name="Freeform 31"/>
        <dsp:cNvSpPr/>
      </dsp:nvSpPr>
      <dsp:spPr bwMode="white">
        <a:xfrm>
          <a:off x="3245523" y="4696343"/>
          <a:ext cx="2447772" cy="17820"/>
        </a:xfrm>
        <a:custGeom>
          <a:avLst/>
          <a:gdLst/>
          <a:ahLst/>
          <a:cxnLst/>
          <a:pathLst>
            <a:path w="3855" h="28">
              <a:moveTo>
                <a:pt x="1680" y="-1897"/>
              </a:moveTo>
              <a:lnTo>
                <a:pt x="2175" y="1925"/>
              </a:lnTo>
            </a:path>
          </a:pathLst>
        </a:custGeom>
        <a:ln w="19050">
          <a:solidFill>
            <a:srgbClr val="990099"/>
          </a:solidFill>
        </a:ln>
      </dsp:spPr>
      <dsp:style>
        <a:lnRef idx="2">
          <a:schemeClr val="accent5"/>
        </a:lnRef>
        <a:fillRef idx="0">
          <a:schemeClr val="accent2">
            <a:tint val="70000"/>
          </a:schemeClr>
        </a:fillRef>
        <a:effectRef idx="0">
          <a:scrgbClr r="0" g="0" b="0"/>
        </a:effectRef>
        <a:fontRef idx="minor"/>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en-US" sz="2000">
            <a:solidFill>
              <a:schemeClr val="tx1"/>
            </a:solidFill>
            <a:latin typeface="Times New Roman" panose="02020603050405020304" pitchFamily="18" charset="0"/>
            <a:cs typeface="Times New Roman" panose="02020603050405020304" pitchFamily="18" charset="0"/>
          </a:endParaRPr>
        </a:p>
      </dsp:txBody>
      <dsp:txXfrm>
        <a:off x="3245523" y="4696343"/>
        <a:ext cx="2447772" cy="17820"/>
      </dsp:txXfrm>
    </dsp:sp>
    <dsp:sp modelId="{1E3DED1A-0539-4EEF-A3A8-B69BD476B843}">
      <dsp:nvSpPr>
        <dsp:cNvPr id="33" name="Rounded Rectangle 32"/>
        <dsp:cNvSpPr/>
      </dsp:nvSpPr>
      <dsp:spPr bwMode="white">
        <a:xfrm>
          <a:off x="4626616" y="5586290"/>
          <a:ext cx="1330844" cy="665422"/>
        </a:xfrm>
        <a:prstGeom prst="roundRect">
          <a:avLst>
            <a:gd name="adj" fmla="val 10000"/>
          </a:avLst>
        </a:prstGeom>
        <a:solidFill>
          <a:srgbClr val="990099"/>
        </a:solidFill>
      </dsp:spPr>
      <dsp:style>
        <a:lnRef idx="0">
          <a:schemeClr val="lt1"/>
        </a:lnRef>
        <a:fillRef idx="3">
          <a:schemeClr val="accent5">
            <a:hueOff val="0"/>
            <a:satOff val="0"/>
            <a:lumOff val="0"/>
            <a:alpha val="100000"/>
          </a:schemeClr>
        </a:fillRef>
        <a:effectRef idx="3">
          <a:scrgbClr r="0" g="0" b="0"/>
        </a:effectRef>
        <a:fontRef idx="minor">
          <a:schemeClr val="lt1"/>
        </a:fontRef>
      </dsp:style>
      <dsp:txBody>
        <a:bodyPr lIns="12700" tIns="12700" rIns="12700" bIns="1270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2000" b="1">
              <a:latin typeface="Times New Roman" panose="02020603050405020304" pitchFamily="18" charset="0"/>
              <a:cs typeface="Times New Roman" panose="02020603050405020304" pitchFamily="18" charset="0"/>
            </a:rPr>
            <a:t>Thủ pháp trào phúng</a:t>
          </a:r>
          <a:endParaRPr lang="en-US" sz="2000" b="1" dirty="0">
            <a:latin typeface="Times New Roman" panose="02020603050405020304" pitchFamily="18" charset="0"/>
            <a:cs typeface="Times New Roman" panose="02020603050405020304" pitchFamily="18" charset="0"/>
          </a:endParaRPr>
        </a:p>
      </dsp:txBody>
      <dsp:txXfrm>
        <a:off x="4626616" y="5586290"/>
        <a:ext cx="1330844" cy="665422"/>
      </dsp:txXfrm>
    </dsp:sp>
    <dsp:sp modelId="{4724B622-65CD-4020-ADE1-3C659F2D37D8}">
      <dsp:nvSpPr>
        <dsp:cNvPr id="34" name="Freeform 33"/>
        <dsp:cNvSpPr/>
      </dsp:nvSpPr>
      <dsp:spPr bwMode="white">
        <a:xfrm>
          <a:off x="5919214" y="5762367"/>
          <a:ext cx="608829" cy="17820"/>
        </a:xfrm>
        <a:custGeom>
          <a:avLst/>
          <a:gdLst/>
          <a:ahLst/>
          <a:cxnLst/>
          <a:pathLst>
            <a:path w="959" h="28">
              <a:moveTo>
                <a:pt x="60" y="247"/>
              </a:moveTo>
              <a:lnTo>
                <a:pt x="899" y="-219"/>
              </a:lnTo>
            </a:path>
          </a:pathLst>
        </a:custGeom>
        <a:ln>
          <a:solidFill>
            <a:srgbClr val="990099"/>
          </a:solidFill>
        </a:ln>
      </dsp:spPr>
      <dsp:style>
        <a:lnRef idx="3">
          <a:schemeClr val="accent1"/>
        </a:lnRef>
        <a:fillRef idx="0">
          <a:schemeClr val="accent1"/>
        </a:fillRef>
        <a:effectRef idx="2">
          <a:schemeClr val="accent1"/>
        </a:effectRef>
        <a:fontRef idx="minor">
          <a:schemeClr val="tx1"/>
        </a:fontRef>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en-US" sz="2000">
            <a:solidFill>
              <a:schemeClr val="tx1"/>
            </a:solidFill>
            <a:latin typeface="Times New Roman" panose="02020603050405020304" pitchFamily="18" charset="0"/>
            <a:cs typeface="Times New Roman" panose="02020603050405020304" pitchFamily="18" charset="0"/>
          </a:endParaRPr>
        </a:p>
      </dsp:txBody>
      <dsp:txXfrm>
        <a:off x="5919214" y="5762367"/>
        <a:ext cx="608829" cy="17820"/>
      </dsp:txXfrm>
    </dsp:sp>
    <dsp:sp modelId="{CC2C79CA-4D06-4A7C-BE66-9E9599B6932A}">
      <dsp:nvSpPr>
        <dsp:cNvPr id="35" name="Rounded Rectangle 34"/>
        <dsp:cNvSpPr/>
      </dsp:nvSpPr>
      <dsp:spPr bwMode="white">
        <a:xfrm>
          <a:off x="6489798" y="5290842"/>
          <a:ext cx="6044403" cy="665422"/>
        </a:xfrm>
        <a:prstGeom prst="roundRect">
          <a:avLst>
            <a:gd name="adj" fmla="val 10000"/>
          </a:avLst>
        </a:prstGeom>
      </dsp:spPr>
      <dsp:style>
        <a:lnRef idx="2">
          <a:schemeClr val="accent2"/>
        </a:lnRef>
        <a:fillRef idx="1">
          <a:schemeClr val="lt1"/>
        </a:fillRef>
        <a:effectRef idx="0">
          <a:schemeClr val="accent2"/>
        </a:effectRef>
        <a:fontRef idx="minor">
          <a:schemeClr val="dk1"/>
        </a:fontRef>
      </dsp:style>
      <dsp:txBody>
        <a:bodyPr lIns="12700" tIns="12700" rIns="12700" bIns="1270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2000">
              <a:solidFill>
                <a:srgbClr val="990099"/>
              </a:solidFill>
              <a:latin typeface="Times New Roman" panose="02020603050405020304" pitchFamily="18" charset="0"/>
              <a:cs typeface="Times New Roman" panose="02020603050405020304" pitchFamily="18" charset="0"/>
            </a:rPr>
            <a:t>Thủ pháp phóng đại (lời tuyên bố của chủ tịch xã, tên gọi các chức danh mới)</a:t>
          </a:r>
          <a:endParaRPr lang="en-US" sz="2000" dirty="0">
            <a:solidFill>
              <a:srgbClr val="990099"/>
            </a:solidFill>
            <a:latin typeface="Times New Roman" panose="02020603050405020304" pitchFamily="18" charset="0"/>
            <a:cs typeface="Times New Roman" panose="02020603050405020304" pitchFamily="18" charset="0"/>
          </a:endParaRPr>
        </a:p>
      </dsp:txBody>
      <dsp:txXfrm>
        <a:off x="6489798" y="5290842"/>
        <a:ext cx="6044403" cy="665422"/>
      </dsp:txXfrm>
    </dsp:sp>
    <dsp:sp modelId="{8D236055-C470-4BA2-980A-9B1DCFD0DA3A}">
      <dsp:nvSpPr>
        <dsp:cNvPr id="36" name="Freeform 35"/>
        <dsp:cNvSpPr/>
      </dsp:nvSpPr>
      <dsp:spPr bwMode="white">
        <a:xfrm>
          <a:off x="5868634" y="6144985"/>
          <a:ext cx="709989" cy="17820"/>
        </a:xfrm>
        <a:custGeom>
          <a:avLst/>
          <a:gdLst/>
          <a:ahLst/>
          <a:cxnLst/>
          <a:pathLst>
            <a:path w="1118" h="28">
              <a:moveTo>
                <a:pt x="140" y="-356"/>
              </a:moveTo>
              <a:lnTo>
                <a:pt x="978" y="384"/>
              </a:lnTo>
            </a:path>
          </a:pathLst>
        </a:custGeom>
        <a:ln>
          <a:solidFill>
            <a:srgbClr val="990099"/>
          </a:solidFill>
        </a:ln>
      </dsp:spPr>
      <dsp:style>
        <a:lnRef idx="3">
          <a:schemeClr val="accent1"/>
        </a:lnRef>
        <a:fillRef idx="0">
          <a:schemeClr val="accent1"/>
        </a:fillRef>
        <a:effectRef idx="2">
          <a:schemeClr val="accent1"/>
        </a:effectRef>
        <a:fontRef idx="minor">
          <a:schemeClr val="tx1"/>
        </a:fontRef>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en-US" sz="2000">
            <a:solidFill>
              <a:schemeClr val="tx1"/>
            </a:solidFill>
            <a:latin typeface="Times New Roman" panose="02020603050405020304" pitchFamily="18" charset="0"/>
            <a:cs typeface="Times New Roman" panose="02020603050405020304" pitchFamily="18" charset="0"/>
          </a:endParaRPr>
        </a:p>
      </dsp:txBody>
      <dsp:txXfrm>
        <a:off x="5868634" y="6144985"/>
        <a:ext cx="709989" cy="17820"/>
      </dsp:txXfrm>
    </dsp:sp>
    <dsp:sp modelId="{4F1645B7-85E6-4429-9C0E-4A1E7207CCBC}">
      <dsp:nvSpPr>
        <dsp:cNvPr id="37" name="Rounded Rectangle 36"/>
        <dsp:cNvSpPr/>
      </dsp:nvSpPr>
      <dsp:spPr bwMode="white">
        <a:xfrm>
          <a:off x="6489798" y="6056078"/>
          <a:ext cx="6044403" cy="665422"/>
        </a:xfrm>
        <a:prstGeom prst="roundRect">
          <a:avLst>
            <a:gd name="adj" fmla="val 10000"/>
          </a:avLst>
        </a:prstGeom>
      </dsp:spPr>
      <dsp:style>
        <a:lnRef idx="2">
          <a:schemeClr val="accent2"/>
        </a:lnRef>
        <a:fillRef idx="1">
          <a:schemeClr val="lt1"/>
        </a:fillRef>
        <a:effectRef idx="0">
          <a:schemeClr val="accent2"/>
        </a:effectRef>
        <a:fontRef idx="minor">
          <a:schemeClr val="dk1"/>
        </a:fontRef>
      </dsp:style>
      <dsp:txBody>
        <a:bodyPr lIns="12700" tIns="12700" rIns="12700" bIns="1270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2000" dirty="0" err="1">
              <a:solidFill>
                <a:srgbClr val="990099"/>
              </a:solidFill>
              <a:latin typeface="Times New Roman" panose="02020603050405020304" pitchFamily="18" charset="0"/>
              <a:cs typeface="Times New Roman" panose="02020603050405020304" pitchFamily="18" charset="0"/>
            </a:rPr>
            <a:t>Tên</a:t>
          </a:r>
          <a:r>
            <a:rPr lang="en-US" sz="2000" dirty="0">
              <a:solidFill>
                <a:srgbClr val="990099"/>
              </a:solidFill>
              <a:latin typeface="Times New Roman" panose="02020603050405020304" pitchFamily="18" charset="0"/>
              <a:cs typeface="Times New Roman" panose="02020603050405020304" pitchFamily="18" charset="0"/>
            </a:rPr>
            <a:t> </a:t>
          </a:r>
          <a:r>
            <a:rPr lang="en-US" sz="2000" dirty="0" err="1">
              <a:solidFill>
                <a:srgbClr val="990099"/>
              </a:solidFill>
              <a:latin typeface="Times New Roman" panose="02020603050405020304" pitchFamily="18" charset="0"/>
              <a:cs typeface="Times New Roman" panose="02020603050405020304" pitchFamily="18" charset="0"/>
            </a:rPr>
            <a:t>các</a:t>
          </a:r>
          <a:r>
            <a:rPr lang="en-US" sz="2000" dirty="0">
              <a:solidFill>
                <a:srgbClr val="990099"/>
              </a:solidFill>
              <a:latin typeface="Times New Roman" panose="02020603050405020304" pitchFamily="18" charset="0"/>
              <a:cs typeface="Times New Roman" panose="02020603050405020304" pitchFamily="18" charset="0"/>
            </a:rPr>
            <a:t> </a:t>
          </a:r>
          <a:r>
            <a:rPr lang="en-US" sz="2000" dirty="0" err="1">
              <a:solidFill>
                <a:srgbClr val="990099"/>
              </a:solidFill>
              <a:latin typeface="Times New Roman" panose="02020603050405020304" pitchFamily="18" charset="0"/>
              <a:cs typeface="Times New Roman" panose="02020603050405020304" pitchFamily="18" charset="0"/>
            </a:rPr>
            <a:t>nhân</a:t>
          </a:r>
          <a:r>
            <a:rPr lang="en-US" sz="2000" dirty="0">
              <a:solidFill>
                <a:srgbClr val="990099"/>
              </a:solidFill>
              <a:latin typeface="Times New Roman" panose="02020603050405020304" pitchFamily="18" charset="0"/>
              <a:cs typeface="Times New Roman" panose="02020603050405020304" pitchFamily="18" charset="0"/>
            </a:rPr>
            <a:t> </a:t>
          </a:r>
          <a:r>
            <a:rPr lang="en-US" sz="2000" dirty="0" err="1">
              <a:solidFill>
                <a:srgbClr val="990099"/>
              </a:solidFill>
              <a:latin typeface="Times New Roman" panose="02020603050405020304" pitchFamily="18" charset="0"/>
              <a:cs typeface="Times New Roman" panose="02020603050405020304" pitchFamily="18" charset="0"/>
            </a:rPr>
            <a:t>vật</a:t>
          </a:r>
          <a:r>
            <a:rPr lang="en-US" sz="2000" dirty="0">
              <a:solidFill>
                <a:srgbClr val="990099"/>
              </a:solidFill>
              <a:latin typeface="Times New Roman" panose="02020603050405020304" pitchFamily="18" charset="0"/>
              <a:cs typeface="Times New Roman" panose="02020603050405020304" pitchFamily="18" charset="0"/>
            </a:rPr>
            <a:t> </a:t>
          </a:r>
          <a:r>
            <a:rPr lang="en-US" sz="2000" dirty="0" err="1">
              <a:solidFill>
                <a:srgbClr val="990099"/>
              </a:solidFill>
              <a:latin typeface="Times New Roman" panose="02020603050405020304" pitchFamily="18" charset="0"/>
              <a:cs typeface="Times New Roman" panose="02020603050405020304" pitchFamily="18" charset="0"/>
            </a:rPr>
            <a:t>được</a:t>
          </a:r>
          <a:r>
            <a:rPr lang="en-US" sz="2000" dirty="0">
              <a:solidFill>
                <a:srgbClr val="990099"/>
              </a:solidFill>
              <a:latin typeface="Times New Roman" panose="02020603050405020304" pitchFamily="18" charset="0"/>
              <a:cs typeface="Times New Roman" panose="02020603050405020304" pitchFamily="18" charset="0"/>
            </a:rPr>
            <a:t> </a:t>
          </a:r>
          <a:r>
            <a:rPr lang="en-US" sz="2000" dirty="0" err="1">
              <a:solidFill>
                <a:srgbClr val="990099"/>
              </a:solidFill>
              <a:latin typeface="Times New Roman" panose="02020603050405020304" pitchFamily="18" charset="0"/>
              <a:cs typeface="Times New Roman" panose="02020603050405020304" pitchFamily="18" charset="0"/>
            </a:rPr>
            <a:t>sáng</a:t>
          </a:r>
          <a:r>
            <a:rPr lang="en-US" sz="2000" dirty="0">
              <a:solidFill>
                <a:srgbClr val="990099"/>
              </a:solidFill>
              <a:latin typeface="Times New Roman" panose="02020603050405020304" pitchFamily="18" charset="0"/>
              <a:cs typeface="Times New Roman" panose="02020603050405020304" pitchFamily="18" charset="0"/>
            </a:rPr>
            <a:t> </a:t>
          </a:r>
          <a:r>
            <a:rPr lang="en-US" sz="2000" dirty="0" err="1">
              <a:solidFill>
                <a:srgbClr val="990099"/>
              </a:solidFill>
              <a:latin typeface="Times New Roman" panose="02020603050405020304" pitchFamily="18" charset="0"/>
              <a:cs typeface="Times New Roman" panose="02020603050405020304" pitchFamily="18" charset="0"/>
            </a:rPr>
            <a:t>tạo</a:t>
          </a:r>
          <a:r>
            <a:rPr lang="en-US" sz="2000" dirty="0">
              <a:solidFill>
                <a:srgbClr val="990099"/>
              </a:solidFill>
              <a:latin typeface="Times New Roman" panose="02020603050405020304" pitchFamily="18" charset="0"/>
              <a:cs typeface="Times New Roman" panose="02020603050405020304" pitchFamily="18" charset="0"/>
            </a:rPr>
            <a:t> </a:t>
          </a:r>
          <a:r>
            <a:rPr lang="en-US" sz="2000" dirty="0" err="1">
              <a:solidFill>
                <a:srgbClr val="990099"/>
              </a:solidFill>
              <a:latin typeface="Times New Roman" panose="02020603050405020304" pitchFamily="18" charset="0"/>
              <a:cs typeface="Times New Roman" panose="02020603050405020304" pitchFamily="18" charset="0"/>
            </a:rPr>
            <a:t>đê</a:t>
          </a:r>
          <a:r>
            <a:rPr lang="en-US" sz="2000" dirty="0">
              <a:solidFill>
                <a:srgbClr val="990099"/>
              </a:solidFill>
              <a:latin typeface="Times New Roman" panose="02020603050405020304" pitchFamily="18" charset="0"/>
              <a:cs typeface="Times New Roman" panose="02020603050405020304" pitchFamily="18" charset="0"/>
            </a:rPr>
            <a:t>̉ </a:t>
          </a:r>
          <a:r>
            <a:rPr lang="en-US" sz="2000" dirty="0" err="1">
              <a:solidFill>
                <a:srgbClr val="990099"/>
              </a:solidFill>
              <a:latin typeface="Times New Roman" panose="02020603050405020304" pitchFamily="18" charset="0"/>
              <a:cs typeface="Times New Roman" panose="02020603050405020304" pitchFamily="18" charset="0"/>
            </a:rPr>
            <a:t>gây</a:t>
          </a:r>
          <a:r>
            <a:rPr lang="en-US" sz="2000" dirty="0">
              <a:solidFill>
                <a:srgbClr val="990099"/>
              </a:solidFill>
              <a:latin typeface="Times New Roman" panose="02020603050405020304" pitchFamily="18" charset="0"/>
              <a:cs typeface="Times New Roman" panose="02020603050405020304" pitchFamily="18" charset="0"/>
            </a:rPr>
            <a:t> </a:t>
          </a:r>
          <a:r>
            <a:rPr lang="en-US" sz="2000" dirty="0" err="1">
              <a:solidFill>
                <a:srgbClr val="990099"/>
              </a:solidFill>
              <a:latin typeface="Times New Roman" panose="02020603050405020304" pitchFamily="18" charset="0"/>
              <a:cs typeface="Times New Roman" panose="02020603050405020304" pitchFamily="18" charset="0"/>
            </a:rPr>
            <a:t>cười</a:t>
          </a:r>
          <a:endParaRPr lang="en-US" sz="2000" dirty="0">
            <a:solidFill>
              <a:srgbClr val="990099"/>
            </a:solidFill>
            <a:latin typeface="Times New Roman" panose="02020603050405020304" pitchFamily="18" charset="0"/>
            <a:cs typeface="Times New Roman" panose="02020603050405020304" pitchFamily="18" charset="0"/>
          </a:endParaRPr>
        </a:p>
      </dsp:txBody>
      <dsp:txXfrm>
        <a:off x="6489798" y="6056078"/>
        <a:ext cx="6044403" cy="665422"/>
      </dsp:txXfrm>
    </dsp:sp>
  </dsp:spTree>
</dsp:drawing>
</file>

<file path=ppt/diagrams/drawing3.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8179707" cy="6564087"/>
        <a:chOff x="0" y="0"/>
        <a:chExt cx="8179707" cy="6564087"/>
      </a:xfrm>
    </dsp:grpSpPr>
    <dsp:sp modelId="{90513A29-19EB-466D-96D2-60B56CF5A62A}">
      <dsp:nvSpPr>
        <dsp:cNvPr id="4" name="Round Same Side Corner Rectangle 3"/>
        <dsp:cNvSpPr/>
      </dsp:nvSpPr>
      <dsp:spPr bwMode="white">
        <a:xfrm rot="5400000">
          <a:off x="1681392" y="664537"/>
          <a:ext cx="6532002" cy="5235012"/>
        </a:xfrm>
        <a:prstGeom prst="round2SameRect">
          <a:avLst/>
        </a:prstGeom>
      </dsp:spPr>
      <dsp:style>
        <a:lnRef idx="1">
          <a:schemeClr val="accent5">
            <a:tint val="40000"/>
            <a:alpha val="90000"/>
          </a:schemeClr>
        </a:lnRef>
        <a:fillRef idx="1">
          <a:schemeClr val="accent5">
            <a:tint val="40000"/>
            <a:alpha val="90000"/>
          </a:schemeClr>
        </a:fillRef>
        <a:effectRef idx="2">
          <a:scrgbClr r="0" g="0" b="0"/>
        </a:effectRef>
        <a:fontRef idx="minor"/>
      </dsp:style>
      <dsp:txBody>
        <a:bodyPr rot="-5400000" lIns="99060" tIns="49530" rIns="99060" bIns="49530" anchor="ctr"/>
        <a:lstStyle>
          <a:lvl1pPr algn="l">
            <a:defRPr sz="2600"/>
          </a:lvl1pPr>
          <a:lvl2pPr marL="228600" indent="-228600" algn="l">
            <a:defRPr sz="2600"/>
          </a:lvl2pPr>
          <a:lvl3pPr marL="457200" indent="-228600" algn="l">
            <a:defRPr sz="2600"/>
          </a:lvl3pPr>
          <a:lvl4pPr marL="685800" indent="-228600" algn="l">
            <a:defRPr sz="2600"/>
          </a:lvl4pPr>
          <a:lvl5pPr marL="914400" indent="-228600" algn="l">
            <a:defRPr sz="2600"/>
          </a:lvl5pPr>
          <a:lvl6pPr marL="1143000" indent="-228600" algn="l">
            <a:defRPr sz="2600"/>
          </a:lvl6pPr>
          <a:lvl7pPr marL="1371600" indent="-228600" algn="l">
            <a:defRPr sz="2600"/>
          </a:lvl7pPr>
          <a:lvl8pPr marL="1600200" indent="-228600" algn="l">
            <a:defRPr sz="2600"/>
          </a:lvl8pPr>
          <a:lvl9pPr marL="1828800" indent="-228600" algn="l">
            <a:defRPr sz="2600"/>
          </a:lvl9pPr>
        </a:lstStyle>
        <a:p>
          <a:pPr lvl="1" algn="just">
            <a:lnSpc>
              <a:spcPct val="100000"/>
            </a:lnSpc>
            <a:spcBef>
              <a:spcPct val="0"/>
            </a:spcBef>
            <a:spcAft>
              <a:spcPct val="15000"/>
            </a:spcAft>
            <a:buChar char="•"/>
          </a:pPr>
          <a:r>
            <a:rPr lang="vi-VN" i="1" smtClean="0">
              <a:solidFill>
                <a:schemeClr val="dk1"/>
              </a:solidFill>
              <a:effectLst/>
              <a:latin typeface="Times New Roman" panose="02020603050405020304"/>
              <a:ea typeface="Calibri" panose="020F0502020204030204"/>
              <a:cs typeface="Times New Roman" panose="02020603050405020304"/>
            </a:rPr>
            <a:t>Bước 1: </a:t>
          </a:r>
          <a:r>
            <a:rPr lang="vi-VN" smtClean="0">
              <a:solidFill>
                <a:schemeClr val="dk1"/>
              </a:solidFill>
              <a:effectLst/>
              <a:latin typeface="Times New Roman" panose="02020603050405020304"/>
              <a:ea typeface="Calibri" panose="020F0502020204030204"/>
              <a:cs typeface="Times New Roman" panose="02020603050405020304"/>
            </a:rPr>
            <a:t>Đọc kĩ văn bản (theo phân vai)</a:t>
          </a:r>
          <a:endParaRPr lang="en-US" b="0" dirty="0">
            <a:solidFill>
              <a:schemeClr val="dk1"/>
            </a:solidFill>
            <a:latin typeface="Times New Roman" panose="02020603050405020304" pitchFamily="18" charset="0"/>
            <a:cs typeface="Times New Roman" panose="02020603050405020304" pitchFamily="18" charset="0"/>
          </a:endParaRPr>
        </a:p>
        <a:p>
          <a:pPr lvl="1">
            <a:lnSpc>
              <a:spcPct val="100000"/>
            </a:lnSpc>
            <a:spcBef>
              <a:spcPct val="0"/>
            </a:spcBef>
            <a:spcAft>
              <a:spcPct val="15000"/>
            </a:spcAft>
            <a:buChar char="•"/>
          </a:pPr>
          <a:r>
            <a:rPr lang="vi-VN" i="1" smtClean="0">
              <a:solidFill>
                <a:schemeClr val="dk1"/>
              </a:solidFill>
              <a:effectLst/>
              <a:latin typeface="Times New Roman" panose="02020603050405020304"/>
              <a:ea typeface="Calibri" panose="020F0502020204030204"/>
              <a:cs typeface="Times New Roman" panose="02020603050405020304"/>
            </a:rPr>
            <a:t>Bước 2: </a:t>
          </a:r>
          <a:r>
            <a:rPr lang="vi-VN" smtClean="0">
              <a:solidFill>
                <a:schemeClr val="dk1"/>
              </a:solidFill>
              <a:effectLst/>
              <a:latin typeface="Times New Roman" panose="02020603050405020304"/>
              <a:ea typeface="Calibri" panose="020F0502020204030204"/>
              <a:cs typeface="Times New Roman" panose="02020603050405020304"/>
            </a:rPr>
            <a:t>Tóm tắt để nắm được bối cảnh, cốt truyện nhân vật.</a:t>
          </a:r>
          <a:endParaRPr lang="vi-VN">
            <a:solidFill>
              <a:schemeClr val="dk1"/>
            </a:solidFill>
            <a:effectLst/>
            <a:latin typeface="Times New Roman" panose="02020603050405020304"/>
            <a:ea typeface="Calibri" panose="020F0502020204030204"/>
            <a:cs typeface="Times New Roman" panose="02020603050405020304"/>
          </a:endParaRPr>
        </a:p>
        <a:p>
          <a:pPr lvl="1">
            <a:lnSpc>
              <a:spcPct val="100000"/>
            </a:lnSpc>
            <a:spcBef>
              <a:spcPct val="0"/>
            </a:spcBef>
            <a:spcAft>
              <a:spcPct val="15000"/>
            </a:spcAft>
            <a:buChar char="•"/>
          </a:pPr>
          <a:r>
            <a:rPr lang="vi-VN" i="1" smtClean="0">
              <a:solidFill>
                <a:schemeClr val="dk1"/>
              </a:solidFill>
              <a:effectLst/>
              <a:latin typeface="Times New Roman" panose="02020603050405020304"/>
              <a:ea typeface="Calibri" panose="020F0502020204030204"/>
              <a:cs typeface="Times New Roman" panose="02020603050405020304"/>
            </a:rPr>
            <a:t>Bước 3: </a:t>
          </a:r>
          <a:r>
            <a:rPr lang="vi-VN" smtClean="0">
              <a:solidFill>
                <a:schemeClr val="dk1"/>
              </a:solidFill>
              <a:effectLst/>
              <a:latin typeface="Times New Roman" panose="02020603050405020304"/>
              <a:ea typeface="Calibri" panose="020F0502020204030204"/>
              <a:cs typeface="Times New Roman" panose="02020603050405020304"/>
            </a:rPr>
            <a:t>Phân tích các phân cảnh, hoặc nhân vật tiêu biểu để thấy được đặc trưng thể loại hài kịch.</a:t>
          </a:r>
          <a:endParaRPr lang="vi-VN">
            <a:solidFill>
              <a:schemeClr val="dk1"/>
            </a:solidFill>
            <a:effectLst/>
            <a:latin typeface="Times New Roman" panose="02020603050405020304"/>
            <a:ea typeface="Calibri" panose="020F0502020204030204"/>
            <a:cs typeface="Times New Roman" panose="02020603050405020304"/>
          </a:endParaRPr>
        </a:p>
        <a:p>
          <a:pPr lvl="1">
            <a:lnSpc>
              <a:spcPct val="100000"/>
            </a:lnSpc>
            <a:spcBef>
              <a:spcPct val="0"/>
            </a:spcBef>
            <a:spcAft>
              <a:spcPct val="15000"/>
            </a:spcAft>
            <a:buChar char="•"/>
          </a:pPr>
          <a:r>
            <a:rPr lang="vi-VN" i="1" smtClean="0">
              <a:solidFill>
                <a:schemeClr val="dk1"/>
              </a:solidFill>
              <a:effectLst/>
              <a:latin typeface="Times New Roman" panose="02020603050405020304"/>
              <a:ea typeface="Calibri" panose="020F0502020204030204"/>
              <a:cs typeface="Times New Roman" panose="02020603050405020304"/>
            </a:rPr>
            <a:t>Bước 4:</a:t>
          </a:r>
          <a:r>
            <a:rPr lang="vi-VN" smtClean="0">
              <a:solidFill>
                <a:schemeClr val="dk1"/>
              </a:solidFill>
              <a:effectLst/>
              <a:latin typeface="Times New Roman" panose="02020603050405020304"/>
              <a:ea typeface="Calibri" panose="020F0502020204030204"/>
              <a:cs typeface="Times New Roman" panose="02020603050405020304"/>
            </a:rPr>
            <a:t> Chỉ rõ đặc điểm về hình thức và nội dung của văn bản theo đặc trưng thể loại hài kịch</a:t>
          </a:r>
          <a:endParaRPr lang="vi-VN">
            <a:solidFill>
              <a:schemeClr val="dk1"/>
            </a:solidFill>
            <a:effectLst/>
            <a:latin typeface="Times New Roman" panose="02020603050405020304"/>
            <a:ea typeface="Calibri" panose="020F0502020204030204"/>
            <a:cs typeface="Times New Roman" panose="02020603050405020304"/>
          </a:endParaRPr>
        </a:p>
        <a:p>
          <a:pPr lvl="1">
            <a:lnSpc>
              <a:spcPct val="100000"/>
            </a:lnSpc>
            <a:spcBef>
              <a:spcPct val="0"/>
            </a:spcBef>
            <a:spcAft>
              <a:spcPct val="15000"/>
            </a:spcAft>
            <a:buChar char="•"/>
          </a:pPr>
          <a:r>
            <a:rPr lang="vi-VN" i="1" smtClean="0">
              <a:solidFill>
                <a:schemeClr val="dk1"/>
              </a:solidFill>
              <a:effectLst/>
              <a:latin typeface="Times New Roman" panose="02020603050405020304"/>
              <a:ea typeface="Calibri" panose="020F0502020204030204"/>
            </a:rPr>
            <a:t>Bước 5: </a:t>
          </a:r>
          <a:r>
            <a:rPr lang="en-US" smtClean="0">
              <a:solidFill>
                <a:schemeClr val="dk1"/>
              </a:solidFill>
              <a:effectLst/>
              <a:latin typeface="Times New Roman" panose="02020603050405020304"/>
              <a:ea typeface="Calibri" panose="020F0502020204030204"/>
            </a:rPr>
            <a:t>Rút ra giá trị của văn bản</a:t>
          </a:r>
          <a:r>
            <a:rPr lang="vi-VN" smtClean="0">
              <a:solidFill>
                <a:schemeClr val="dk1"/>
              </a:solidFill>
              <a:effectLst/>
              <a:latin typeface="Times New Roman" panose="02020603050405020304"/>
              <a:ea typeface="Calibri" panose="020F0502020204030204"/>
            </a:rPr>
            <a:t>, liên hệ các vấn đề đặt ra trong văn bản với thực tiễn cuộc sống.</a:t>
          </a:r>
          <a:endParaRPr lang="vi-VN">
            <a:solidFill>
              <a:schemeClr val="dk1"/>
            </a:solidFill>
          </a:endParaRPr>
        </a:p>
      </dsp:txBody>
      <dsp:txXfrm rot="5400000">
        <a:off x="1681392" y="664537"/>
        <a:ext cx="6532002" cy="5235012"/>
      </dsp:txXfrm>
    </dsp:sp>
    <dsp:sp modelId="{0D62C58C-3180-45F3-9CCE-C6E6DFDC654D}">
      <dsp:nvSpPr>
        <dsp:cNvPr id="3" name="Rounded Rectangle 2"/>
        <dsp:cNvSpPr/>
      </dsp:nvSpPr>
      <dsp:spPr bwMode="white">
        <a:xfrm>
          <a:off x="614808" y="0"/>
          <a:ext cx="1715078" cy="6564087"/>
        </a:xfrm>
        <a:prstGeom prst="roundRect">
          <a:avLst/>
        </a:prstGeom>
      </dsp:spPr>
      <dsp:style>
        <a:lnRef idx="0">
          <a:schemeClr val="lt1"/>
        </a:lnRef>
        <a:fillRef idx="3">
          <a:schemeClr val="accent5"/>
        </a:fillRef>
        <a:effectRef idx="3">
          <a:scrgbClr r="0" g="0" b="0"/>
        </a:effectRef>
        <a:fontRef idx="minor">
          <a:schemeClr val="lt1"/>
        </a:fontRef>
      </dsp:style>
      <dsp:txBody>
        <a:bodyPr lIns="91439" tIns="45719" rIns="91439" bIns="45719"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50000"/>
            </a:lnSpc>
            <a:spcBef>
              <a:spcPct val="0"/>
            </a:spcBef>
            <a:spcAft>
              <a:spcPct val="35000"/>
            </a:spcAft>
          </a:pPr>
          <a:r>
            <a:rPr lang="en-US" sz="2400" b="1" i="1" dirty="0">
              <a:latin typeface="Times New Roman" panose="02020603050405020304" pitchFamily="18" charset="0"/>
              <a:ea typeface="+mn-ea"/>
              <a:cs typeface="Times New Roman" panose="02020603050405020304" pitchFamily="18" charset="0"/>
            </a:rPr>
            <a:t>3. </a:t>
          </a:r>
          <a:r>
            <a:rPr lang="en-US" sz="2400" b="1" i="1" dirty="0" err="1">
              <a:latin typeface="Times New Roman" panose="02020603050405020304" pitchFamily="18" charset="0"/>
              <a:ea typeface="+mn-ea"/>
              <a:cs typeface="Times New Roman" panose="02020603050405020304" pitchFamily="18" charset="0"/>
            </a:rPr>
            <a:t>Cách</a:t>
          </a:r>
          <a:r>
            <a:rPr lang="en-US" sz="2400" b="1" i="1" dirty="0">
              <a:latin typeface="Times New Roman" panose="02020603050405020304" pitchFamily="18" charset="0"/>
              <a:ea typeface="+mn-ea"/>
              <a:cs typeface="Times New Roman" panose="02020603050405020304" pitchFamily="18" charset="0"/>
            </a:rPr>
            <a:t> </a:t>
          </a:r>
          <a:r>
            <a:rPr lang="en-US" sz="2400" b="1" i="1" dirty="0" err="1">
              <a:latin typeface="Times New Roman" panose="02020603050405020304" pitchFamily="18" charset="0"/>
              <a:ea typeface="+mn-ea"/>
              <a:cs typeface="Times New Roman" panose="02020603050405020304" pitchFamily="18" charset="0"/>
            </a:rPr>
            <a:t>đọc</a:t>
          </a:r>
          <a:r>
            <a:rPr lang="en-US" sz="2400" b="1" i="1" dirty="0">
              <a:latin typeface="Times New Roman" panose="02020603050405020304" pitchFamily="18" charset="0"/>
              <a:ea typeface="+mn-ea"/>
              <a:cs typeface="Times New Roman" panose="02020603050405020304" pitchFamily="18" charset="0"/>
            </a:rPr>
            <a:t> </a:t>
          </a:r>
          <a:r>
            <a:rPr lang="en-US" sz="2400" b="1" i="1" dirty="0" err="1">
              <a:latin typeface="Times New Roman" panose="02020603050405020304" pitchFamily="18" charset="0"/>
              <a:ea typeface="+mn-ea"/>
              <a:cs typeface="Times New Roman" panose="02020603050405020304" pitchFamily="18" charset="0"/>
            </a:rPr>
            <a:t>văn</a:t>
          </a:r>
          <a:r>
            <a:rPr lang="en-US" sz="2400" b="1" i="1" dirty="0">
              <a:latin typeface="Times New Roman" panose="02020603050405020304" pitchFamily="18" charset="0"/>
              <a:ea typeface="+mn-ea"/>
              <a:cs typeface="Times New Roman" panose="02020603050405020304" pitchFamily="18" charset="0"/>
            </a:rPr>
            <a:t> </a:t>
          </a:r>
          <a:r>
            <a:rPr lang="en-US" sz="2400" b="1" i="1" dirty="0" err="1">
              <a:latin typeface="Times New Roman" panose="02020603050405020304" pitchFamily="18" charset="0"/>
              <a:ea typeface="+mn-ea"/>
              <a:cs typeface="Times New Roman" panose="02020603050405020304" pitchFamily="18" charset="0"/>
            </a:rPr>
            <a:t>bản</a:t>
          </a:r>
          <a:endParaRPr lang="en-US" sz="2400" b="1" dirty="0">
            <a:latin typeface="Times New Roman" panose="02020603050405020304" pitchFamily="18" charset="0"/>
            <a:cs typeface="Times New Roman" panose="02020603050405020304" pitchFamily="18" charset="0"/>
          </a:endParaRPr>
        </a:p>
      </dsp:txBody>
      <dsp:txXfrm>
        <a:off x="614808" y="0"/>
        <a:ext cx="1715078" cy="656408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endSty" val="noArr"/>
                        <dgm:param type="begPts" val="midR"/>
                        <dgm:param type="endPts" val="midL"/>
                      </dgm:alg>
                    </dgm:if>
                    <dgm:else name="Name14">
                      <dgm:alg type="conn">
                        <dgm:param type="dim" val="1D"/>
                        <dgm:param type="endSty" val="noArr"/>
                        <dgm:param type="begPts" val="midL"/>
                        <dgm:param type="endPts" val="mid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endSty" val="noArr"/>
                        <dgm:param type="begPts" val="midR"/>
                        <dgm:param type="endPts" val="midL"/>
                      </dgm:alg>
                    </dgm:if>
                    <dgm:else name="Name14">
                      <dgm:alg type="conn">
                        <dgm:param type="dim" val="1D"/>
                        <dgm:param type="endSty" val="noArr"/>
                        <dgm:param type="begPts" val="midL"/>
                        <dgm:param type="endPts" val="mid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type="round2SameRect" r:blip="" rot="90">
                    <dgm:adjLst/>
                  </dgm:shape>
                </dgm:if>
                <dgm:else name="Name12">
                  <dgm:shape xmlns:r="http://schemas.openxmlformats.org/officeDocument/2006/relationships" type="round2SameRect" r:blip="" rot="-90">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align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dgm:scene3d>
    <dgm:txPr/>
    <dgm:style>
      <a:lnRef idx="0">
        <a:scrgbClr r="0" g="0" b="0"/>
      </a:lnRef>
      <a:fillRef idx="1">
        <a:scrgbClr r="0" g="0" b="0"/>
      </a:fillRef>
      <a:effectRef idx="3">
        <a:scrgbClr r="0" g="0" b="0"/>
      </a:effectRef>
      <a:fontRef idx="minor"/>
    </dgm:style>
  </dgm:styleLbl>
  <dgm:styleLbl name="alignNode1">
    <dgm:scene3d>
      <a:camera prst="orthographicFront"/>
      <a:lightRig rig="threePt" dir="t"/>
    </dgm:scene3d>
    <dgm:txPr/>
    <dgm:style>
      <a:lnRef idx="1">
        <a:scrgbClr r="0" g="0" b="0"/>
      </a:lnRef>
      <a:fillRef idx="3">
        <a:scrgbClr r="0" g="0" b="0"/>
      </a:fillRef>
      <a:effectRef idx="3">
        <a:scrgbClr r="0" g="0" b="0"/>
      </a:effectRef>
      <a:fontRef idx="minor">
        <a:schemeClr val="lt1"/>
      </a:fontRef>
    </dgm:style>
  </dgm:styleLbl>
  <dgm:styleLbl name="asst0">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b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dgm:scene3d>
    <dgm:txPr/>
    <dgm:style>
      <a:lnRef idx="0">
        <a:scrgbClr r="0" g="0" b="0"/>
      </a:lnRef>
      <a:fillRef idx="1">
        <a:scrgbClr r="0" g="0" b="0"/>
      </a:fillRef>
      <a:effectRef idx="3">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callout">
    <dgm:scene3d>
      <a:camera prst="orthographicFront"/>
      <a:lightRig rig="threePt" dir="t"/>
    </dgm:scene3d>
    <dgm:txPr/>
    <dgm:style>
      <a:lnRef idx="1">
        <a:scrgbClr r="0" g="0" b="0"/>
      </a:lnRef>
      <a:fillRef idx="0">
        <a:scrgbClr r="0" g="0" b="0"/>
      </a:fillRef>
      <a:effectRef idx="1">
        <a:scrgbClr r="0" g="0" b="0"/>
      </a:effectRef>
      <a:fontRef idx="minor"/>
    </dgm:style>
  </dgm:styleLbl>
  <dgm:styleLbl name="conF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3">
        <a:scrgbClr r="0" g="0" b="0"/>
      </a:effectRef>
      <a:fontRef idx="minor"/>
    </dgm:style>
  </dgm:styleLbl>
  <dgm:styleLbl name="fgAcc0">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txPr/>
    <dgm:style>
      <a:lnRef idx="1">
        <a:scrgbClr r="0" g="0" b="0"/>
      </a:lnRef>
      <a:fillRef idx="1">
        <a:scrgbClr r="0" g="0" b="0"/>
      </a:fillRef>
      <a:effectRef idx="2">
        <a:scrgbClr r="0" g="0" b="0"/>
      </a:effectRef>
      <a:fontRef idx="minor"/>
    </dgm:style>
  </dgm:styleLbl>
  <dgm:styleLbl name="fgImgPlace1">
    <dgm:scene3d>
      <a:camera prst="orthographicFront"/>
      <a:lightRig rig="threePt" dir="t"/>
    </dgm:scene3d>
    <dgm:txPr/>
    <dgm:style>
      <a:lnRef idx="0">
        <a:scrgbClr r="0" g="0" b="0"/>
      </a:lnRef>
      <a:fillRef idx="1">
        <a:scrgbClr r="0" g="0" b="0"/>
      </a:fillRef>
      <a:effectRef idx="3">
        <a:scrgbClr r="0" g="0" b="0"/>
      </a:effectRef>
      <a:fontRef idx="minor"/>
    </dgm:style>
  </dgm:styleLbl>
  <dgm:styleLbl name="fgShp">
    <dgm:scene3d>
      <a:camera prst="orthographicFront"/>
      <a:lightRig rig="threePt" dir="t"/>
    </dgm:scene3d>
    <dgm:txPr/>
    <dgm:style>
      <a:lnRef idx="0">
        <a:scrgbClr r="0" g="0" b="0"/>
      </a:lnRef>
      <a:fillRef idx="3">
        <a:scrgbClr r="0" g="0" b="0"/>
      </a:fillRef>
      <a:effectRef idx="3">
        <a:scrgbClr r="0" g="0" b="0"/>
      </a:effectRef>
      <a:fontRef idx="minor"/>
    </dgm:style>
  </dgm:styleLbl>
  <dgm:styleLbl name="fgSib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0">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solidAlignAcc1">
    <dgm:scene3d>
      <a:camera prst="orthographicFront"/>
      <a:lightRig rig="threePt" dir="t"/>
    </dgm:scene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txPr/>
    <dgm:style>
      <a:lnRef idx="1">
        <a:scrgbClr r="0" g="0" b="0"/>
      </a:lnRef>
      <a:fillRef idx="1">
        <a:scrgbClr r="0" g="0" b="0"/>
      </a:fillRef>
      <a:effectRef idx="3">
        <a:scrgbClr r="0" g="0" b="0"/>
      </a:effectRef>
      <a:fontRef idx="minor"/>
    </dgm:style>
  </dgm:styleLbl>
  <dgm:styleLbl name="solidF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0">
        <a:scrgbClr r="0" g="0" b="0"/>
      </a:lnRef>
      <a:fillRef idx="3">
        <a:scrgbClr r="0" g="0" b="0"/>
      </a:fillRef>
      <a:effectRef idx="3">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align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dgm:scene3d>
    <dgm:txPr/>
    <dgm:style>
      <a:lnRef idx="0">
        <a:scrgbClr r="0" g="0" b="0"/>
      </a:lnRef>
      <a:fillRef idx="1">
        <a:scrgbClr r="0" g="0" b="0"/>
      </a:fillRef>
      <a:effectRef idx="3">
        <a:scrgbClr r="0" g="0" b="0"/>
      </a:effectRef>
      <a:fontRef idx="minor"/>
    </dgm:style>
  </dgm:styleLbl>
  <dgm:styleLbl name="alignNode1">
    <dgm:scene3d>
      <a:camera prst="orthographicFront"/>
      <a:lightRig rig="threePt" dir="t"/>
    </dgm:scene3d>
    <dgm:txPr/>
    <dgm:style>
      <a:lnRef idx="1">
        <a:scrgbClr r="0" g="0" b="0"/>
      </a:lnRef>
      <a:fillRef idx="3">
        <a:scrgbClr r="0" g="0" b="0"/>
      </a:fillRef>
      <a:effectRef idx="3">
        <a:scrgbClr r="0" g="0" b="0"/>
      </a:effectRef>
      <a:fontRef idx="minor">
        <a:schemeClr val="lt1"/>
      </a:fontRef>
    </dgm:style>
  </dgm:styleLbl>
  <dgm:styleLbl name="asst0">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b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dgm:scene3d>
    <dgm:txPr/>
    <dgm:style>
      <a:lnRef idx="0">
        <a:scrgbClr r="0" g="0" b="0"/>
      </a:lnRef>
      <a:fillRef idx="1">
        <a:scrgbClr r="0" g="0" b="0"/>
      </a:fillRef>
      <a:effectRef idx="3">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callout">
    <dgm:scene3d>
      <a:camera prst="orthographicFront"/>
      <a:lightRig rig="threePt" dir="t"/>
    </dgm:scene3d>
    <dgm:txPr/>
    <dgm:style>
      <a:lnRef idx="1">
        <a:scrgbClr r="0" g="0" b="0"/>
      </a:lnRef>
      <a:fillRef idx="0">
        <a:scrgbClr r="0" g="0" b="0"/>
      </a:fillRef>
      <a:effectRef idx="1">
        <a:scrgbClr r="0" g="0" b="0"/>
      </a:effectRef>
      <a:fontRef idx="minor"/>
    </dgm:style>
  </dgm:styleLbl>
  <dgm:styleLbl name="conF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3">
        <a:scrgbClr r="0" g="0" b="0"/>
      </a:effectRef>
      <a:fontRef idx="minor"/>
    </dgm:style>
  </dgm:styleLbl>
  <dgm:styleLbl name="fgAcc0">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txPr/>
    <dgm:style>
      <a:lnRef idx="1">
        <a:scrgbClr r="0" g="0" b="0"/>
      </a:lnRef>
      <a:fillRef idx="1">
        <a:scrgbClr r="0" g="0" b="0"/>
      </a:fillRef>
      <a:effectRef idx="2">
        <a:scrgbClr r="0" g="0" b="0"/>
      </a:effectRef>
      <a:fontRef idx="minor"/>
    </dgm:style>
  </dgm:styleLbl>
  <dgm:styleLbl name="fgImgPlace1">
    <dgm:scene3d>
      <a:camera prst="orthographicFront"/>
      <a:lightRig rig="threePt" dir="t"/>
    </dgm:scene3d>
    <dgm:txPr/>
    <dgm:style>
      <a:lnRef idx="0">
        <a:scrgbClr r="0" g="0" b="0"/>
      </a:lnRef>
      <a:fillRef idx="1">
        <a:scrgbClr r="0" g="0" b="0"/>
      </a:fillRef>
      <a:effectRef idx="3">
        <a:scrgbClr r="0" g="0" b="0"/>
      </a:effectRef>
      <a:fontRef idx="minor"/>
    </dgm:style>
  </dgm:styleLbl>
  <dgm:styleLbl name="fgShp">
    <dgm:scene3d>
      <a:camera prst="orthographicFront"/>
      <a:lightRig rig="threePt" dir="t"/>
    </dgm:scene3d>
    <dgm:txPr/>
    <dgm:style>
      <a:lnRef idx="0">
        <a:scrgbClr r="0" g="0" b="0"/>
      </a:lnRef>
      <a:fillRef idx="3">
        <a:scrgbClr r="0" g="0" b="0"/>
      </a:fillRef>
      <a:effectRef idx="3">
        <a:scrgbClr r="0" g="0" b="0"/>
      </a:effectRef>
      <a:fontRef idx="minor"/>
    </dgm:style>
  </dgm:styleLbl>
  <dgm:styleLbl name="fgSib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0">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solidAlignAcc1">
    <dgm:scene3d>
      <a:camera prst="orthographicFront"/>
      <a:lightRig rig="threePt" dir="t"/>
    </dgm:scene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txPr/>
    <dgm:style>
      <a:lnRef idx="1">
        <a:scrgbClr r="0" g="0" b="0"/>
      </a:lnRef>
      <a:fillRef idx="1">
        <a:scrgbClr r="0" g="0" b="0"/>
      </a:fillRef>
      <a:effectRef idx="3">
        <a:scrgbClr r="0" g="0" b="0"/>
      </a:effectRef>
      <a:fontRef idx="minor"/>
    </dgm:style>
  </dgm:styleLbl>
  <dgm:styleLbl name="solidF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0">
        <a:scrgbClr r="0" g="0" b="0"/>
      </a:lnRef>
      <a:fillRef idx="3">
        <a:scrgbClr r="0" g="0" b="0"/>
      </a:fillRef>
      <a:effectRef idx="3">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align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dgm:scene3d>
    <dgm:txPr/>
    <dgm:style>
      <a:lnRef idx="0">
        <a:scrgbClr r="0" g="0" b="0"/>
      </a:lnRef>
      <a:fillRef idx="1">
        <a:scrgbClr r="0" g="0" b="0"/>
      </a:fillRef>
      <a:effectRef idx="3">
        <a:scrgbClr r="0" g="0" b="0"/>
      </a:effectRef>
      <a:fontRef idx="minor"/>
    </dgm:style>
  </dgm:styleLbl>
  <dgm:styleLbl name="alignNode1">
    <dgm:scene3d>
      <a:camera prst="orthographicFront"/>
      <a:lightRig rig="threePt" dir="t"/>
    </dgm:scene3d>
    <dgm:txPr/>
    <dgm:style>
      <a:lnRef idx="1">
        <a:scrgbClr r="0" g="0" b="0"/>
      </a:lnRef>
      <a:fillRef idx="3">
        <a:scrgbClr r="0" g="0" b="0"/>
      </a:fillRef>
      <a:effectRef idx="3">
        <a:scrgbClr r="0" g="0" b="0"/>
      </a:effectRef>
      <a:fontRef idx="minor">
        <a:schemeClr val="lt1"/>
      </a:fontRef>
    </dgm:style>
  </dgm:styleLbl>
  <dgm:styleLbl name="asst0">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b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dgm:scene3d>
    <dgm:txPr/>
    <dgm:style>
      <a:lnRef idx="0">
        <a:scrgbClr r="0" g="0" b="0"/>
      </a:lnRef>
      <a:fillRef idx="1">
        <a:scrgbClr r="0" g="0" b="0"/>
      </a:fillRef>
      <a:effectRef idx="3">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callout">
    <dgm:scene3d>
      <a:camera prst="orthographicFront"/>
      <a:lightRig rig="threePt" dir="t"/>
    </dgm:scene3d>
    <dgm:txPr/>
    <dgm:style>
      <a:lnRef idx="1">
        <a:scrgbClr r="0" g="0" b="0"/>
      </a:lnRef>
      <a:fillRef idx="0">
        <a:scrgbClr r="0" g="0" b="0"/>
      </a:fillRef>
      <a:effectRef idx="1">
        <a:scrgbClr r="0" g="0" b="0"/>
      </a:effectRef>
      <a:fontRef idx="minor"/>
    </dgm:style>
  </dgm:styleLbl>
  <dgm:styleLbl name="conF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3">
        <a:scrgbClr r="0" g="0" b="0"/>
      </a:effectRef>
      <a:fontRef idx="minor"/>
    </dgm:style>
  </dgm:styleLbl>
  <dgm:styleLbl name="fgAcc0">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txPr/>
    <dgm:style>
      <a:lnRef idx="1">
        <a:scrgbClr r="0" g="0" b="0"/>
      </a:lnRef>
      <a:fillRef idx="1">
        <a:scrgbClr r="0" g="0" b="0"/>
      </a:fillRef>
      <a:effectRef idx="2">
        <a:scrgbClr r="0" g="0" b="0"/>
      </a:effectRef>
      <a:fontRef idx="minor"/>
    </dgm:style>
  </dgm:styleLbl>
  <dgm:styleLbl name="fgImgPlace1">
    <dgm:scene3d>
      <a:camera prst="orthographicFront"/>
      <a:lightRig rig="threePt" dir="t"/>
    </dgm:scene3d>
    <dgm:txPr/>
    <dgm:style>
      <a:lnRef idx="0">
        <a:scrgbClr r="0" g="0" b="0"/>
      </a:lnRef>
      <a:fillRef idx="1">
        <a:scrgbClr r="0" g="0" b="0"/>
      </a:fillRef>
      <a:effectRef idx="3">
        <a:scrgbClr r="0" g="0" b="0"/>
      </a:effectRef>
      <a:fontRef idx="minor"/>
    </dgm:style>
  </dgm:styleLbl>
  <dgm:styleLbl name="fgShp">
    <dgm:scene3d>
      <a:camera prst="orthographicFront"/>
      <a:lightRig rig="threePt" dir="t"/>
    </dgm:scene3d>
    <dgm:txPr/>
    <dgm:style>
      <a:lnRef idx="0">
        <a:scrgbClr r="0" g="0" b="0"/>
      </a:lnRef>
      <a:fillRef idx="3">
        <a:scrgbClr r="0" g="0" b="0"/>
      </a:fillRef>
      <a:effectRef idx="3">
        <a:scrgbClr r="0" g="0" b="0"/>
      </a:effectRef>
      <a:fontRef idx="minor"/>
    </dgm:style>
  </dgm:styleLbl>
  <dgm:styleLbl name="fgSib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0">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solidAlignAcc1">
    <dgm:scene3d>
      <a:camera prst="orthographicFront"/>
      <a:lightRig rig="threePt" dir="t"/>
    </dgm:scene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txPr/>
    <dgm:style>
      <a:lnRef idx="1">
        <a:scrgbClr r="0" g="0" b="0"/>
      </a:lnRef>
      <a:fillRef idx="1">
        <a:scrgbClr r="0" g="0" b="0"/>
      </a:fillRef>
      <a:effectRef idx="3">
        <a:scrgbClr r="0" g="0" b="0"/>
      </a:effectRef>
      <a:fontRef idx="minor"/>
    </dgm:style>
  </dgm:styleLbl>
  <dgm:styleLbl name="solidF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0">
        <a:scrgbClr r="0" g="0" b="0"/>
      </a:lnRef>
      <a:fillRef idx="3">
        <a:scrgbClr r="0" g="0" b="0"/>
      </a:fillRef>
      <a:effectRef idx="3">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654178-3497-4B37-BE40-CA0E9113515F}"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BD344E-5968-4B12-9DDF-BDFE725A582C}"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8DB327E-A96D-4A51-BD53-82BD3A1F4FD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A954B4-6402-40F7-85E4-E9A1271EA34F}"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8DB327E-A96D-4A51-BD53-82BD3A1F4FD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A954B4-6402-40F7-85E4-E9A1271EA34F}"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8DB327E-A96D-4A51-BD53-82BD3A1F4FD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A954B4-6402-40F7-85E4-E9A1271EA34F}"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75"/>
            <a:ext cx="9144000" cy="1655763"/>
          </a:xfrm>
        </p:spPr>
        <p:txBody>
          <a:bodyPr/>
          <a:lstStyle>
            <a:lvl1pPr marL="0" indent="0" algn="ctr">
              <a:buNone/>
              <a:defRPr sz="2400"/>
            </a:lvl1pPr>
            <a:lvl2pPr marL="457200" indent="0" algn="ctr">
              <a:buNone/>
              <a:defRPr sz="2000"/>
            </a:lvl2pPr>
            <a:lvl3pPr marL="914400" indent="0" algn="ctr">
              <a:buNone/>
              <a:defRPr sz="1865"/>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62DBE6FB-DC4B-43F0-A149-CCF676481AB2}"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7FDE88-4313-4D54-841A-EAAE86BEB0AC}"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62DBE6FB-DC4B-43F0-A149-CCF676481AB2}"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7FDE88-4313-4D54-841A-EAAE86BEB0AC}"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7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1" y="4589502"/>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65">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62DBE6FB-DC4B-43F0-A149-CCF676481AB2}"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7FDE88-4313-4D54-841A-EAAE86BEB0AC}"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62DBE6FB-DC4B-43F0-A149-CCF676481AB2}"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7FDE88-4313-4D54-841A-EAAE86BEB0AC}"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65"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65"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62DBE6FB-DC4B-43F0-A149-CCF676481AB2}" type="datetimeFigureOut">
              <a:rPr lang="en-US" smtClean="0">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B7FDE88-4313-4D54-841A-EAAE86BEB0AC}"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62DBE6FB-DC4B-43F0-A149-CCF676481AB2}" type="datetimeFigureOut">
              <a:rPr lang="en-US" smtClean="0">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B7FDE88-4313-4D54-841A-EAAE86BEB0AC}"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DBE6FB-DC4B-43F0-A149-CCF676481AB2}"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B7FDE88-4313-4D54-841A-EAAE86BEB0AC}"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64"/>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200" indent="0">
              <a:buNone/>
              <a:defRPr sz="1465"/>
            </a:lvl2pPr>
            <a:lvl3pPr marL="914400" indent="0">
              <a:buNone/>
              <a:defRPr sz="1200"/>
            </a:lvl3pPr>
            <a:lvl4pPr marL="1371600" indent="0">
              <a:buNone/>
              <a:defRPr sz="1065"/>
            </a:lvl4pPr>
            <a:lvl5pPr marL="1828800" indent="0">
              <a:buNone/>
              <a:defRPr sz="1065"/>
            </a:lvl5pPr>
            <a:lvl6pPr marL="2286000" indent="0">
              <a:buNone/>
              <a:defRPr sz="1065"/>
            </a:lvl6pPr>
            <a:lvl7pPr marL="2743200" indent="0">
              <a:buNone/>
              <a:defRPr sz="1065"/>
            </a:lvl7pPr>
            <a:lvl8pPr marL="3200400" indent="0">
              <a:buNone/>
              <a:defRPr sz="1065"/>
            </a:lvl8pPr>
            <a:lvl9pPr marL="3657600" indent="0">
              <a:buNone/>
              <a:defRPr sz="1065"/>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62DBE6FB-DC4B-43F0-A149-CCF676481AB2}"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7FDE88-4313-4D54-841A-EAAE86BEB0AC}"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8DB327E-A96D-4A51-BD53-82BD3A1F4FD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A954B4-6402-40F7-85E4-E9A1271EA34F}"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64"/>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200" indent="0">
              <a:buNone/>
              <a:defRPr sz="1465"/>
            </a:lvl2pPr>
            <a:lvl3pPr marL="914400" indent="0">
              <a:buNone/>
              <a:defRPr sz="1200"/>
            </a:lvl3pPr>
            <a:lvl4pPr marL="1371600" indent="0">
              <a:buNone/>
              <a:defRPr sz="1065"/>
            </a:lvl4pPr>
            <a:lvl5pPr marL="1828800" indent="0">
              <a:buNone/>
              <a:defRPr sz="1065"/>
            </a:lvl5pPr>
            <a:lvl6pPr marL="2286000" indent="0">
              <a:buNone/>
              <a:defRPr sz="1065"/>
            </a:lvl6pPr>
            <a:lvl7pPr marL="2743200" indent="0">
              <a:buNone/>
              <a:defRPr sz="1065"/>
            </a:lvl7pPr>
            <a:lvl8pPr marL="3200400" indent="0">
              <a:buNone/>
              <a:defRPr sz="1065"/>
            </a:lvl8pPr>
            <a:lvl9pPr marL="3657600" indent="0">
              <a:buNone/>
              <a:defRPr sz="1065"/>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62DBE6FB-DC4B-43F0-A149-CCF676481AB2}"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7FDE88-4313-4D54-841A-EAAE86BEB0AC}"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62DBE6FB-DC4B-43F0-A149-CCF676481AB2}"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7FDE88-4313-4D54-841A-EAAE86BEB0AC}"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64"/>
            <a:ext cx="2628900" cy="5811839"/>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3" y="365164"/>
            <a:ext cx="7734300" cy="5811839"/>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62DBE6FB-DC4B-43F0-A149-CCF676481AB2}"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7FDE88-4313-4D54-841A-EAAE86BEB0AC}"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8DB327E-A96D-4A51-BD53-82BD3A1F4FD5}"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A954B4-6402-40F7-85E4-E9A1271EA34F}"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8DB327E-A96D-4A51-BD53-82BD3A1F4FD5}"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A954B4-6402-40F7-85E4-E9A1271EA34F}"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76"/>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1" y="4589501"/>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8DB327E-A96D-4A51-BD53-82BD3A1F4FD5}"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A954B4-6402-40F7-85E4-E9A1271EA34F}"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8DB327E-A96D-4A51-BD53-82BD3A1F4FD5}"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A954B4-6402-40F7-85E4-E9A1271EA34F}"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8DB327E-A96D-4A51-BD53-82BD3A1F4FD5}" type="datetimeFigureOut">
              <a:rPr lang="en-US" smtClean="0">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FA954B4-6402-40F7-85E4-E9A1271EA34F}"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8DB327E-A96D-4A51-BD53-82BD3A1F4FD5}" type="datetimeFigureOut">
              <a:rPr lang="en-US" smtClean="0">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FA954B4-6402-40F7-85E4-E9A1271EA34F}"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DB327E-A96D-4A51-BD53-82BD3A1F4FD5}"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FA954B4-6402-40F7-85E4-E9A1271EA34F}"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76"/>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1" y="4589501"/>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8DB327E-A96D-4A51-BD53-82BD3A1F4FD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A954B4-6402-40F7-85E4-E9A1271EA34F}" type="slidenum">
              <a:rPr lang="en-US" smtClean="0"/>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63"/>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8DB327E-A96D-4A51-BD53-82BD3A1F4FD5}"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A954B4-6402-40F7-85E4-E9A1271EA34F}"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63"/>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8DB327E-A96D-4A51-BD53-82BD3A1F4FD5}"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A954B4-6402-40F7-85E4-E9A1271EA34F}"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8DB327E-A96D-4A51-BD53-82BD3A1F4FD5}"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A954B4-6402-40F7-85E4-E9A1271EA34F}"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8DB327E-A96D-4A51-BD53-82BD3A1F4FD5}"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A954B4-6402-40F7-85E4-E9A1271EA34F}"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62DBE6FB-DC4B-43F0-A149-CCF676481AB2}"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7FDE88-4313-4D54-841A-EAAE86BEB0AC}"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62DBE6FB-DC4B-43F0-A149-CCF676481AB2}"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7FDE88-4313-4D54-841A-EAAE86BEB0AC}"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72"/>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1" y="458949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62DBE6FB-DC4B-43F0-A149-CCF676481AB2}"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7FDE88-4313-4D54-841A-EAAE86BEB0AC}"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62DBE6FB-DC4B-43F0-A149-CCF676481AB2}"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7FDE88-4313-4D54-841A-EAAE86BEB0AC}"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62DBE6FB-DC4B-43F0-A149-CCF676481AB2}" type="datetimeFigureOut">
              <a:rPr lang="en-US" smtClean="0">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B7FDE88-4313-4D54-841A-EAAE86BEB0AC}"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62DBE6FB-DC4B-43F0-A149-CCF676481AB2}" type="datetimeFigureOut">
              <a:rPr lang="en-US" smtClean="0">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B7FDE88-4313-4D54-841A-EAAE86BEB0AC}"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8DB327E-A96D-4A51-BD53-82BD3A1F4FD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A954B4-6402-40F7-85E4-E9A1271EA34F}" type="slidenum">
              <a:rPr lang="en-US" smtClean="0"/>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DBE6FB-DC4B-43F0-A149-CCF676481AB2}"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B7FDE88-4313-4D54-841A-EAAE86BEB0AC}"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5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62DBE6FB-DC4B-43F0-A149-CCF676481AB2}"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7FDE88-4313-4D54-841A-EAAE86BEB0AC}"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5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62DBE6FB-DC4B-43F0-A149-CCF676481AB2}"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7FDE88-4313-4D54-841A-EAAE86BEB0AC}"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62DBE6FB-DC4B-43F0-A149-CCF676481AB2}"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7FDE88-4313-4D54-841A-EAAE86BEB0AC}"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62DBE6FB-DC4B-43F0-A149-CCF676481AB2}"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7FDE88-4313-4D54-841A-EAAE86BEB0AC}"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8DB327E-A96D-4A51-BD53-82BD3A1F4FD5}"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A954B4-6402-40F7-85E4-E9A1271EA34F}"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8DB327E-A96D-4A51-BD53-82BD3A1F4FD5}"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A954B4-6402-40F7-85E4-E9A1271EA34F}"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76"/>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1" y="4589501"/>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8DB327E-A96D-4A51-BD53-82BD3A1F4FD5}"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A954B4-6402-40F7-85E4-E9A1271EA34F}"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8DB327E-A96D-4A51-BD53-82BD3A1F4FD5}"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A954B4-6402-40F7-85E4-E9A1271EA34F}"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8DB327E-A96D-4A51-BD53-82BD3A1F4FD5}" type="datetimeFigureOut">
              <a:rPr lang="en-US" smtClean="0">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FA954B4-6402-40F7-85E4-E9A1271EA34F}"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8DB327E-A96D-4A51-BD53-82BD3A1F4FD5}"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FA954B4-6402-40F7-85E4-E9A1271EA34F}" type="slidenum">
              <a:rPr lang="en-US" smtClean="0"/>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8DB327E-A96D-4A51-BD53-82BD3A1F4FD5}" type="datetimeFigureOut">
              <a:rPr lang="en-US" smtClean="0">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FA954B4-6402-40F7-85E4-E9A1271EA34F}"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DB327E-A96D-4A51-BD53-82BD3A1F4FD5}"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FA954B4-6402-40F7-85E4-E9A1271EA34F}"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63"/>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8DB327E-A96D-4A51-BD53-82BD3A1F4FD5}"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A954B4-6402-40F7-85E4-E9A1271EA34F}"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63"/>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8DB327E-A96D-4A51-BD53-82BD3A1F4FD5}"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A954B4-6402-40F7-85E4-E9A1271EA34F}"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8DB327E-A96D-4A51-BD53-82BD3A1F4FD5}"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A954B4-6402-40F7-85E4-E9A1271EA34F}"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8DB327E-A96D-4A51-BD53-82BD3A1F4FD5}"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A954B4-6402-40F7-85E4-E9A1271EA34F}"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8DB327E-A96D-4A51-BD53-82BD3A1F4FD5}"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A954B4-6402-40F7-85E4-E9A1271EA34F}"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8DB327E-A96D-4A51-BD53-82BD3A1F4FD5}"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A954B4-6402-40F7-85E4-E9A1271EA34F}"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76"/>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1" y="4589501"/>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8DB327E-A96D-4A51-BD53-82BD3A1F4FD5}"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A954B4-6402-40F7-85E4-E9A1271EA34F}"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8DB327E-A96D-4A51-BD53-82BD3A1F4FD5}"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A954B4-6402-40F7-85E4-E9A1271EA34F}"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8DB327E-A96D-4A51-BD53-82BD3A1F4FD5}"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FA954B4-6402-40F7-85E4-E9A1271EA34F}" type="slidenum">
              <a:rPr lang="en-US" smtClean="0"/>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8DB327E-A96D-4A51-BD53-82BD3A1F4FD5}" type="datetimeFigureOut">
              <a:rPr lang="en-US" smtClean="0">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FA954B4-6402-40F7-85E4-E9A1271EA34F}"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8DB327E-A96D-4A51-BD53-82BD3A1F4FD5}" type="datetimeFigureOut">
              <a:rPr lang="en-US" smtClean="0">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FA954B4-6402-40F7-85E4-E9A1271EA34F}"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DB327E-A96D-4A51-BD53-82BD3A1F4FD5}"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FA954B4-6402-40F7-85E4-E9A1271EA34F}"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63"/>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8DB327E-A96D-4A51-BD53-82BD3A1F4FD5}"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A954B4-6402-40F7-85E4-E9A1271EA34F}"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63"/>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8DB327E-A96D-4A51-BD53-82BD3A1F4FD5}"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A954B4-6402-40F7-85E4-E9A1271EA34F}"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8DB327E-A96D-4A51-BD53-82BD3A1F4FD5}"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A954B4-6402-40F7-85E4-E9A1271EA34F}"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8DB327E-A96D-4A51-BD53-82BD3A1F4FD5}"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A954B4-6402-40F7-85E4-E9A1271EA34F}"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62DBE6FB-DC4B-43F0-A149-CCF676481AB2}"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7FDE88-4313-4D54-841A-EAAE86BEB0AC}"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62DBE6FB-DC4B-43F0-A149-CCF676481AB2}"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7FDE88-4313-4D54-841A-EAAE86BEB0AC}"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62DBE6FB-DC4B-43F0-A149-CCF676481AB2}"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7FDE88-4313-4D54-841A-EAAE86BEB0AC}"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DB327E-A96D-4A51-BD53-82BD3A1F4FD5}"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FA954B4-6402-40F7-85E4-E9A1271EA34F}" type="slidenum">
              <a:rPr lang="en-US" smtClean="0"/>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62DBE6FB-DC4B-43F0-A149-CCF676481AB2}"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7FDE88-4313-4D54-841A-EAAE86BEB0AC}"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62DBE6FB-DC4B-43F0-A149-CCF676481AB2}" type="datetimeFigureOut">
              <a:rPr lang="en-US" smtClean="0">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B7FDE88-4313-4D54-841A-EAAE86BEB0AC}"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62DBE6FB-DC4B-43F0-A149-CCF676481AB2}" type="datetimeFigureOut">
              <a:rPr lang="en-US" smtClean="0">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B7FDE88-4313-4D54-841A-EAAE86BEB0AC}"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DBE6FB-DC4B-43F0-A149-CCF676481AB2}"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B7FDE88-4313-4D54-841A-EAAE86BEB0AC}"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62DBE6FB-DC4B-43F0-A149-CCF676481AB2}"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7FDE88-4313-4D54-841A-EAAE86BEB0AC}"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62DBE6FB-DC4B-43F0-A149-CCF676481AB2}"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7FDE88-4313-4D54-841A-EAAE86BEB0AC}"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62DBE6FB-DC4B-43F0-A149-CCF676481AB2}"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7FDE88-4313-4D54-841A-EAAE86BEB0AC}"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62DBE6FB-DC4B-43F0-A149-CCF676481AB2}"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7FDE88-4313-4D54-841A-EAAE86BEB0AC}"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63"/>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8DB327E-A96D-4A51-BD53-82BD3A1F4FD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A954B4-6402-40F7-85E4-E9A1271EA34F}"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63"/>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8DB327E-A96D-4A51-BD53-82BD3A1F4FD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A954B4-6402-40F7-85E4-E9A1271EA34F}"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2" Type="http://schemas.openxmlformats.org/officeDocument/2006/relationships/theme" Target="../theme/theme3.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2.xml"/><Relationship Id="rId8" Type="http://schemas.openxmlformats.org/officeDocument/2006/relationships/slideLayout" Target="../slideLayouts/slideLayout41.xml"/><Relationship Id="rId7" Type="http://schemas.openxmlformats.org/officeDocument/2006/relationships/slideLayout" Target="../slideLayouts/slideLayout40.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 Id="rId3" Type="http://schemas.openxmlformats.org/officeDocument/2006/relationships/slideLayout" Target="../slideLayouts/slideLayout36.xml"/><Relationship Id="rId2" Type="http://schemas.openxmlformats.org/officeDocument/2006/relationships/slideLayout" Target="../slideLayouts/slideLayout35.xml"/><Relationship Id="rId12" Type="http://schemas.openxmlformats.org/officeDocument/2006/relationships/theme" Target="../theme/theme4.xml"/><Relationship Id="rId11" Type="http://schemas.openxmlformats.org/officeDocument/2006/relationships/slideLayout" Target="../slideLayouts/slideLayout44.xml"/><Relationship Id="rId10" Type="http://schemas.openxmlformats.org/officeDocument/2006/relationships/slideLayout" Target="../slideLayouts/slideLayout43.xml"/><Relationship Id="rId1"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3.xml"/><Relationship Id="rId8" Type="http://schemas.openxmlformats.org/officeDocument/2006/relationships/slideLayout" Target="../slideLayouts/slideLayout52.xml"/><Relationship Id="rId7" Type="http://schemas.openxmlformats.org/officeDocument/2006/relationships/slideLayout" Target="../slideLayouts/slideLayout51.xml"/><Relationship Id="rId6" Type="http://schemas.openxmlformats.org/officeDocument/2006/relationships/slideLayout" Target="../slideLayouts/slideLayout50.xml"/><Relationship Id="rId5" Type="http://schemas.openxmlformats.org/officeDocument/2006/relationships/slideLayout" Target="../slideLayouts/slideLayout49.xml"/><Relationship Id="rId4" Type="http://schemas.openxmlformats.org/officeDocument/2006/relationships/slideLayout" Target="../slideLayouts/slideLayout48.xml"/><Relationship Id="rId3" Type="http://schemas.openxmlformats.org/officeDocument/2006/relationships/slideLayout" Target="../slideLayouts/slideLayout47.xml"/><Relationship Id="rId2" Type="http://schemas.openxmlformats.org/officeDocument/2006/relationships/slideLayout" Target="../slideLayouts/slideLayout46.xml"/><Relationship Id="rId12" Type="http://schemas.openxmlformats.org/officeDocument/2006/relationships/theme" Target="../theme/theme5.xml"/><Relationship Id="rId11" Type="http://schemas.openxmlformats.org/officeDocument/2006/relationships/slideLayout" Target="../slideLayouts/slideLayout55.xml"/><Relationship Id="rId10" Type="http://schemas.openxmlformats.org/officeDocument/2006/relationships/slideLayout" Target="../slideLayouts/slideLayout54.xml"/><Relationship Id="rId1"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64.xml"/><Relationship Id="rId8" Type="http://schemas.openxmlformats.org/officeDocument/2006/relationships/slideLayout" Target="../slideLayouts/slideLayout63.xml"/><Relationship Id="rId7" Type="http://schemas.openxmlformats.org/officeDocument/2006/relationships/slideLayout" Target="../slideLayouts/slideLayout62.xml"/><Relationship Id="rId6" Type="http://schemas.openxmlformats.org/officeDocument/2006/relationships/slideLayout" Target="../slideLayouts/slideLayout61.xml"/><Relationship Id="rId5" Type="http://schemas.openxmlformats.org/officeDocument/2006/relationships/slideLayout" Target="../slideLayouts/slideLayout60.xml"/><Relationship Id="rId4" Type="http://schemas.openxmlformats.org/officeDocument/2006/relationships/slideLayout" Target="../slideLayouts/slideLayout59.xml"/><Relationship Id="rId3" Type="http://schemas.openxmlformats.org/officeDocument/2006/relationships/slideLayout" Target="../slideLayouts/slideLayout58.xml"/><Relationship Id="rId2" Type="http://schemas.openxmlformats.org/officeDocument/2006/relationships/slideLayout" Target="../slideLayouts/slideLayout57.xml"/><Relationship Id="rId12" Type="http://schemas.openxmlformats.org/officeDocument/2006/relationships/theme" Target="../theme/theme6.xml"/><Relationship Id="rId11" Type="http://schemas.openxmlformats.org/officeDocument/2006/relationships/slideLayout" Target="../slideLayouts/slideLayout66.xml"/><Relationship Id="rId10" Type="http://schemas.openxmlformats.org/officeDocument/2006/relationships/slideLayout" Target="../slideLayouts/slideLayout65.xml"/><Relationship Id="rId1"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75.xml"/><Relationship Id="rId8" Type="http://schemas.openxmlformats.org/officeDocument/2006/relationships/slideLayout" Target="../slideLayouts/slideLayout74.xml"/><Relationship Id="rId7" Type="http://schemas.openxmlformats.org/officeDocument/2006/relationships/slideLayout" Target="../slideLayouts/slideLayout73.xml"/><Relationship Id="rId6" Type="http://schemas.openxmlformats.org/officeDocument/2006/relationships/slideLayout" Target="../slideLayouts/slideLayout72.xml"/><Relationship Id="rId5" Type="http://schemas.openxmlformats.org/officeDocument/2006/relationships/slideLayout" Target="../slideLayouts/slideLayout71.xml"/><Relationship Id="rId4" Type="http://schemas.openxmlformats.org/officeDocument/2006/relationships/slideLayout" Target="../slideLayouts/slideLayout70.xml"/><Relationship Id="rId3" Type="http://schemas.openxmlformats.org/officeDocument/2006/relationships/slideLayout" Target="../slideLayouts/slideLayout69.xml"/><Relationship Id="rId2" Type="http://schemas.openxmlformats.org/officeDocument/2006/relationships/slideLayout" Target="../slideLayouts/slideLayout68.xml"/><Relationship Id="rId12" Type="http://schemas.openxmlformats.org/officeDocument/2006/relationships/theme" Target="../theme/theme7.xml"/><Relationship Id="rId11" Type="http://schemas.openxmlformats.org/officeDocument/2006/relationships/slideLayout" Target="../slideLayouts/slideLayout77.xml"/><Relationship Id="rId10" Type="http://schemas.openxmlformats.org/officeDocument/2006/relationships/slideLayout" Target="../slideLayouts/slideLayout76.xml"/><Relationship Id="rId1"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88"/>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DB327E-A96D-4A51-BD53-82BD3A1F4FD5}" type="datetimeFigureOut">
              <a:rPr lang="en-US" smtClean="0"/>
            </a:fld>
            <a:endParaRPr lang="en-US"/>
          </a:p>
        </p:txBody>
      </p:sp>
      <p:sp>
        <p:nvSpPr>
          <p:cNvPr id="5" name="Footer Placeholder 4"/>
          <p:cNvSpPr>
            <a:spLocks noGrp="1"/>
          </p:cNvSpPr>
          <p:nvPr>
            <p:ph type="ftr" sz="quarter" idx="3"/>
          </p:nvPr>
        </p:nvSpPr>
        <p:spPr>
          <a:xfrm>
            <a:off x="4038600" y="6356388"/>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8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A954B4-6402-40F7-85E4-E9A1271EA34F}"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68580" tIns="34290" rIns="68580" bIns="3429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9"/>
          </a:xfrm>
          <a:prstGeom prst="rect">
            <a:avLst/>
          </a:prstGeom>
        </p:spPr>
        <p:txBody>
          <a:bodyPr vert="horz" lIns="68580" tIns="34290" rIns="68580" bIns="3429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89"/>
            <a:ext cx="2743200" cy="365125"/>
          </a:xfrm>
          <a:prstGeom prst="rect">
            <a:avLst/>
          </a:prstGeom>
        </p:spPr>
        <p:txBody>
          <a:bodyPr vert="horz" lIns="68580" tIns="34290" rIns="68580" bIns="34290" rtlCol="0" anchor="ctr"/>
          <a:lstStyle>
            <a:lvl1pPr algn="l">
              <a:defRPr sz="1200">
                <a:solidFill>
                  <a:schemeClr val="tx1">
                    <a:tint val="75000"/>
                  </a:schemeClr>
                </a:solidFill>
              </a:defRPr>
            </a:lvl1pPr>
          </a:lstStyle>
          <a:p>
            <a:pPr defTabSz="914400"/>
            <a:fld id="{62DBE6FB-DC4B-43F0-A149-CCF676481AB2}"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4038600" y="6356389"/>
            <a:ext cx="4114800" cy="365125"/>
          </a:xfrm>
          <a:prstGeom prst="rect">
            <a:avLst/>
          </a:prstGeom>
        </p:spPr>
        <p:txBody>
          <a:bodyPr vert="horz" lIns="68580" tIns="34290" rIns="68580" bIns="3429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89"/>
            <a:ext cx="2743200" cy="365125"/>
          </a:xfrm>
          <a:prstGeom prst="rect">
            <a:avLst/>
          </a:prstGeom>
        </p:spPr>
        <p:txBody>
          <a:bodyPr vert="horz" lIns="68580" tIns="34290" rIns="68580" bIns="34290" rtlCol="0" anchor="ctr"/>
          <a:lstStyle>
            <a:lvl1pPr algn="r">
              <a:defRPr sz="1200">
                <a:solidFill>
                  <a:schemeClr val="tx1">
                    <a:tint val="75000"/>
                  </a:schemeClr>
                </a:solidFill>
              </a:defRPr>
            </a:lvl1pPr>
          </a:lstStyle>
          <a:p>
            <a:pPr defTabSz="914400"/>
            <a:fld id="{6B7FDE88-4313-4D54-841A-EAAE86BEB0AC}" type="slidenum">
              <a:rPr lang="en-US" smtClean="0">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9pPr>
    </p:bodyStyle>
    <p:otherStyle>
      <a:defPPr>
        <a:defRPr lang="en-US"/>
      </a:defPPr>
      <a:lvl1pPr marL="0" algn="l" defTabSz="914400" rtl="0" eaLnBrk="1" latinLnBrk="0" hangingPunct="1">
        <a:defRPr sz="1865" kern="1200">
          <a:solidFill>
            <a:schemeClr val="tx1"/>
          </a:solidFill>
          <a:latin typeface="+mn-lt"/>
          <a:ea typeface="+mn-ea"/>
          <a:cs typeface="+mn-cs"/>
        </a:defRPr>
      </a:lvl1pPr>
      <a:lvl2pPr marL="457200" algn="l" defTabSz="914400" rtl="0" eaLnBrk="1" latinLnBrk="0" hangingPunct="1">
        <a:defRPr sz="1865" kern="1200">
          <a:solidFill>
            <a:schemeClr val="tx1"/>
          </a:solidFill>
          <a:latin typeface="+mn-lt"/>
          <a:ea typeface="+mn-ea"/>
          <a:cs typeface="+mn-cs"/>
        </a:defRPr>
      </a:lvl2pPr>
      <a:lvl3pPr marL="914400" algn="l" defTabSz="914400" rtl="0" eaLnBrk="1" latinLnBrk="0" hangingPunct="1">
        <a:defRPr sz="1865" kern="1200">
          <a:solidFill>
            <a:schemeClr val="tx1"/>
          </a:solidFill>
          <a:latin typeface="+mn-lt"/>
          <a:ea typeface="+mn-ea"/>
          <a:cs typeface="+mn-cs"/>
        </a:defRPr>
      </a:lvl3pPr>
      <a:lvl4pPr marL="1371600" algn="l" defTabSz="914400" rtl="0" eaLnBrk="1" latinLnBrk="0" hangingPunct="1">
        <a:defRPr sz="1865" kern="1200">
          <a:solidFill>
            <a:schemeClr val="tx1"/>
          </a:solidFill>
          <a:latin typeface="+mn-lt"/>
          <a:ea typeface="+mn-ea"/>
          <a:cs typeface="+mn-cs"/>
        </a:defRPr>
      </a:lvl4pPr>
      <a:lvl5pPr marL="1828800" algn="l" defTabSz="914400" rtl="0" eaLnBrk="1" latinLnBrk="0" hangingPunct="1">
        <a:defRPr sz="1865" kern="1200">
          <a:solidFill>
            <a:schemeClr val="tx1"/>
          </a:solidFill>
          <a:latin typeface="+mn-lt"/>
          <a:ea typeface="+mn-ea"/>
          <a:cs typeface="+mn-cs"/>
        </a:defRPr>
      </a:lvl5pPr>
      <a:lvl6pPr marL="2286000" algn="l" defTabSz="914400" rtl="0" eaLnBrk="1" latinLnBrk="0" hangingPunct="1">
        <a:defRPr sz="1865" kern="1200">
          <a:solidFill>
            <a:schemeClr val="tx1"/>
          </a:solidFill>
          <a:latin typeface="+mn-lt"/>
          <a:ea typeface="+mn-ea"/>
          <a:cs typeface="+mn-cs"/>
        </a:defRPr>
      </a:lvl6pPr>
      <a:lvl7pPr marL="2743200" algn="l" defTabSz="914400" rtl="0" eaLnBrk="1" latinLnBrk="0" hangingPunct="1">
        <a:defRPr sz="1865" kern="1200">
          <a:solidFill>
            <a:schemeClr val="tx1"/>
          </a:solidFill>
          <a:latin typeface="+mn-lt"/>
          <a:ea typeface="+mn-ea"/>
          <a:cs typeface="+mn-cs"/>
        </a:defRPr>
      </a:lvl7pPr>
      <a:lvl8pPr marL="3200400" algn="l" defTabSz="914400" rtl="0" eaLnBrk="1" latinLnBrk="0" hangingPunct="1">
        <a:defRPr sz="1865" kern="1200">
          <a:solidFill>
            <a:schemeClr val="tx1"/>
          </a:solidFill>
          <a:latin typeface="+mn-lt"/>
          <a:ea typeface="+mn-ea"/>
          <a:cs typeface="+mn-cs"/>
        </a:defRPr>
      </a:lvl8pPr>
      <a:lvl9pPr marL="3657600" algn="l" defTabSz="914400" rtl="0" eaLnBrk="1" latinLnBrk="0" hangingPunct="1">
        <a:defRPr sz="186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88"/>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DB327E-A96D-4A51-BD53-82BD3A1F4FD5}"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4038600" y="6356388"/>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8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A954B4-6402-40F7-85E4-E9A1271EA34F}" type="slidenum">
              <a:rPr lang="en-US" smtClean="0">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8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DBE6FB-DC4B-43F0-A149-CCF676481AB2}"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4038600" y="635638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8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7FDE88-4313-4D54-841A-EAAE86BEB0AC}" type="slidenum">
              <a:rPr lang="en-US" smtClean="0">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88"/>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DB327E-A96D-4A51-BD53-82BD3A1F4FD5}"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4038600" y="6356388"/>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8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A954B4-6402-40F7-85E4-E9A1271EA34F}" type="slidenum">
              <a:rPr lang="en-US" smtClean="0">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88"/>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DB327E-A96D-4A51-BD53-82BD3A1F4FD5}"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4038600" y="6356388"/>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8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A954B4-6402-40F7-85E4-E9A1271EA34F}" type="slidenum">
              <a:rPr lang="en-US" smtClean="0">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DBE6FB-DC4B-43F0-A149-CCF676481AB2}"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7FDE88-4313-4D54-841A-EAAE86BEB0AC}" type="slidenum">
              <a:rPr lang="en-US" smtClean="0">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5.png"/><Relationship Id="rId8" Type="http://schemas.microsoft.com/office/2007/relationships/media" Target="../media/media2.mp3"/><Relationship Id="rId7" Type="http://schemas.openxmlformats.org/officeDocument/2006/relationships/audio" Target="../media/media2.mp3"/><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media" Target="../media/media1.mp3"/><Relationship Id="rId3" Type="http://schemas.openxmlformats.org/officeDocument/2006/relationships/audio" Target="../media/media1.mp3"/><Relationship Id="rId2" Type="http://schemas.openxmlformats.org/officeDocument/2006/relationships/image" Target="../media/image2.png"/><Relationship Id="rId10" Type="http://schemas.openxmlformats.org/officeDocument/2006/relationships/slideLayout" Target="../slideLayouts/slideLayout40.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png"/></Relationships>
</file>

<file path=ppt/slides/_rels/slide14.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13.png"/><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15.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13.png"/><Relationship Id="rId5" Type="http://schemas.microsoft.com/office/2007/relationships/diagramDrawing" Target="../diagrams/drawing2.xml"/><Relationship Id="rId4" Type="http://schemas.openxmlformats.org/officeDocument/2006/relationships/diagramColors" Target="../diagrams/colors2.xml"/><Relationship Id="rId3" Type="http://schemas.openxmlformats.org/officeDocument/2006/relationships/diagramQuickStyle" Target="../diagrams/quickStyle2.xml"/><Relationship Id="rId2" Type="http://schemas.openxmlformats.org/officeDocument/2006/relationships/diagramLayout" Target="../diagrams/layout2.xml"/><Relationship Id="rId1" Type="http://schemas.openxmlformats.org/officeDocument/2006/relationships/diagramData" Target="../diagrams/data2.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51.xml"/><Relationship Id="rId1" Type="http://schemas.openxmlformats.org/officeDocument/2006/relationships/image" Target="../media/image14.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15.jpeg"/></Relationships>
</file>

<file path=ppt/slides/_rels/slide18.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image" Target="../media/image15.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image" Target="../media/image6.jpeg"/></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7.png"/><Relationship Id="rId3" Type="http://schemas.microsoft.com/office/2007/relationships/media" Target="../media/media4.mp3"/><Relationship Id="rId2" Type="http://schemas.openxmlformats.org/officeDocument/2006/relationships/audio" Target="../media/media4.mp3"/><Relationship Id="rId1" Type="http://schemas.openxmlformats.org/officeDocument/2006/relationships/image" Target="../media/image16.jpeg"/></Relationships>
</file>

<file path=ppt/slides/_rels/slide21.xml.rels><?xml version="1.0" encoding="UTF-8" standalone="yes"?>
<Relationships xmlns="http://schemas.openxmlformats.org/package/2006/relationships"><Relationship Id="rId9" Type="http://schemas.openxmlformats.org/officeDocument/2006/relationships/image" Target="../media/image17.png"/><Relationship Id="rId8" Type="http://schemas.microsoft.com/office/2007/relationships/media" Target="../media/media5.mp3"/><Relationship Id="rId7" Type="http://schemas.openxmlformats.org/officeDocument/2006/relationships/audio" Target="../media/media5.mp3"/><Relationship Id="rId6" Type="http://schemas.openxmlformats.org/officeDocument/2006/relationships/image" Target="../media/image23.png"/><Relationship Id="rId5" Type="http://schemas.microsoft.com/office/2007/relationships/hdphoto" Target="../media/image22.wdp"/><Relationship Id="rId4" Type="http://schemas.openxmlformats.org/officeDocument/2006/relationships/image" Target="../media/image21.png"/><Relationship Id="rId3" Type="http://schemas.microsoft.com/office/2007/relationships/hdphoto" Target="../media/image20.wdp"/><Relationship Id="rId2" Type="http://schemas.openxmlformats.org/officeDocument/2006/relationships/image" Target="../media/image19.png"/><Relationship Id="rId10" Type="http://schemas.openxmlformats.org/officeDocument/2006/relationships/slideLayout" Target="../slideLayouts/slideLayout1.xml"/><Relationship Id="rId1" Type="http://schemas.openxmlformats.org/officeDocument/2006/relationships/image" Target="../media/image18.jpeg"/></Relationships>
</file>

<file path=ppt/slides/_rels/slide22.xml.rels><?xml version="1.0" encoding="UTF-8" standalone="yes"?>
<Relationships xmlns="http://schemas.openxmlformats.org/package/2006/relationships"><Relationship Id="rId9" Type="http://schemas.openxmlformats.org/officeDocument/2006/relationships/image" Target="../media/image25.png"/><Relationship Id="rId8" Type="http://schemas.microsoft.com/office/2007/relationships/media" Target="../media/media6.mp4"/><Relationship Id="rId7" Type="http://schemas.openxmlformats.org/officeDocument/2006/relationships/video" Target="../media/media6.mp4"/><Relationship Id="rId6" Type="http://schemas.openxmlformats.org/officeDocument/2006/relationships/image" Target="../media/image24.png"/><Relationship Id="rId5" Type="http://schemas.microsoft.com/office/2007/relationships/hdphoto" Target="../media/image22.wdp"/><Relationship Id="rId4" Type="http://schemas.openxmlformats.org/officeDocument/2006/relationships/image" Target="../media/image21.png"/><Relationship Id="rId3" Type="http://schemas.microsoft.com/office/2007/relationships/hdphoto" Target="../media/image20.wdp"/><Relationship Id="rId2" Type="http://schemas.openxmlformats.org/officeDocument/2006/relationships/image" Target="../media/image19.png"/><Relationship Id="rId10" Type="http://schemas.openxmlformats.org/officeDocument/2006/relationships/slideLayout" Target="../slideLayouts/slideLayout1.xml"/><Relationship Id="rId1" Type="http://schemas.openxmlformats.org/officeDocument/2006/relationships/image" Target="../media/image18.jpeg"/></Relationships>
</file>

<file path=ppt/slides/_rels/slide23.xml.rels><?xml version="1.0" encoding="UTF-8" standalone="yes"?>
<Relationships xmlns="http://schemas.openxmlformats.org/package/2006/relationships"><Relationship Id="rId9" Type="http://schemas.openxmlformats.org/officeDocument/2006/relationships/image" Target="../media/image17.png"/><Relationship Id="rId8" Type="http://schemas.microsoft.com/office/2007/relationships/media" Target="../media/media7.mp3"/><Relationship Id="rId7" Type="http://schemas.openxmlformats.org/officeDocument/2006/relationships/audio" Target="NULL" TargetMode="External"/><Relationship Id="rId6" Type="http://schemas.openxmlformats.org/officeDocument/2006/relationships/image" Target="../media/image24.png"/><Relationship Id="rId5" Type="http://schemas.microsoft.com/office/2007/relationships/hdphoto" Target="../media/image22.wdp"/><Relationship Id="rId4" Type="http://schemas.openxmlformats.org/officeDocument/2006/relationships/image" Target="../media/image21.png"/><Relationship Id="rId3" Type="http://schemas.microsoft.com/office/2007/relationships/hdphoto" Target="../media/image20.wdp"/><Relationship Id="rId2" Type="http://schemas.openxmlformats.org/officeDocument/2006/relationships/image" Target="../media/image19.png"/><Relationship Id="rId10" Type="http://schemas.openxmlformats.org/officeDocument/2006/relationships/slideLayout" Target="../slideLayouts/slideLayout1.xml"/><Relationship Id="rId1" Type="http://schemas.openxmlformats.org/officeDocument/2006/relationships/image" Target="../media/image18.jpeg"/></Relationships>
</file>

<file path=ppt/slides/_rels/slide24.xml.rels><?xml version="1.0" encoding="UTF-8" standalone="yes"?>
<Relationships xmlns="http://schemas.openxmlformats.org/package/2006/relationships"><Relationship Id="rId9" Type="http://schemas.openxmlformats.org/officeDocument/2006/relationships/image" Target="../media/image25.png"/><Relationship Id="rId8" Type="http://schemas.microsoft.com/office/2007/relationships/media" Target="../media/media6.mp4"/><Relationship Id="rId7" Type="http://schemas.openxmlformats.org/officeDocument/2006/relationships/video" Target="../media/media6.mp4"/><Relationship Id="rId6" Type="http://schemas.openxmlformats.org/officeDocument/2006/relationships/image" Target="../media/image24.png"/><Relationship Id="rId5" Type="http://schemas.microsoft.com/office/2007/relationships/hdphoto" Target="../media/image22.wdp"/><Relationship Id="rId4" Type="http://schemas.openxmlformats.org/officeDocument/2006/relationships/image" Target="../media/image21.png"/><Relationship Id="rId3" Type="http://schemas.microsoft.com/office/2007/relationships/hdphoto" Target="../media/image20.wdp"/><Relationship Id="rId2" Type="http://schemas.openxmlformats.org/officeDocument/2006/relationships/image" Target="../media/image19.png"/><Relationship Id="rId10" Type="http://schemas.openxmlformats.org/officeDocument/2006/relationships/slideLayout" Target="../slideLayouts/slideLayout1.xml"/><Relationship Id="rId1" Type="http://schemas.openxmlformats.org/officeDocument/2006/relationships/image" Target="../media/image18.jpeg"/></Relationships>
</file>

<file path=ppt/slides/_rels/slide25.xml.rels><?xml version="1.0" encoding="UTF-8" standalone="yes"?>
<Relationships xmlns="http://schemas.openxmlformats.org/package/2006/relationships"><Relationship Id="rId9" Type="http://schemas.openxmlformats.org/officeDocument/2006/relationships/image" Target="../media/image17.png"/><Relationship Id="rId8" Type="http://schemas.microsoft.com/office/2007/relationships/media" Target="../media/media7.mp3"/><Relationship Id="rId7" Type="http://schemas.openxmlformats.org/officeDocument/2006/relationships/audio" Target="NULL" TargetMode="External"/><Relationship Id="rId6" Type="http://schemas.openxmlformats.org/officeDocument/2006/relationships/image" Target="../media/image24.png"/><Relationship Id="rId5" Type="http://schemas.microsoft.com/office/2007/relationships/hdphoto" Target="../media/image22.wdp"/><Relationship Id="rId4" Type="http://schemas.openxmlformats.org/officeDocument/2006/relationships/image" Target="../media/image21.png"/><Relationship Id="rId3" Type="http://schemas.microsoft.com/office/2007/relationships/hdphoto" Target="../media/image20.wdp"/><Relationship Id="rId2" Type="http://schemas.openxmlformats.org/officeDocument/2006/relationships/image" Target="../media/image19.png"/><Relationship Id="rId10" Type="http://schemas.openxmlformats.org/officeDocument/2006/relationships/slideLayout" Target="../slideLayouts/slideLayout1.xml"/><Relationship Id="rId1" Type="http://schemas.openxmlformats.org/officeDocument/2006/relationships/image" Target="../media/image18.jpeg"/></Relationships>
</file>

<file path=ppt/slides/_rels/slide26.xml.rels><?xml version="1.0" encoding="UTF-8" standalone="yes"?>
<Relationships xmlns="http://schemas.openxmlformats.org/package/2006/relationships"><Relationship Id="rId9" Type="http://schemas.openxmlformats.org/officeDocument/2006/relationships/image" Target="../media/image25.png"/><Relationship Id="rId8" Type="http://schemas.microsoft.com/office/2007/relationships/media" Target="../media/media6.mp4"/><Relationship Id="rId7" Type="http://schemas.openxmlformats.org/officeDocument/2006/relationships/video" Target="../media/media6.mp4"/><Relationship Id="rId6" Type="http://schemas.openxmlformats.org/officeDocument/2006/relationships/image" Target="../media/image24.png"/><Relationship Id="rId5" Type="http://schemas.microsoft.com/office/2007/relationships/hdphoto" Target="../media/image22.wdp"/><Relationship Id="rId4" Type="http://schemas.openxmlformats.org/officeDocument/2006/relationships/image" Target="../media/image21.png"/><Relationship Id="rId3" Type="http://schemas.microsoft.com/office/2007/relationships/hdphoto" Target="../media/image20.wdp"/><Relationship Id="rId2" Type="http://schemas.openxmlformats.org/officeDocument/2006/relationships/image" Target="../media/image19.png"/><Relationship Id="rId10" Type="http://schemas.openxmlformats.org/officeDocument/2006/relationships/slideLayout" Target="../slideLayouts/slideLayout1.xml"/><Relationship Id="rId1" Type="http://schemas.openxmlformats.org/officeDocument/2006/relationships/image" Target="../media/image18.jpeg"/></Relationships>
</file>

<file path=ppt/slides/_rels/slide27.xml.rels><?xml version="1.0" encoding="UTF-8" standalone="yes"?>
<Relationships xmlns="http://schemas.openxmlformats.org/package/2006/relationships"><Relationship Id="rId9" Type="http://schemas.openxmlformats.org/officeDocument/2006/relationships/image" Target="../media/image17.png"/><Relationship Id="rId8" Type="http://schemas.microsoft.com/office/2007/relationships/media" Target="../media/media7.mp3"/><Relationship Id="rId7" Type="http://schemas.openxmlformats.org/officeDocument/2006/relationships/audio" Target="NULL" TargetMode="External"/><Relationship Id="rId6" Type="http://schemas.openxmlformats.org/officeDocument/2006/relationships/image" Target="../media/image24.png"/><Relationship Id="rId5" Type="http://schemas.microsoft.com/office/2007/relationships/hdphoto" Target="../media/image22.wdp"/><Relationship Id="rId4" Type="http://schemas.openxmlformats.org/officeDocument/2006/relationships/image" Target="../media/image21.png"/><Relationship Id="rId3" Type="http://schemas.microsoft.com/office/2007/relationships/hdphoto" Target="../media/image20.wdp"/><Relationship Id="rId2" Type="http://schemas.openxmlformats.org/officeDocument/2006/relationships/image" Target="../media/image19.png"/><Relationship Id="rId10" Type="http://schemas.openxmlformats.org/officeDocument/2006/relationships/slideLayout" Target="../slideLayouts/slideLayout1.xml"/><Relationship Id="rId1" Type="http://schemas.openxmlformats.org/officeDocument/2006/relationships/image" Target="../media/image18.jpeg"/></Relationships>
</file>

<file path=ppt/slides/_rels/slide28.xml.rels><?xml version="1.0" encoding="UTF-8" standalone="yes"?>
<Relationships xmlns="http://schemas.openxmlformats.org/package/2006/relationships"><Relationship Id="rId9" Type="http://schemas.openxmlformats.org/officeDocument/2006/relationships/image" Target="../media/image25.png"/><Relationship Id="rId8" Type="http://schemas.microsoft.com/office/2007/relationships/media" Target="../media/media6.mp4"/><Relationship Id="rId7" Type="http://schemas.openxmlformats.org/officeDocument/2006/relationships/video" Target="../media/media6.mp4"/><Relationship Id="rId6" Type="http://schemas.openxmlformats.org/officeDocument/2006/relationships/image" Target="../media/image24.png"/><Relationship Id="rId5" Type="http://schemas.microsoft.com/office/2007/relationships/hdphoto" Target="../media/image22.wdp"/><Relationship Id="rId4" Type="http://schemas.openxmlformats.org/officeDocument/2006/relationships/image" Target="../media/image21.png"/><Relationship Id="rId3" Type="http://schemas.microsoft.com/office/2007/relationships/hdphoto" Target="../media/image20.wdp"/><Relationship Id="rId2" Type="http://schemas.openxmlformats.org/officeDocument/2006/relationships/image" Target="../media/image19.png"/><Relationship Id="rId10" Type="http://schemas.openxmlformats.org/officeDocument/2006/relationships/slideLayout" Target="../slideLayouts/slideLayout1.xml"/><Relationship Id="rId1" Type="http://schemas.openxmlformats.org/officeDocument/2006/relationships/image" Target="../media/image18.jpeg"/></Relationships>
</file>

<file path=ppt/slides/_rels/slide29.xml.rels><?xml version="1.0" encoding="UTF-8" standalone="yes"?>
<Relationships xmlns="http://schemas.openxmlformats.org/package/2006/relationships"><Relationship Id="rId9" Type="http://schemas.openxmlformats.org/officeDocument/2006/relationships/image" Target="../media/image17.png"/><Relationship Id="rId8" Type="http://schemas.microsoft.com/office/2007/relationships/media" Target="../media/media7.mp3"/><Relationship Id="rId7" Type="http://schemas.openxmlformats.org/officeDocument/2006/relationships/audio" Target="NULL" TargetMode="External"/><Relationship Id="rId6" Type="http://schemas.openxmlformats.org/officeDocument/2006/relationships/image" Target="../media/image24.png"/><Relationship Id="rId5" Type="http://schemas.microsoft.com/office/2007/relationships/hdphoto" Target="../media/image22.wdp"/><Relationship Id="rId4" Type="http://schemas.openxmlformats.org/officeDocument/2006/relationships/image" Target="../media/image21.png"/><Relationship Id="rId3" Type="http://schemas.microsoft.com/office/2007/relationships/hdphoto" Target="../media/image20.wdp"/><Relationship Id="rId2" Type="http://schemas.openxmlformats.org/officeDocument/2006/relationships/image" Target="../media/image19.png"/><Relationship Id="rId10" Type="http://schemas.openxmlformats.org/officeDocument/2006/relationships/slideLayout" Target="../slideLayouts/slideLayout1.xml"/><Relationship Id="rId1" Type="http://schemas.openxmlformats.org/officeDocument/2006/relationships/image" Target="../media/image18.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png"/></Relationships>
</file>

<file path=ppt/slides/_rels/slide30.xml.rels><?xml version="1.0" encoding="UTF-8" standalone="yes"?>
<Relationships xmlns="http://schemas.openxmlformats.org/package/2006/relationships"><Relationship Id="rId9" Type="http://schemas.openxmlformats.org/officeDocument/2006/relationships/image" Target="../media/image25.png"/><Relationship Id="rId8" Type="http://schemas.microsoft.com/office/2007/relationships/media" Target="../media/media6.mp4"/><Relationship Id="rId7" Type="http://schemas.openxmlformats.org/officeDocument/2006/relationships/video" Target="../media/media6.mp4"/><Relationship Id="rId6" Type="http://schemas.openxmlformats.org/officeDocument/2006/relationships/image" Target="../media/image24.png"/><Relationship Id="rId5" Type="http://schemas.microsoft.com/office/2007/relationships/hdphoto" Target="../media/image22.wdp"/><Relationship Id="rId4" Type="http://schemas.openxmlformats.org/officeDocument/2006/relationships/image" Target="../media/image21.png"/><Relationship Id="rId3" Type="http://schemas.microsoft.com/office/2007/relationships/hdphoto" Target="../media/image20.wdp"/><Relationship Id="rId2" Type="http://schemas.openxmlformats.org/officeDocument/2006/relationships/image" Target="../media/image19.png"/><Relationship Id="rId10" Type="http://schemas.openxmlformats.org/officeDocument/2006/relationships/slideLayout" Target="../slideLayouts/slideLayout1.xml"/><Relationship Id="rId1" Type="http://schemas.openxmlformats.org/officeDocument/2006/relationships/image" Target="../media/image18.jpeg"/></Relationships>
</file>

<file path=ppt/slides/_rels/slide31.xml.rels><?xml version="1.0" encoding="UTF-8" standalone="yes"?>
<Relationships xmlns="http://schemas.openxmlformats.org/package/2006/relationships"><Relationship Id="rId9" Type="http://schemas.openxmlformats.org/officeDocument/2006/relationships/image" Target="../media/image17.png"/><Relationship Id="rId8" Type="http://schemas.microsoft.com/office/2007/relationships/media" Target="../media/media7.mp3"/><Relationship Id="rId7" Type="http://schemas.openxmlformats.org/officeDocument/2006/relationships/audio" Target="NULL" TargetMode="External"/><Relationship Id="rId6" Type="http://schemas.openxmlformats.org/officeDocument/2006/relationships/image" Target="../media/image24.png"/><Relationship Id="rId5" Type="http://schemas.microsoft.com/office/2007/relationships/hdphoto" Target="../media/image22.wdp"/><Relationship Id="rId4" Type="http://schemas.openxmlformats.org/officeDocument/2006/relationships/image" Target="../media/image21.png"/><Relationship Id="rId3" Type="http://schemas.microsoft.com/office/2007/relationships/hdphoto" Target="../media/image20.wdp"/><Relationship Id="rId2" Type="http://schemas.openxmlformats.org/officeDocument/2006/relationships/image" Target="../media/image19.png"/><Relationship Id="rId10" Type="http://schemas.openxmlformats.org/officeDocument/2006/relationships/slideLayout" Target="../slideLayouts/slideLayout1.xml"/><Relationship Id="rId1" Type="http://schemas.openxmlformats.org/officeDocument/2006/relationships/image" Target="../media/image18.jpeg"/></Relationships>
</file>

<file path=ppt/slides/_rels/slide32.xml.rels><?xml version="1.0" encoding="UTF-8" standalone="yes"?>
<Relationships xmlns="http://schemas.openxmlformats.org/package/2006/relationships"><Relationship Id="rId9" Type="http://schemas.openxmlformats.org/officeDocument/2006/relationships/image" Target="../media/image25.png"/><Relationship Id="rId8" Type="http://schemas.microsoft.com/office/2007/relationships/media" Target="../media/media6.mp4"/><Relationship Id="rId7" Type="http://schemas.openxmlformats.org/officeDocument/2006/relationships/video" Target="../media/media6.mp4"/><Relationship Id="rId6" Type="http://schemas.openxmlformats.org/officeDocument/2006/relationships/image" Target="../media/image24.png"/><Relationship Id="rId5" Type="http://schemas.microsoft.com/office/2007/relationships/hdphoto" Target="../media/image22.wdp"/><Relationship Id="rId4" Type="http://schemas.openxmlformats.org/officeDocument/2006/relationships/image" Target="../media/image21.png"/><Relationship Id="rId3" Type="http://schemas.microsoft.com/office/2007/relationships/hdphoto" Target="../media/image20.wdp"/><Relationship Id="rId2" Type="http://schemas.openxmlformats.org/officeDocument/2006/relationships/image" Target="../media/image19.png"/><Relationship Id="rId10" Type="http://schemas.openxmlformats.org/officeDocument/2006/relationships/slideLayout" Target="../slideLayouts/slideLayout1.xml"/><Relationship Id="rId1" Type="http://schemas.openxmlformats.org/officeDocument/2006/relationships/image" Target="../media/image18.jpeg"/></Relationships>
</file>

<file path=ppt/slides/_rels/slide33.xml.rels><?xml version="1.0" encoding="UTF-8" standalone="yes"?>
<Relationships xmlns="http://schemas.openxmlformats.org/package/2006/relationships"><Relationship Id="rId9" Type="http://schemas.openxmlformats.org/officeDocument/2006/relationships/image" Target="../media/image17.png"/><Relationship Id="rId8" Type="http://schemas.microsoft.com/office/2007/relationships/media" Target="../media/media7.mp3"/><Relationship Id="rId7" Type="http://schemas.openxmlformats.org/officeDocument/2006/relationships/audio" Target="NULL" TargetMode="External"/><Relationship Id="rId6" Type="http://schemas.openxmlformats.org/officeDocument/2006/relationships/image" Target="../media/image24.png"/><Relationship Id="rId5" Type="http://schemas.microsoft.com/office/2007/relationships/hdphoto" Target="../media/image22.wdp"/><Relationship Id="rId4" Type="http://schemas.openxmlformats.org/officeDocument/2006/relationships/image" Target="../media/image21.png"/><Relationship Id="rId3" Type="http://schemas.microsoft.com/office/2007/relationships/hdphoto" Target="../media/image20.wdp"/><Relationship Id="rId2" Type="http://schemas.openxmlformats.org/officeDocument/2006/relationships/image" Target="../media/image19.png"/><Relationship Id="rId10" Type="http://schemas.openxmlformats.org/officeDocument/2006/relationships/slideLayout" Target="../slideLayouts/slideLayout1.xml"/><Relationship Id="rId1" Type="http://schemas.openxmlformats.org/officeDocument/2006/relationships/image" Target="../media/image18.jpeg"/></Relationships>
</file>

<file path=ppt/slides/_rels/slide34.xml.rels><?xml version="1.0" encoding="UTF-8" standalone="yes"?>
<Relationships xmlns="http://schemas.openxmlformats.org/package/2006/relationships"><Relationship Id="rId9" Type="http://schemas.openxmlformats.org/officeDocument/2006/relationships/image" Target="../media/image25.png"/><Relationship Id="rId8" Type="http://schemas.microsoft.com/office/2007/relationships/media" Target="../media/media6.mp4"/><Relationship Id="rId7" Type="http://schemas.openxmlformats.org/officeDocument/2006/relationships/video" Target="../media/media6.mp4"/><Relationship Id="rId6" Type="http://schemas.openxmlformats.org/officeDocument/2006/relationships/image" Target="../media/image24.png"/><Relationship Id="rId5" Type="http://schemas.microsoft.com/office/2007/relationships/hdphoto" Target="../media/image22.wdp"/><Relationship Id="rId4" Type="http://schemas.openxmlformats.org/officeDocument/2006/relationships/image" Target="../media/image21.png"/><Relationship Id="rId3" Type="http://schemas.microsoft.com/office/2007/relationships/hdphoto" Target="../media/image20.wdp"/><Relationship Id="rId2" Type="http://schemas.openxmlformats.org/officeDocument/2006/relationships/image" Target="../media/image19.png"/><Relationship Id="rId10" Type="http://schemas.openxmlformats.org/officeDocument/2006/relationships/slideLayout" Target="../slideLayouts/slideLayout1.xml"/><Relationship Id="rId1" Type="http://schemas.openxmlformats.org/officeDocument/2006/relationships/image" Target="../media/image18.jpeg"/></Relationships>
</file>

<file path=ppt/slides/_rels/slide35.xml.rels><?xml version="1.0" encoding="UTF-8" standalone="yes"?>
<Relationships xmlns="http://schemas.openxmlformats.org/package/2006/relationships"><Relationship Id="rId9" Type="http://schemas.openxmlformats.org/officeDocument/2006/relationships/image" Target="../media/image17.png"/><Relationship Id="rId8" Type="http://schemas.microsoft.com/office/2007/relationships/media" Target="../media/media7.mp3"/><Relationship Id="rId7" Type="http://schemas.openxmlformats.org/officeDocument/2006/relationships/audio" Target="NULL" TargetMode="External"/><Relationship Id="rId6" Type="http://schemas.openxmlformats.org/officeDocument/2006/relationships/image" Target="../media/image24.png"/><Relationship Id="rId5" Type="http://schemas.microsoft.com/office/2007/relationships/hdphoto" Target="../media/image22.wdp"/><Relationship Id="rId4" Type="http://schemas.openxmlformats.org/officeDocument/2006/relationships/image" Target="../media/image21.png"/><Relationship Id="rId3" Type="http://schemas.microsoft.com/office/2007/relationships/hdphoto" Target="../media/image20.wdp"/><Relationship Id="rId2" Type="http://schemas.openxmlformats.org/officeDocument/2006/relationships/image" Target="../media/image19.png"/><Relationship Id="rId10" Type="http://schemas.openxmlformats.org/officeDocument/2006/relationships/slideLayout" Target="../slideLayouts/slideLayout1.xml"/><Relationship Id="rId1" Type="http://schemas.openxmlformats.org/officeDocument/2006/relationships/image" Target="../media/image18.jpeg"/></Relationships>
</file>

<file path=ppt/slides/_rels/slide36.xml.rels><?xml version="1.0" encoding="UTF-8" standalone="yes"?>
<Relationships xmlns="http://schemas.openxmlformats.org/package/2006/relationships"><Relationship Id="rId9" Type="http://schemas.openxmlformats.org/officeDocument/2006/relationships/image" Target="../media/image25.png"/><Relationship Id="rId8" Type="http://schemas.microsoft.com/office/2007/relationships/media" Target="../media/media6.mp4"/><Relationship Id="rId7" Type="http://schemas.openxmlformats.org/officeDocument/2006/relationships/video" Target="../media/media6.mp4"/><Relationship Id="rId6" Type="http://schemas.openxmlformats.org/officeDocument/2006/relationships/image" Target="../media/image24.png"/><Relationship Id="rId5" Type="http://schemas.microsoft.com/office/2007/relationships/hdphoto" Target="../media/image22.wdp"/><Relationship Id="rId4" Type="http://schemas.openxmlformats.org/officeDocument/2006/relationships/image" Target="../media/image21.png"/><Relationship Id="rId3" Type="http://schemas.microsoft.com/office/2007/relationships/hdphoto" Target="../media/image20.wdp"/><Relationship Id="rId2" Type="http://schemas.openxmlformats.org/officeDocument/2006/relationships/image" Target="../media/image19.png"/><Relationship Id="rId10" Type="http://schemas.openxmlformats.org/officeDocument/2006/relationships/slideLayout" Target="../slideLayouts/slideLayout1.xml"/><Relationship Id="rId1" Type="http://schemas.openxmlformats.org/officeDocument/2006/relationships/image" Target="../media/image18.jpeg"/></Relationships>
</file>

<file path=ppt/slides/_rels/slide37.xml.rels><?xml version="1.0" encoding="UTF-8" standalone="yes"?>
<Relationships xmlns="http://schemas.openxmlformats.org/package/2006/relationships"><Relationship Id="rId9" Type="http://schemas.openxmlformats.org/officeDocument/2006/relationships/image" Target="../media/image17.png"/><Relationship Id="rId8" Type="http://schemas.microsoft.com/office/2007/relationships/media" Target="../media/media7.mp3"/><Relationship Id="rId7" Type="http://schemas.openxmlformats.org/officeDocument/2006/relationships/audio" Target="NULL" TargetMode="External"/><Relationship Id="rId6" Type="http://schemas.openxmlformats.org/officeDocument/2006/relationships/image" Target="../media/image24.png"/><Relationship Id="rId5" Type="http://schemas.microsoft.com/office/2007/relationships/hdphoto" Target="../media/image22.wdp"/><Relationship Id="rId4" Type="http://schemas.openxmlformats.org/officeDocument/2006/relationships/image" Target="../media/image21.png"/><Relationship Id="rId3" Type="http://schemas.microsoft.com/office/2007/relationships/hdphoto" Target="../media/image20.wdp"/><Relationship Id="rId2" Type="http://schemas.openxmlformats.org/officeDocument/2006/relationships/image" Target="../media/image19.png"/><Relationship Id="rId10" Type="http://schemas.openxmlformats.org/officeDocument/2006/relationships/slideLayout" Target="../slideLayouts/slideLayout1.xml"/><Relationship Id="rId1" Type="http://schemas.openxmlformats.org/officeDocument/2006/relationships/image" Target="../media/image18.jpeg"/></Relationships>
</file>

<file path=ppt/slides/_rels/slide38.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7.png"/><Relationship Id="rId3" Type="http://schemas.microsoft.com/office/2007/relationships/media" Target="../media/media4.mp3"/><Relationship Id="rId2" Type="http://schemas.openxmlformats.org/officeDocument/2006/relationships/audio" Target="../media/media4.mp3"/><Relationship Id="rId1" Type="http://schemas.openxmlformats.org/officeDocument/2006/relationships/image" Target="../media/image16.jpe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4.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png"/></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6.jpeg"/></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18.xml"/><Relationship Id="rId5" Type="http://schemas.openxmlformats.org/officeDocument/2006/relationships/image" Target="../media/image11.png"/><Relationship Id="rId4" Type="http://schemas.microsoft.com/office/2007/relationships/media" Target="../media/media3.mp4"/><Relationship Id="rId3" Type="http://schemas.openxmlformats.org/officeDocument/2006/relationships/video" Target="../media/media3.mp4"/><Relationship Id="rId2" Type="http://schemas.openxmlformats.org/officeDocument/2006/relationships/image" Target="../media/image10.png"/><Relationship Id="rId1" Type="http://schemas.openxmlformats.org/officeDocument/2006/relationships/image" Target="../media/image1.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62.xml"/><Relationship Id="rId1"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73.xml"/><Relationship Id="rId1" Type="http://schemas.openxmlformats.org/officeDocument/2006/relationships/image" Target="../media/image1.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26000"/>
            <a:lum/>
          </a:blip>
          <a:srcRect/>
          <a:stretch>
            <a:fillRect t="-2000" b="-2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21" y="32"/>
            <a:ext cx="11582401" cy="6541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Google Shape;501;p15"/>
          <p:cNvSpPr txBox="1"/>
          <p:nvPr/>
        </p:nvSpPr>
        <p:spPr>
          <a:xfrm>
            <a:off x="2708275" y="0"/>
            <a:ext cx="8988425" cy="886460"/>
          </a:xfrm>
          <a:prstGeom prst="rect">
            <a:avLst/>
          </a:prstGeom>
          <a:solidFill>
            <a:srgbClr val="FF0000"/>
          </a:solidFill>
          <a:ln>
            <a:noFill/>
          </a:ln>
        </p:spPr>
        <p:txBody>
          <a:bodyPr spcFirstLastPara="1" wrap="square" lIns="121900" tIns="121900" rIns="121900" bIns="1219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51230" rtl="0" eaLnBrk="1" fontAlgn="auto" latinLnBrk="0" hangingPunct="1">
              <a:lnSpc>
                <a:spcPct val="90000"/>
              </a:lnSpc>
              <a:spcBef>
                <a:spcPct val="0"/>
              </a:spcBef>
              <a:spcAft>
                <a:spcPts val="600"/>
              </a:spcAft>
              <a:buClrTx/>
              <a:buSzTx/>
              <a:buFontTx/>
              <a:buNone/>
              <a:defRPr/>
            </a:pPr>
            <a:r>
              <a:rPr lang="en-US" sz="4800" b="1" smtClean="0">
                <a:solidFill>
                  <a:prstClr val="white"/>
                </a:solidFill>
                <a:latin typeface="Times New Roman" panose="02020603050405020304" pitchFamily="18" charset="0"/>
                <a:cs typeface="Times New Roman" panose="02020603050405020304" pitchFamily="18" charset="0"/>
                <a:sym typeface="Calibri" panose="020F0502020204030204"/>
              </a:rPr>
              <a:t>NHÀ HÁT KỊCH CẨM THỊNH</a:t>
            </a:r>
            <a:endPar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endParaRPr>
          </a:p>
        </p:txBody>
      </p:sp>
      <p:pic>
        <p:nvPicPr>
          <p:cNvPr id="2" name="Tieng-phao-no.mp3">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5892800" y="3225800"/>
            <a:ext cx="406400" cy="406400"/>
          </a:xfrm>
          <a:prstGeom prst="rect">
            <a:avLst/>
          </a:prstGeom>
        </p:spPr>
      </p:pic>
      <p:pic>
        <p:nvPicPr>
          <p:cNvPr id="4" name="Tieng-phao-no.mp3">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6"/>
          <a:stretch>
            <a:fillRect/>
          </a:stretch>
        </p:blipFill>
        <p:spPr>
          <a:xfrm>
            <a:off x="5892800" y="3225800"/>
            <a:ext cx="406400" cy="406400"/>
          </a:xfrm>
          <a:prstGeom prst="rect">
            <a:avLst/>
          </a:prstGeom>
        </p:spPr>
      </p:pic>
      <p:pic>
        <p:nvPicPr>
          <p:cNvPr id="5" name="nhac trao giai.mp3">
            <a:hlinkClick r:id="" action="ppaction://media"/>
          </p:cNvPr>
          <p:cNvPicPr>
            <a:picLocks noChangeAspect="1"/>
          </p:cNvPicPr>
          <p:nvPr>
            <a:audioFile r:link="rId7"/>
            <p:extLst>
              <p:ext uri="{DAA4B4D4-6D71-4841-9C94-3DE7FCFB9230}">
                <p14:media xmlns:p14="http://schemas.microsoft.com/office/powerpoint/2010/main" r:embed="rId8"/>
              </p:ext>
            </p:extLst>
          </p:nvPr>
        </p:nvPicPr>
        <p:blipFill>
          <a:blip r:embed="rId9"/>
          <a:stretch>
            <a:fillRect/>
          </a:stretch>
        </p:blipFill>
        <p:spPr>
          <a:xfrm>
            <a:off x="5892800" y="3225800"/>
            <a:ext cx="406400" cy="406400"/>
          </a:xfrm>
          <a:prstGeom prst="rect">
            <a:avLst/>
          </a:prstGeom>
        </p:spPr>
      </p:pic>
      <p:pic>
        <p:nvPicPr>
          <p:cNvPr id="6" name="Tieng-phao-no.mp3">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5892800" y="3225800"/>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54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31541"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880009" fill="hold"/>
                                        <p:tgtEl>
                                          <p:spTgt spid="5"/>
                                        </p:tgtEl>
                                      </p:cBhvr>
                                    </p:cmd>
                                  </p:childTnLst>
                                </p:cTn>
                              </p:par>
                            </p:childTnLst>
                          </p:cTn>
                        </p:par>
                      </p:childTnLst>
                    </p:cTn>
                  </p:par>
                </p:childTnLst>
              </p:cTn>
              <p:nextCondLst>
                <p:cond evt="onClick" delay="0">
                  <p:tgtEl>
                    <p:spTgt spid="5"/>
                  </p:tgtEl>
                </p:cond>
              </p:nextCondLst>
            </p:seq>
            <p:audio>
              <p:cMediaNode vol="80000">
                <p:cTn id="19" fill="hold" display="0">
                  <p:stCondLst>
                    <p:cond delay="indefinite"/>
                  </p:stCondLst>
                  <p:endCondLst>
                    <p:cond evt="onStopAudio" delay="0">
                      <p:tgtEl>
                        <p:sldTgt/>
                      </p:tgtEl>
                    </p:cond>
                  </p:endCondLst>
                </p:cTn>
                <p:tgtEl>
                  <p:spTgt spid="5"/>
                </p:tgtEl>
              </p:cMediaNode>
            </p:audio>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31541" fill="hold"/>
                                        <p:tgtEl>
                                          <p:spTgt spid="6"/>
                                        </p:tgtEl>
                                      </p:cBhvr>
                                    </p:cmd>
                                  </p:childTnLst>
                                </p:cTn>
                              </p:par>
                            </p:childTnLst>
                          </p:cTn>
                        </p:par>
                      </p:childTnLst>
                    </p:cTn>
                  </p:par>
                </p:childTnLst>
              </p:cTn>
              <p:nextCondLst>
                <p:cond evt="onClick" delay="0">
                  <p:tgtEl>
                    <p:spTgt spid="6"/>
                  </p:tgtEl>
                </p:cond>
              </p:nextCondLst>
            </p:seq>
            <p:audio>
              <p:cMediaNode vol="80000">
                <p:cTn id="25"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p:cNvSpPr>
            <a:spLocks noGrp="1" noRot="1" noChangeAspect="1" noMove="1" noResize="1" noEditPoints="1" noAdjustHandles="1" noChangeArrowheads="1" noChangeShapeType="1" noTextEdit="1"/>
          </p:cNvSpPr>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 name="Google Shape;501;p15"/>
          <p:cNvSpPr txBox="1"/>
          <p:nvPr/>
        </p:nvSpPr>
        <p:spPr>
          <a:xfrm>
            <a:off x="2282847" y="2907440"/>
            <a:ext cx="1867391" cy="1198612"/>
          </a:xfrm>
          <a:prstGeom prst="rect">
            <a:avLst/>
          </a:prstGeom>
          <a:noFill/>
          <a:ln>
            <a:noFill/>
          </a:ln>
        </p:spPr>
        <p:txBody>
          <a:bodyPr spcFirstLastPara="1" wrap="square" lIns="121900" tIns="121900" rIns="121900" bIns="1219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951230">
              <a:spcAft>
                <a:spcPts val="600"/>
              </a:spcAft>
              <a:defRPr/>
            </a:pPr>
            <a:r>
              <a:rPr lang="en-US" sz="7200" b="1" dirty="0">
                <a:solidFill>
                  <a:prstClr val="white"/>
                </a:solidFill>
                <a:latin typeface="Times New Roman" panose="02020603050405020304" pitchFamily="18" charset="0"/>
                <a:cs typeface="Times New Roman" panose="02020603050405020304" pitchFamily="18" charset="0"/>
                <a:sym typeface="Calibri" panose="020F0502020204030204"/>
              </a:rPr>
              <a:t>02</a:t>
            </a:r>
            <a:endParaRPr lang="en-US" sz="7200" b="1" dirty="0">
              <a:solidFill>
                <a:prstClr val="white"/>
              </a:solidFill>
              <a:latin typeface="Times New Roman" panose="02020603050405020304" pitchFamily="18" charset="0"/>
              <a:ea typeface="Calibri" panose="020F0502020204030204"/>
              <a:cs typeface="Times New Roman" panose="02020603050405020304" pitchFamily="18" charset="0"/>
              <a:sym typeface="Calibri" panose="020F0502020204030204"/>
            </a:endParaRPr>
          </a:p>
        </p:txBody>
      </p:sp>
      <p:pic>
        <p:nvPicPr>
          <p:cNvPr id="4" name="Picture 3"/>
          <p:cNvPicPr>
            <a:picLocks noChangeAspect="1"/>
          </p:cNvPicPr>
          <p:nvPr/>
        </p:nvPicPr>
        <p:blipFill>
          <a:blip r:embed="rId1"/>
          <a:stretch>
            <a:fillRect/>
          </a:stretch>
        </p:blipFill>
        <p:spPr>
          <a:xfrm>
            <a:off x="9859029" y="5327130"/>
            <a:ext cx="1941443" cy="1440373"/>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a:spLocks noGrp="1" noRot="1" noChangeAspect="1" noMove="1" noResize="1" noEditPoints="1" noAdjustHandles="1" noChangeArrowheads="1" noChangeShapeType="1" noTextEdit="1"/>
          </p:cNvSpPr>
          <p:nvPr/>
        </p:nvSpPr>
        <p:spPr>
          <a:xfrm rot="16200000" flipH="1">
            <a:off x="2666617" y="-2666187"/>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a:spLocks noGrp="1" noRot="1" noChangeAspect="1" noMove="1" noResize="1" noEditPoints="1" noAdjustHandles="1" noChangeArrowheads="1" noChangeShapeType="1" noTextEdit="1"/>
          </p:cNvSpPr>
          <p:nvPr/>
        </p:nvSpPr>
        <p:spPr>
          <a:xfrm rot="10800000" flipH="1">
            <a:off x="-2312" y="0"/>
            <a:ext cx="9070847"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a:spLocks noGrp="1" noRot="1" noChangeAspect="1" noMove="1" noResize="1" noEditPoints="1" noAdjustHandles="1" noChangeArrowheads="1" noChangeShapeType="1" noTextEdit="1"/>
          </p:cNvSpPr>
          <p:nvPr/>
        </p:nvSpPr>
        <p:spPr>
          <a:xfrm rot="16200000" flipH="1">
            <a:off x="3649491" y="-1685841"/>
            <a:ext cx="4894564" cy="12193547"/>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500;p15"/>
          <p:cNvSpPr/>
          <p:nvPr/>
        </p:nvSpPr>
        <p:spPr>
          <a:xfrm>
            <a:off x="9133159" y="2144810"/>
            <a:ext cx="2936920" cy="4532244"/>
          </a:xfrm>
          <a:prstGeom prst="rect">
            <a:avLst/>
          </a:prstGeom>
        </p:spPr>
        <p:style>
          <a:lnRef idx="1">
            <a:schemeClr val="accent5"/>
          </a:lnRef>
          <a:fillRef idx="2">
            <a:schemeClr val="accent5"/>
          </a:fillRef>
          <a:effectRef idx="1">
            <a:schemeClr val="accent5"/>
          </a:effectRef>
          <a:fontRef idx="minor">
            <a:schemeClr val="dk1"/>
          </a:fontRef>
        </p:style>
        <p:txBody>
          <a:bodyPr spcFirstLastPara="1" wrap="square" lIns="121900" tIns="121900" rIns="121900" bIns="121900" anchor="ctr" anchorCtr="0">
            <a:noAutofit/>
          </a:bodyPr>
          <a:lstStyle/>
          <a:p>
            <a:pPr algn="just" defTabSz="1219200">
              <a:lnSpc>
                <a:spcPct val="150000"/>
              </a:lnSpc>
              <a:buClr>
                <a:srgbClr val="000000"/>
              </a:buClr>
              <a:buSzPts val="1400"/>
            </a:pPr>
            <a:r>
              <a:rPr lang="vi-VN" sz="2800" dirty="0">
                <a:solidFill>
                  <a:srgbClr val="002060"/>
                </a:solidFill>
                <a:latin typeface="Times New Roman" panose="02020603050405020304"/>
                <a:ea typeface="Times New Roman" panose="02020603050405020304"/>
              </a:rPr>
              <a:t>-&gt;</a:t>
            </a:r>
            <a:r>
              <a:rPr lang="en-US" sz="2800" dirty="0">
                <a:solidFill>
                  <a:srgbClr val="002060"/>
                </a:solidFill>
                <a:latin typeface="Times New Roman" panose="02020603050405020304"/>
                <a:ea typeface="Times New Roman" panose="02020603050405020304"/>
              </a:rPr>
              <a:t> </a:t>
            </a:r>
            <a:r>
              <a:rPr lang="vi-VN" sz="2800" b="1" dirty="0">
                <a:solidFill>
                  <a:srgbClr val="002060"/>
                </a:solidFill>
                <a:latin typeface="Times New Roman" panose="02020603050405020304"/>
                <a:ea typeface="Times New Roman" panose="02020603050405020304"/>
              </a:rPr>
              <a:t>Họ là nhân vật phụ làm cho vở kịch thêm sinh động, hấp dẫn.</a:t>
            </a:r>
            <a:r>
              <a:rPr lang="vi-VN" sz="2800" dirty="0">
                <a:solidFill>
                  <a:srgbClr val="002060"/>
                </a:solidFill>
                <a:latin typeface="Times New Roman" panose="02020603050405020304"/>
                <a:ea typeface="Times New Roman" panose="02020603050405020304"/>
              </a:rPr>
              <a:t> </a:t>
            </a:r>
            <a:endParaRPr lang="en-US" sz="2800" dirty="0">
              <a:solidFill>
                <a:srgbClr val="002060"/>
              </a:solidFill>
              <a:latin typeface="Cambria" panose="02040503050406030204" pitchFamily="18" charset="0"/>
              <a:ea typeface="Cambria" panose="02040503050406030204" pitchFamily="18" charset="0"/>
            </a:endParaRPr>
          </a:p>
          <a:p>
            <a:pPr defTabSz="1219200">
              <a:buClr>
                <a:srgbClr val="000000"/>
              </a:buClr>
              <a:buSzPts val="1400"/>
            </a:pPr>
            <a:endParaRPr lang="en-US" sz="1800" kern="0" dirty="0">
              <a:solidFill>
                <a:srgbClr val="000000"/>
              </a:solidFill>
              <a:latin typeface="Arial" panose="020B0604020202020204"/>
              <a:ea typeface="Arial" panose="020B0604020202020204"/>
              <a:cs typeface="Arial" panose="020B0604020202020204"/>
              <a:sym typeface="Arial" panose="020B0604020202020204"/>
            </a:endParaRPr>
          </a:p>
        </p:txBody>
      </p:sp>
      <p:sp>
        <p:nvSpPr>
          <p:cNvPr id="4" name="Google Shape;502;p15"/>
          <p:cNvSpPr/>
          <p:nvPr/>
        </p:nvSpPr>
        <p:spPr>
          <a:xfrm>
            <a:off x="188845" y="2146852"/>
            <a:ext cx="8666923" cy="4532244"/>
          </a:xfrm>
          <a:prstGeom prst="rect">
            <a:avLst/>
          </a:prstGeom>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algn="just">
              <a:lnSpc>
                <a:spcPct val="150000"/>
              </a:lnSpc>
            </a:pPr>
            <a:r>
              <a:rPr lang="en-US" sz="2800" dirty="0">
                <a:latin typeface="Times New Roman" panose="02020603050405020304"/>
                <a:ea typeface="Times New Roman" panose="02020603050405020304"/>
                <a:cs typeface="Times New Roman" panose="02020603050405020304"/>
              </a:rPr>
              <a:t>- Văn </a:t>
            </a:r>
            <a:r>
              <a:rPr lang="en-US" sz="2800" dirty="0" err="1">
                <a:latin typeface="Times New Roman" panose="02020603050405020304"/>
                <a:ea typeface="Times New Roman" panose="02020603050405020304"/>
                <a:cs typeface="Times New Roman" panose="02020603050405020304"/>
              </a:rPr>
              <a:t>Sửu</a:t>
            </a:r>
            <a:r>
              <a:rPr lang="en-US" sz="2800" dirty="0">
                <a:latin typeface="Times New Roman" panose="02020603050405020304"/>
                <a:ea typeface="Times New Roman" panose="02020603050405020304"/>
                <a:cs typeface="Times New Roman" panose="02020603050405020304"/>
              </a:rPr>
              <a:t>: </a:t>
            </a:r>
            <a:r>
              <a:rPr lang="vi-VN" sz="2800" dirty="0">
                <a:latin typeface="Times New Roman" panose="02020603050405020304"/>
                <a:ea typeface="Times New Roman" panose="02020603050405020304"/>
                <a:cs typeface="Times New Roman" panose="02020603050405020304"/>
              </a:rPr>
              <a:t>Văn Sửu là người thiếu hiểu biết, sáo rỗng thích nói hơn làm</a:t>
            </a:r>
            <a:r>
              <a:rPr lang="en-US" sz="2800" dirty="0">
                <a:latin typeface="Times New Roman" panose="02020603050405020304"/>
                <a:ea typeface="Times New Roman" panose="02020603050405020304"/>
                <a:cs typeface="Times New Roman" panose="02020603050405020304"/>
              </a:rPr>
              <a:t>, </a:t>
            </a:r>
            <a:r>
              <a:rPr lang="en-US" sz="2800" dirty="0" err="1">
                <a:latin typeface="Times New Roman" panose="02020603050405020304"/>
                <a:ea typeface="Times New Roman" panose="02020603050405020304"/>
                <a:cs typeface="Times New Roman" panose="02020603050405020304"/>
              </a:rPr>
              <a:t>ra</a:t>
            </a:r>
            <a:r>
              <a:rPr lang="en-US" sz="2800" dirty="0">
                <a:latin typeface="Times New Roman" panose="02020603050405020304"/>
                <a:ea typeface="Times New Roman" panose="02020603050405020304"/>
                <a:cs typeface="Times New Roman" panose="02020603050405020304"/>
              </a:rPr>
              <a:t> </a:t>
            </a:r>
            <a:r>
              <a:rPr lang="en-US" sz="2800" dirty="0" err="1">
                <a:latin typeface="Times New Roman" panose="02020603050405020304"/>
                <a:ea typeface="Times New Roman" panose="02020603050405020304"/>
                <a:cs typeface="Times New Roman" panose="02020603050405020304"/>
              </a:rPr>
              <a:t>oai</a:t>
            </a:r>
            <a:r>
              <a:rPr lang="en-US" sz="2800" dirty="0">
                <a:latin typeface="Times New Roman" panose="02020603050405020304"/>
                <a:ea typeface="Times New Roman" panose="02020603050405020304"/>
                <a:cs typeface="Times New Roman" panose="02020603050405020304"/>
              </a:rPr>
              <a:t>, </a:t>
            </a:r>
            <a:r>
              <a:rPr lang="en-US" sz="2800" dirty="0" err="1">
                <a:latin typeface="Times New Roman" panose="02020603050405020304"/>
                <a:ea typeface="Times New Roman" panose="02020603050405020304"/>
                <a:cs typeface="Times New Roman" panose="02020603050405020304"/>
              </a:rPr>
              <a:t>quan</a:t>
            </a:r>
            <a:r>
              <a:rPr lang="en-US" sz="2800" dirty="0">
                <a:latin typeface="Times New Roman" panose="02020603050405020304"/>
                <a:ea typeface="Times New Roman" panose="02020603050405020304"/>
                <a:cs typeface="Times New Roman" panose="02020603050405020304"/>
              </a:rPr>
              <a:t> </a:t>
            </a:r>
            <a:r>
              <a:rPr lang="en-US" sz="2800" dirty="0" err="1">
                <a:latin typeface="Times New Roman" panose="02020603050405020304"/>
                <a:ea typeface="Times New Roman" panose="02020603050405020304"/>
                <a:cs typeface="Times New Roman" panose="02020603050405020304"/>
              </a:rPr>
              <a:t>cách</a:t>
            </a:r>
            <a:r>
              <a:rPr lang="en-US" sz="2800" dirty="0">
                <a:latin typeface="Times New Roman" panose="02020603050405020304"/>
                <a:ea typeface="Times New Roman" panose="02020603050405020304"/>
                <a:cs typeface="Times New Roman" panose="02020603050405020304"/>
              </a:rPr>
              <a:t>.</a:t>
            </a:r>
            <a:endParaRPr lang="vi-VN" sz="2800" kern="100" dirty="0">
              <a:latin typeface="Times New Roman" panose="02020603050405020304"/>
              <a:ea typeface="Calibri" panose="020F0502020204030204"/>
              <a:cs typeface="Times New Roman" panose="02020603050405020304"/>
            </a:endParaRPr>
          </a:p>
          <a:p>
            <a:pPr algn="just">
              <a:lnSpc>
                <a:spcPct val="150000"/>
              </a:lnSpc>
              <a:tabLst>
                <a:tab pos="120015" algn="l"/>
                <a:tab pos="240030" algn="l"/>
              </a:tabLst>
            </a:pPr>
            <a:r>
              <a:rPr lang="en-US" sz="2800" dirty="0">
                <a:latin typeface="Times New Roman" panose="02020603050405020304"/>
                <a:ea typeface="Times New Roman" panose="02020603050405020304"/>
                <a:cs typeface="Times New Roman" panose="02020603050405020304"/>
              </a:rPr>
              <a:t>- </a:t>
            </a:r>
            <a:r>
              <a:rPr lang="en-US" sz="2800" dirty="0" err="1">
                <a:latin typeface="Times New Roman" panose="02020603050405020304"/>
                <a:ea typeface="Times New Roman" panose="02020603050405020304"/>
                <a:cs typeface="Times New Roman" panose="02020603050405020304"/>
              </a:rPr>
              <a:t>Ông</a:t>
            </a:r>
            <a:r>
              <a:rPr lang="en-US" sz="2800" dirty="0">
                <a:latin typeface="Times New Roman" panose="02020603050405020304"/>
                <a:ea typeface="Times New Roman" panose="02020603050405020304"/>
                <a:cs typeface="Times New Roman" panose="02020603050405020304"/>
              </a:rPr>
              <a:t> </a:t>
            </a:r>
            <a:r>
              <a:rPr lang="en-US" sz="2800" dirty="0" err="1">
                <a:latin typeface="Times New Roman" panose="02020603050405020304"/>
                <a:ea typeface="Times New Roman" panose="02020603050405020304"/>
                <a:cs typeface="Times New Roman" panose="02020603050405020304"/>
              </a:rPr>
              <a:t>bà</a:t>
            </a:r>
            <a:r>
              <a:rPr lang="en-US" sz="2800" dirty="0">
                <a:latin typeface="Times New Roman" panose="02020603050405020304"/>
                <a:ea typeface="Times New Roman" panose="02020603050405020304"/>
                <a:cs typeface="Times New Roman" panose="02020603050405020304"/>
              </a:rPr>
              <a:t> </a:t>
            </a:r>
            <a:r>
              <a:rPr lang="en-US" sz="2800" dirty="0" err="1">
                <a:latin typeface="Times New Roman" panose="02020603050405020304"/>
                <a:ea typeface="Times New Roman" panose="02020603050405020304"/>
                <a:cs typeface="Times New Roman" panose="02020603050405020304"/>
              </a:rPr>
              <a:t>Độp</a:t>
            </a:r>
            <a:r>
              <a:rPr lang="en-US" sz="2800" dirty="0">
                <a:latin typeface="Times New Roman" panose="02020603050405020304"/>
                <a:ea typeface="Times New Roman" panose="02020603050405020304"/>
                <a:cs typeface="Times New Roman" panose="02020603050405020304"/>
              </a:rPr>
              <a:t>, </a:t>
            </a:r>
            <a:r>
              <a:rPr lang="en-US" sz="2800" dirty="0" err="1">
                <a:latin typeface="Times New Roman" panose="02020603050405020304"/>
                <a:ea typeface="Times New Roman" panose="02020603050405020304"/>
                <a:cs typeface="Times New Roman" panose="02020603050405020304"/>
              </a:rPr>
              <a:t>ông</a:t>
            </a:r>
            <a:r>
              <a:rPr lang="en-US" sz="2800" dirty="0">
                <a:latin typeface="Times New Roman" panose="02020603050405020304"/>
                <a:ea typeface="Times New Roman" panose="02020603050405020304"/>
                <a:cs typeface="Times New Roman" panose="02020603050405020304"/>
              </a:rPr>
              <a:t> </a:t>
            </a:r>
            <a:r>
              <a:rPr lang="en-US" sz="2800" dirty="0" err="1">
                <a:latin typeface="Times New Roman" panose="02020603050405020304"/>
                <a:ea typeface="Times New Roman" panose="02020603050405020304"/>
                <a:cs typeface="Times New Roman" panose="02020603050405020304"/>
              </a:rPr>
              <a:t>Thình</a:t>
            </a:r>
            <a:r>
              <a:rPr lang="en-US" sz="2800" dirty="0">
                <a:latin typeface="Times New Roman" panose="02020603050405020304"/>
                <a:ea typeface="Times New Roman" panose="02020603050405020304"/>
                <a:cs typeface="Times New Roman" panose="02020603050405020304"/>
              </a:rPr>
              <a:t>… -&gt; </a:t>
            </a:r>
            <a:r>
              <a:rPr lang="en-US" sz="2800" dirty="0" err="1">
                <a:latin typeface="Times New Roman" panose="02020603050405020304"/>
                <a:ea typeface="Times New Roman" panose="02020603050405020304"/>
                <a:cs typeface="Times New Roman" panose="02020603050405020304"/>
              </a:rPr>
              <a:t>là</a:t>
            </a:r>
            <a:r>
              <a:rPr lang="en-US" sz="2800" dirty="0">
                <a:latin typeface="Times New Roman" panose="02020603050405020304"/>
                <a:ea typeface="Times New Roman" panose="02020603050405020304"/>
                <a:cs typeface="Times New Roman" panose="02020603050405020304"/>
              </a:rPr>
              <a:t> </a:t>
            </a:r>
            <a:r>
              <a:rPr lang="en-US" sz="2800" dirty="0" err="1">
                <a:latin typeface="Times New Roman" panose="02020603050405020304"/>
                <a:ea typeface="Times New Roman" panose="02020603050405020304"/>
                <a:cs typeface="Times New Roman" panose="02020603050405020304"/>
              </a:rPr>
              <a:t>những</a:t>
            </a:r>
            <a:r>
              <a:rPr lang="en-US" sz="2800" dirty="0">
                <a:latin typeface="Times New Roman" panose="02020603050405020304"/>
                <a:ea typeface="Times New Roman" panose="02020603050405020304"/>
                <a:cs typeface="Times New Roman" panose="02020603050405020304"/>
              </a:rPr>
              <a:t> </a:t>
            </a:r>
            <a:r>
              <a:rPr lang="en-US" sz="2800" dirty="0" err="1">
                <a:latin typeface="Times New Roman" panose="02020603050405020304"/>
                <a:ea typeface="Times New Roman" panose="02020603050405020304"/>
                <a:cs typeface="Times New Roman" panose="02020603050405020304"/>
              </a:rPr>
              <a:t>người</a:t>
            </a:r>
            <a:r>
              <a:rPr lang="en-US" sz="2800" dirty="0">
                <a:latin typeface="Times New Roman" panose="02020603050405020304"/>
                <a:ea typeface="Times New Roman" panose="02020603050405020304"/>
                <a:cs typeface="Times New Roman" panose="02020603050405020304"/>
              </a:rPr>
              <a:t> </a:t>
            </a:r>
            <a:r>
              <a:rPr lang="en-US" sz="2800" dirty="0" err="1">
                <a:latin typeface="Times New Roman" panose="02020603050405020304"/>
                <a:ea typeface="Times New Roman" panose="02020603050405020304"/>
                <a:cs typeface="Times New Roman" panose="02020603050405020304"/>
              </a:rPr>
              <a:t>thật</a:t>
            </a:r>
            <a:r>
              <a:rPr lang="en-US" sz="2800" dirty="0">
                <a:latin typeface="Times New Roman" panose="02020603050405020304"/>
                <a:ea typeface="Times New Roman" panose="02020603050405020304"/>
                <a:cs typeface="Times New Roman" panose="02020603050405020304"/>
              </a:rPr>
              <a:t> </a:t>
            </a:r>
            <a:r>
              <a:rPr lang="en-US" sz="2800" dirty="0" err="1">
                <a:latin typeface="Times New Roman" panose="02020603050405020304"/>
                <a:ea typeface="Times New Roman" panose="02020603050405020304"/>
                <a:cs typeface="Times New Roman" panose="02020603050405020304"/>
              </a:rPr>
              <a:t>thà</a:t>
            </a:r>
            <a:r>
              <a:rPr lang="en-US" sz="2800" dirty="0">
                <a:latin typeface="Times New Roman" panose="02020603050405020304"/>
                <a:ea typeface="Times New Roman" panose="02020603050405020304"/>
                <a:cs typeface="Times New Roman" panose="02020603050405020304"/>
              </a:rPr>
              <a:t>, </a:t>
            </a:r>
            <a:r>
              <a:rPr lang="en-US" sz="2800" dirty="0" err="1">
                <a:latin typeface="Times New Roman" panose="02020603050405020304"/>
                <a:ea typeface="Times New Roman" panose="02020603050405020304"/>
                <a:cs typeface="Times New Roman" panose="02020603050405020304"/>
              </a:rPr>
              <a:t>giản</a:t>
            </a:r>
            <a:r>
              <a:rPr lang="en-US" sz="2800" dirty="0">
                <a:latin typeface="Times New Roman" panose="02020603050405020304"/>
                <a:ea typeface="Times New Roman" panose="02020603050405020304"/>
                <a:cs typeface="Times New Roman" panose="02020603050405020304"/>
              </a:rPr>
              <a:t> </a:t>
            </a:r>
            <a:r>
              <a:rPr lang="en-US" sz="2800" dirty="0" err="1">
                <a:latin typeface="Times New Roman" panose="02020603050405020304"/>
                <a:ea typeface="Times New Roman" panose="02020603050405020304"/>
                <a:cs typeface="Times New Roman" panose="02020603050405020304"/>
              </a:rPr>
              <a:t>dị</a:t>
            </a:r>
            <a:r>
              <a:rPr lang="en-US" sz="2800" dirty="0">
                <a:latin typeface="Times New Roman" panose="02020603050405020304"/>
                <a:ea typeface="Times New Roman" panose="02020603050405020304"/>
                <a:cs typeface="Times New Roman" panose="02020603050405020304"/>
              </a:rPr>
              <a:t>, </a:t>
            </a:r>
            <a:r>
              <a:rPr lang="en-US" sz="2800" dirty="0" err="1">
                <a:latin typeface="Times New Roman" panose="02020603050405020304"/>
                <a:ea typeface="Times New Roman" panose="02020603050405020304"/>
                <a:cs typeface="Times New Roman" panose="02020603050405020304"/>
              </a:rPr>
              <a:t>chất</a:t>
            </a:r>
            <a:r>
              <a:rPr lang="en-US" sz="2800" dirty="0">
                <a:latin typeface="Times New Roman" panose="02020603050405020304"/>
                <a:ea typeface="Times New Roman" panose="02020603050405020304"/>
                <a:cs typeface="Times New Roman" panose="02020603050405020304"/>
              </a:rPr>
              <a:t> </a:t>
            </a:r>
            <a:r>
              <a:rPr lang="en-US" sz="2800" dirty="0" err="1">
                <a:latin typeface="Times New Roman" panose="02020603050405020304"/>
                <a:ea typeface="Times New Roman" panose="02020603050405020304"/>
                <a:cs typeface="Times New Roman" panose="02020603050405020304"/>
              </a:rPr>
              <a:t>phác</a:t>
            </a:r>
            <a:r>
              <a:rPr lang="en-US" sz="2800" dirty="0">
                <a:latin typeface="Times New Roman" panose="02020603050405020304"/>
                <a:ea typeface="Times New Roman" panose="02020603050405020304"/>
                <a:cs typeface="Times New Roman" panose="02020603050405020304"/>
              </a:rPr>
              <a:t> </a:t>
            </a:r>
            <a:r>
              <a:rPr lang="en-US" sz="2800" dirty="0" err="1">
                <a:latin typeface="Times New Roman" panose="02020603050405020304"/>
                <a:ea typeface="Times New Roman" panose="02020603050405020304"/>
                <a:cs typeface="Times New Roman" panose="02020603050405020304"/>
              </a:rPr>
              <a:t>nhưng</a:t>
            </a:r>
            <a:r>
              <a:rPr lang="en-US" sz="2800" dirty="0">
                <a:latin typeface="Times New Roman" panose="02020603050405020304"/>
                <a:ea typeface="Times New Roman" panose="02020603050405020304"/>
                <a:cs typeface="Times New Roman" panose="02020603050405020304"/>
              </a:rPr>
              <a:t> </a:t>
            </a:r>
            <a:r>
              <a:rPr lang="en-US" sz="2800" dirty="0" err="1">
                <a:latin typeface="Times New Roman" panose="02020603050405020304"/>
                <a:ea typeface="Times New Roman" panose="02020603050405020304"/>
                <a:cs typeface="Times New Roman" panose="02020603050405020304"/>
              </a:rPr>
              <a:t>hiểu</a:t>
            </a:r>
            <a:r>
              <a:rPr lang="en-US" sz="2800" dirty="0">
                <a:latin typeface="Times New Roman" panose="02020603050405020304"/>
                <a:ea typeface="Times New Roman" panose="02020603050405020304"/>
                <a:cs typeface="Times New Roman" panose="02020603050405020304"/>
              </a:rPr>
              <a:t> </a:t>
            </a:r>
            <a:r>
              <a:rPr lang="en-US" sz="2800" dirty="0" err="1">
                <a:latin typeface="Times New Roman" panose="02020603050405020304"/>
                <a:ea typeface="Times New Roman" panose="02020603050405020304"/>
                <a:cs typeface="Times New Roman" panose="02020603050405020304"/>
              </a:rPr>
              <a:t>biết</a:t>
            </a:r>
            <a:r>
              <a:rPr lang="en-US" sz="2800" dirty="0">
                <a:latin typeface="Times New Roman" panose="02020603050405020304"/>
                <a:ea typeface="Times New Roman" panose="02020603050405020304"/>
                <a:cs typeface="Times New Roman" panose="02020603050405020304"/>
              </a:rPr>
              <a:t> </a:t>
            </a:r>
            <a:r>
              <a:rPr lang="en-US" sz="2800" dirty="0" err="1">
                <a:latin typeface="Times New Roman" panose="02020603050405020304"/>
                <a:ea typeface="Times New Roman" panose="02020603050405020304"/>
                <a:cs typeface="Times New Roman" panose="02020603050405020304"/>
              </a:rPr>
              <a:t>hạn</a:t>
            </a:r>
            <a:r>
              <a:rPr lang="en-US" sz="2800" dirty="0">
                <a:latin typeface="Times New Roman" panose="02020603050405020304"/>
                <a:ea typeface="Times New Roman" panose="02020603050405020304"/>
                <a:cs typeface="Times New Roman" panose="02020603050405020304"/>
              </a:rPr>
              <a:t> </a:t>
            </a:r>
            <a:r>
              <a:rPr lang="en-US" sz="2800" dirty="0" err="1">
                <a:latin typeface="Times New Roman" panose="02020603050405020304"/>
                <a:ea typeface="Times New Roman" panose="02020603050405020304"/>
                <a:cs typeface="Times New Roman" panose="02020603050405020304"/>
              </a:rPr>
              <a:t>chế</a:t>
            </a:r>
            <a:r>
              <a:rPr lang="en-US" sz="2800" dirty="0">
                <a:latin typeface="Times New Roman" panose="02020603050405020304"/>
                <a:ea typeface="Times New Roman" panose="02020603050405020304"/>
                <a:cs typeface="Times New Roman" panose="02020603050405020304"/>
              </a:rPr>
              <a:t>. </a:t>
            </a:r>
            <a:r>
              <a:rPr lang="vi-VN" sz="2800" dirty="0">
                <a:latin typeface="Times New Roman" panose="02020603050405020304"/>
                <a:ea typeface="Times New Roman" panose="02020603050405020304"/>
                <a:cs typeface="Times New Roman" panose="02020603050405020304"/>
              </a:rPr>
              <a:t>Họ trở thành </a:t>
            </a:r>
            <a:r>
              <a:rPr lang="en-US" sz="2800" i="1" dirty="0">
                <a:latin typeface="Times New Roman" panose="02020603050405020304"/>
                <a:ea typeface="Times New Roman" panose="02020603050405020304"/>
                <a:cs typeface="Times New Roman" panose="02020603050405020304"/>
              </a:rPr>
              <a:t>“</a:t>
            </a:r>
            <a:r>
              <a:rPr lang="vi-VN" sz="2800" dirty="0">
                <a:latin typeface="Times New Roman" panose="02020603050405020304"/>
                <a:ea typeface="Times New Roman" panose="02020603050405020304"/>
                <a:cs typeface="Times New Roman" panose="02020603050405020304"/>
              </a:rPr>
              <a:t>nạn nhân” trong công cuộc đổi mới xã Cà Hạ thành Hùng Tâm của ông Toàn Nha và Văn Sửu. </a:t>
            </a:r>
            <a:endParaRPr lang="vi-VN" sz="2800" kern="100" dirty="0">
              <a:latin typeface="Times New Roman" panose="02020603050405020304"/>
              <a:ea typeface="Calibri" panose="020F0502020204030204"/>
              <a:cs typeface="Times New Roman" panose="02020603050405020304"/>
            </a:endParaRPr>
          </a:p>
        </p:txBody>
      </p:sp>
      <p:pic>
        <p:nvPicPr>
          <p:cNvPr id="6" name="Picture 5"/>
          <p:cNvPicPr>
            <a:picLocks noChangeAspect="1"/>
          </p:cNvPicPr>
          <p:nvPr/>
        </p:nvPicPr>
        <p:blipFill>
          <a:blip r:embed="rId1"/>
          <a:stretch>
            <a:fillRect/>
          </a:stretch>
        </p:blipFill>
        <p:spPr>
          <a:xfrm>
            <a:off x="9161424" y="93574"/>
            <a:ext cx="2936920" cy="1779496"/>
          </a:xfrm>
          <a:prstGeom prst="rect">
            <a:avLst/>
          </a:prstGeom>
        </p:spPr>
      </p:pic>
      <p:sp>
        <p:nvSpPr>
          <p:cNvPr id="7" name="Google Shape;500;p15"/>
          <p:cNvSpPr/>
          <p:nvPr/>
        </p:nvSpPr>
        <p:spPr>
          <a:xfrm>
            <a:off x="188845" y="178904"/>
            <a:ext cx="8666923" cy="1783890"/>
          </a:xfrm>
          <a:prstGeom prst="rect">
            <a:avLst/>
          </a:prstGeom>
          <a:solidFill>
            <a:schemeClr val="accent5">
              <a:lumMod val="20000"/>
              <a:lumOff val="80000"/>
            </a:schemeClr>
          </a:solidFill>
        </p:spPr>
        <p:style>
          <a:lnRef idx="1">
            <a:schemeClr val="accent5"/>
          </a:lnRef>
          <a:fillRef idx="2">
            <a:schemeClr val="accent5"/>
          </a:fillRef>
          <a:effectRef idx="1">
            <a:schemeClr val="accent5"/>
          </a:effectRef>
          <a:fontRef idx="minor">
            <a:schemeClr val="dk1"/>
          </a:fontRef>
        </p:style>
        <p:txBody>
          <a:bodyPr spcFirstLastPara="1" wrap="square" lIns="121900" tIns="121900" rIns="121900" bIns="121900" anchor="ctr" anchorCtr="0">
            <a:noAutofit/>
          </a:bodyPr>
          <a:lstStyle/>
          <a:p>
            <a:pPr algn="ctr" defTabSz="1219200">
              <a:buClr>
                <a:srgbClr val="000000"/>
              </a:buClr>
              <a:buSzPts val="1400"/>
            </a:pPr>
            <a:r>
              <a:rPr lang="en-US" sz="3600" b="1" dirty="0">
                <a:solidFill>
                  <a:srgbClr val="002060"/>
                </a:solidFill>
                <a:latin typeface="Times New Roman" panose="02020603050405020304" pitchFamily="18" charset="0"/>
                <a:cs typeface="Times New Roman" panose="02020603050405020304" pitchFamily="18" charset="0"/>
                <a:sym typeface="Calibri" panose="020F0502020204030204"/>
              </a:rPr>
              <a:t>CÁC NHÂN VẬT KHÁC</a:t>
            </a:r>
            <a:endParaRPr lang="en-US" sz="3600" b="1" dirty="0">
              <a:solidFill>
                <a:srgbClr val="002060"/>
              </a:solidFill>
              <a:latin typeface="Times New Roman" panose="02020603050405020304" pitchFamily="18" charset="0"/>
              <a:cs typeface="Times New Roman" panose="02020603050405020304" pitchFamily="18" charset="0"/>
              <a:sym typeface="Calibri" panose="020F0502020204030204"/>
            </a:endParaRPr>
          </a:p>
          <a:p>
            <a:pPr defTabSz="1219200">
              <a:buClr>
                <a:srgbClr val="000000"/>
              </a:buClr>
              <a:buSzPts val="1400"/>
            </a:pPr>
            <a:endParaRPr lang="en-US" sz="1800" kern="0" dirty="0">
              <a:solidFill>
                <a:srgbClr val="000000"/>
              </a:solidFill>
              <a:latin typeface="Arial" panose="020B0604020202020204"/>
              <a:ea typeface="Arial" panose="020B0604020202020204"/>
              <a:cs typeface="Arial" panose="020B0604020202020204"/>
              <a:sym typeface="Arial" panose="020B060402020202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ircle(in)">
                                      <p:cBhvr>
                                        <p:cTn id="1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p:cNvSpPr>
            <a:spLocks noGrp="1" noRot="1" noChangeAspect="1" noMove="1" noResize="1" noEditPoints="1" noAdjustHandles="1" noChangeArrowheads="1" noChangeShapeType="1" noTextEdit="1"/>
          </p:cNvSpPr>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a:spLocks noGrp="1" noRot="1" noChangeAspect="1" noMove="1" noResize="1" noEditPoints="1" noAdjustHandles="1" noChangeArrowheads="1" noChangeShapeType="1" noTextEdit="1"/>
          </p:cNvSpPr>
          <p:nvPr/>
        </p:nvSpPr>
        <p:spPr>
          <a:xfrm>
            <a:off x="489189" y="1119031"/>
            <a:ext cx="4619939"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c 19"/>
          <p:cNvSpPr>
            <a:spLocks noGrp="1" noRot="1" noChangeAspect="1" noMove="1" noResize="1" noEditPoints="1" noAdjustHandles="1" noChangeArrowheads="1" noChangeShapeType="1" noTextEdit="1"/>
          </p:cNvSpPr>
          <p:nvPr/>
        </p:nvSpPr>
        <p:spPr>
          <a:xfrm rot="19809111">
            <a:off x="8683721" y="941186"/>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2" name="Oval 21"/>
          <p:cNvSpPr>
            <a:spLocks noGrp="1" noRot="1" noChangeAspect="1" noMove="1" noResize="1" noEditPoints="1" noAdjustHandles="1" noChangeArrowheads="1" noChangeShapeType="1" noTextEdit="1"/>
          </p:cNvSpPr>
          <p:nvPr/>
        </p:nvSpPr>
        <p:spPr>
          <a:xfrm>
            <a:off x="910050"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Google Shape;503;p15"/>
          <p:cNvSpPr txBox="1"/>
          <p:nvPr/>
        </p:nvSpPr>
        <p:spPr>
          <a:xfrm>
            <a:off x="5206785" y="1833055"/>
            <a:ext cx="6496027" cy="4078634"/>
          </a:xfrm>
          <a:prstGeom prst="rect">
            <a:avLst/>
          </a:prstGeom>
        </p:spPr>
        <p:txBody>
          <a:bodyPr spcFirstLastPara="1" vert="horz" lIns="91440" tIns="45720" rIns="91440" bIns="45720" rtlCol="0" anchorCtr="0">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spcAft>
                <a:spcPts val="1110"/>
              </a:spcAft>
            </a:pPr>
            <a:r>
              <a:rPr lang="en-US" b="1" dirty="0" err="1">
                <a:solidFill>
                  <a:srgbClr val="C00000"/>
                </a:solidFill>
                <a:latin typeface="Times New Roman" panose="02020603050405020304" pitchFamily="18" charset="0"/>
                <a:ea typeface="+mn-ea"/>
                <a:cs typeface="Times New Roman" panose="02020603050405020304" pitchFamily="18" charset="0"/>
              </a:rPr>
              <a:t>Đặc</a:t>
            </a:r>
            <a:r>
              <a:rPr lang="en-US" b="1" dirty="0">
                <a:solidFill>
                  <a:srgbClr val="C00000"/>
                </a:solidFill>
                <a:latin typeface="Times New Roman" panose="02020603050405020304" pitchFamily="18" charset="0"/>
                <a:ea typeface="+mn-ea"/>
                <a:cs typeface="Times New Roman" panose="02020603050405020304" pitchFamily="18" charset="0"/>
              </a:rPr>
              <a:t> </a:t>
            </a:r>
            <a:r>
              <a:rPr lang="en-US" b="1" dirty="0" err="1">
                <a:solidFill>
                  <a:srgbClr val="C00000"/>
                </a:solidFill>
                <a:latin typeface="Times New Roman" panose="02020603050405020304" pitchFamily="18" charset="0"/>
                <a:ea typeface="+mn-ea"/>
                <a:cs typeface="Times New Roman" panose="02020603050405020304" pitchFamily="18" charset="0"/>
              </a:rPr>
              <a:t>điểm</a:t>
            </a:r>
            <a:r>
              <a:rPr lang="en-US" b="1" dirty="0">
                <a:solidFill>
                  <a:srgbClr val="C00000"/>
                </a:solidFill>
                <a:latin typeface="Times New Roman" panose="02020603050405020304" pitchFamily="18" charset="0"/>
                <a:ea typeface="+mn-ea"/>
                <a:cs typeface="Times New Roman" panose="02020603050405020304" pitchFamily="18" charset="0"/>
              </a:rPr>
              <a:t> </a:t>
            </a:r>
            <a:r>
              <a:rPr lang="en-US" b="1" dirty="0" err="1">
                <a:solidFill>
                  <a:srgbClr val="C00000"/>
                </a:solidFill>
                <a:latin typeface="Times New Roman" panose="02020603050405020304" pitchFamily="18" charset="0"/>
                <a:ea typeface="+mn-ea"/>
                <a:cs typeface="Times New Roman" panose="02020603050405020304" pitchFamily="18" charset="0"/>
              </a:rPr>
              <a:t>tiêu</a:t>
            </a:r>
            <a:r>
              <a:rPr lang="en-US" b="1" dirty="0">
                <a:solidFill>
                  <a:srgbClr val="C00000"/>
                </a:solidFill>
                <a:latin typeface="Times New Roman" panose="02020603050405020304" pitchFamily="18" charset="0"/>
                <a:ea typeface="+mn-ea"/>
                <a:cs typeface="Times New Roman" panose="02020603050405020304" pitchFamily="18" charset="0"/>
              </a:rPr>
              <a:t> </a:t>
            </a:r>
            <a:r>
              <a:rPr lang="en-US" b="1" dirty="0" err="1">
                <a:solidFill>
                  <a:srgbClr val="C00000"/>
                </a:solidFill>
                <a:latin typeface="Times New Roman" panose="02020603050405020304" pitchFamily="18" charset="0"/>
                <a:ea typeface="+mn-ea"/>
                <a:cs typeface="Times New Roman" panose="02020603050405020304" pitchFamily="18" charset="0"/>
              </a:rPr>
              <a:t>biểu</a:t>
            </a:r>
            <a:r>
              <a:rPr lang="en-US" b="1" dirty="0">
                <a:solidFill>
                  <a:srgbClr val="C00000"/>
                </a:solidFill>
                <a:latin typeface="Times New Roman" panose="02020603050405020304" pitchFamily="18" charset="0"/>
                <a:ea typeface="+mn-ea"/>
                <a:cs typeface="Times New Roman" panose="02020603050405020304" pitchFamily="18" charset="0"/>
              </a:rPr>
              <a:t> </a:t>
            </a:r>
            <a:r>
              <a:rPr lang="en-US" b="1" dirty="0" err="1">
                <a:solidFill>
                  <a:srgbClr val="C00000"/>
                </a:solidFill>
                <a:latin typeface="Times New Roman" panose="02020603050405020304" pitchFamily="18" charset="0"/>
                <a:ea typeface="+mn-ea"/>
                <a:cs typeface="Times New Roman" panose="02020603050405020304" pitchFamily="18" charset="0"/>
              </a:rPr>
              <a:t>của</a:t>
            </a:r>
            <a:br>
              <a:rPr lang="en-US" b="1" dirty="0">
                <a:solidFill>
                  <a:srgbClr val="C00000"/>
                </a:solidFill>
                <a:latin typeface="Times New Roman" panose="02020603050405020304" pitchFamily="18" charset="0"/>
                <a:ea typeface="+mn-ea"/>
                <a:cs typeface="Times New Roman" panose="02020603050405020304" pitchFamily="18" charset="0"/>
              </a:rPr>
            </a:br>
            <a:r>
              <a:rPr lang="en-US" b="1" dirty="0">
                <a:solidFill>
                  <a:srgbClr val="C00000"/>
                </a:solidFill>
                <a:latin typeface="Times New Roman" panose="02020603050405020304" pitchFamily="18" charset="0"/>
                <a:ea typeface="+mn-ea"/>
                <a:cs typeface="Times New Roman" panose="02020603050405020304" pitchFamily="18" charset="0"/>
              </a:rPr>
              <a:t> </a:t>
            </a:r>
            <a:r>
              <a:rPr lang="en-US" b="1" dirty="0" err="1">
                <a:solidFill>
                  <a:srgbClr val="C00000"/>
                </a:solidFill>
                <a:latin typeface="Times New Roman" panose="02020603050405020304" pitchFamily="18" charset="0"/>
                <a:ea typeface="+mn-ea"/>
                <a:cs typeface="Times New Roman" panose="02020603050405020304" pitchFamily="18" charset="0"/>
              </a:rPr>
              <a:t>thể</a:t>
            </a:r>
            <a:r>
              <a:rPr lang="en-US" b="1" dirty="0">
                <a:solidFill>
                  <a:srgbClr val="C00000"/>
                </a:solidFill>
                <a:latin typeface="Times New Roman" panose="02020603050405020304" pitchFamily="18" charset="0"/>
                <a:ea typeface="+mn-ea"/>
                <a:cs typeface="Times New Roman" panose="02020603050405020304" pitchFamily="18" charset="0"/>
              </a:rPr>
              <a:t> </a:t>
            </a:r>
            <a:r>
              <a:rPr lang="en-US" b="1" dirty="0" err="1">
                <a:solidFill>
                  <a:srgbClr val="C00000"/>
                </a:solidFill>
                <a:latin typeface="Times New Roman" panose="02020603050405020304" pitchFamily="18" charset="0"/>
                <a:ea typeface="+mn-ea"/>
                <a:cs typeface="Times New Roman" panose="02020603050405020304" pitchFamily="18" charset="0"/>
              </a:rPr>
              <a:t>loại</a:t>
            </a:r>
            <a:r>
              <a:rPr lang="en-US" b="1" dirty="0">
                <a:solidFill>
                  <a:srgbClr val="C00000"/>
                </a:solidFill>
                <a:latin typeface="Times New Roman" panose="02020603050405020304" pitchFamily="18" charset="0"/>
                <a:ea typeface="+mn-ea"/>
                <a:cs typeface="Times New Roman" panose="02020603050405020304" pitchFamily="18" charset="0"/>
              </a:rPr>
              <a:t> </a:t>
            </a:r>
            <a:r>
              <a:rPr lang="en-US" b="1" dirty="0" err="1">
                <a:solidFill>
                  <a:srgbClr val="C00000"/>
                </a:solidFill>
                <a:latin typeface="Times New Roman" panose="02020603050405020304" pitchFamily="18" charset="0"/>
                <a:ea typeface="+mn-ea"/>
                <a:cs typeface="Times New Roman" panose="02020603050405020304" pitchFamily="18" charset="0"/>
              </a:rPr>
              <a:t>kịch</a:t>
            </a:r>
            <a:r>
              <a:rPr lang="en-US" b="1" dirty="0">
                <a:solidFill>
                  <a:srgbClr val="C00000"/>
                </a:solidFill>
                <a:latin typeface="Times New Roman" panose="02020603050405020304" pitchFamily="18" charset="0"/>
                <a:ea typeface="+mn-ea"/>
                <a:cs typeface="Times New Roman" panose="02020603050405020304" pitchFamily="18" charset="0"/>
              </a:rPr>
              <a:t> </a:t>
            </a:r>
            <a:r>
              <a:rPr lang="en-US" b="1" dirty="0" err="1">
                <a:solidFill>
                  <a:srgbClr val="C00000"/>
                </a:solidFill>
                <a:latin typeface="Times New Roman" panose="02020603050405020304" pitchFamily="18" charset="0"/>
                <a:ea typeface="+mn-ea"/>
                <a:cs typeface="Times New Roman" panose="02020603050405020304" pitchFamily="18" charset="0"/>
              </a:rPr>
              <a:t>trong</a:t>
            </a:r>
            <a:r>
              <a:rPr lang="en-US" b="1" dirty="0">
                <a:solidFill>
                  <a:srgbClr val="C00000"/>
                </a:solidFill>
                <a:latin typeface="Times New Roman" panose="02020603050405020304" pitchFamily="18" charset="0"/>
                <a:ea typeface="+mn-ea"/>
                <a:cs typeface="Times New Roman" panose="02020603050405020304" pitchFamily="18" charset="0"/>
              </a:rPr>
              <a:t> </a:t>
            </a:r>
            <a:r>
              <a:rPr lang="en-US" b="1" dirty="0" err="1">
                <a:solidFill>
                  <a:srgbClr val="C00000"/>
                </a:solidFill>
                <a:latin typeface="Times New Roman" panose="02020603050405020304" pitchFamily="18" charset="0"/>
                <a:ea typeface="+mn-ea"/>
                <a:cs typeface="Times New Roman" panose="02020603050405020304" pitchFamily="18" charset="0"/>
              </a:rPr>
              <a:t>văn</a:t>
            </a:r>
            <a:r>
              <a:rPr lang="en-US" b="1" dirty="0">
                <a:solidFill>
                  <a:srgbClr val="C00000"/>
                </a:solidFill>
                <a:latin typeface="Times New Roman" panose="02020603050405020304" pitchFamily="18" charset="0"/>
                <a:ea typeface="+mn-ea"/>
                <a:cs typeface="Times New Roman" panose="02020603050405020304" pitchFamily="18" charset="0"/>
              </a:rPr>
              <a:t> </a:t>
            </a:r>
            <a:r>
              <a:rPr lang="en-US" b="1" dirty="0" err="1">
                <a:solidFill>
                  <a:srgbClr val="C00000"/>
                </a:solidFill>
                <a:latin typeface="Times New Roman" panose="02020603050405020304" pitchFamily="18" charset="0"/>
                <a:ea typeface="+mn-ea"/>
                <a:cs typeface="Times New Roman" panose="02020603050405020304" pitchFamily="18" charset="0"/>
              </a:rPr>
              <a:t>bản</a:t>
            </a:r>
            <a:r>
              <a:rPr lang="en-US" b="1" dirty="0">
                <a:solidFill>
                  <a:srgbClr val="C00000"/>
                </a:solidFill>
                <a:latin typeface="Times New Roman" panose="02020603050405020304" pitchFamily="18" charset="0"/>
                <a:ea typeface="+mn-ea"/>
                <a:cs typeface="Times New Roman" panose="02020603050405020304" pitchFamily="18" charset="0"/>
              </a:rPr>
              <a:t> </a:t>
            </a:r>
            <a:br>
              <a:rPr lang="en-US" b="1" dirty="0">
                <a:solidFill>
                  <a:srgbClr val="C00000"/>
                </a:solidFill>
                <a:latin typeface="Times New Roman" panose="02020603050405020304" pitchFamily="18" charset="0"/>
                <a:ea typeface="+mn-ea"/>
                <a:cs typeface="Times New Roman" panose="02020603050405020304" pitchFamily="18" charset="0"/>
              </a:rPr>
            </a:br>
            <a:r>
              <a:rPr lang="en-US" b="1" dirty="0">
                <a:solidFill>
                  <a:srgbClr val="C00000"/>
                </a:solidFill>
                <a:latin typeface="Times New Roman" panose="02020603050405020304" pitchFamily="18" charset="0"/>
                <a:ea typeface="+mn-ea"/>
                <a:cs typeface="Times New Roman" panose="02020603050405020304" pitchFamily="18" charset="0"/>
              </a:rPr>
              <a:t>“ </a:t>
            </a:r>
            <a:r>
              <a:rPr lang="en-US" b="1" dirty="0" err="1">
                <a:solidFill>
                  <a:srgbClr val="C00000"/>
                </a:solidFill>
                <a:latin typeface="Times New Roman" panose="02020603050405020304" pitchFamily="18" charset="0"/>
                <a:ea typeface="+mn-ea"/>
                <a:cs typeface="Times New Roman" panose="02020603050405020304" pitchFamily="18" charset="0"/>
              </a:rPr>
              <a:t>Đổi</a:t>
            </a:r>
            <a:r>
              <a:rPr lang="en-US" b="1" dirty="0">
                <a:solidFill>
                  <a:srgbClr val="C00000"/>
                </a:solidFill>
                <a:latin typeface="Times New Roman" panose="02020603050405020304" pitchFamily="18" charset="0"/>
                <a:ea typeface="+mn-ea"/>
                <a:cs typeface="Times New Roman" panose="02020603050405020304" pitchFamily="18" charset="0"/>
              </a:rPr>
              <a:t> </a:t>
            </a:r>
            <a:r>
              <a:rPr lang="en-US" b="1" dirty="0" err="1">
                <a:solidFill>
                  <a:srgbClr val="C00000"/>
                </a:solidFill>
                <a:latin typeface="Times New Roman" panose="02020603050405020304" pitchFamily="18" charset="0"/>
                <a:ea typeface="+mn-ea"/>
                <a:cs typeface="Times New Roman" panose="02020603050405020304" pitchFamily="18" charset="0"/>
              </a:rPr>
              <a:t>tên</a:t>
            </a:r>
            <a:r>
              <a:rPr lang="en-US" b="1" dirty="0">
                <a:solidFill>
                  <a:srgbClr val="C00000"/>
                </a:solidFill>
                <a:latin typeface="Times New Roman" panose="02020603050405020304" pitchFamily="18" charset="0"/>
                <a:ea typeface="+mn-ea"/>
                <a:cs typeface="Times New Roman" panose="02020603050405020304" pitchFamily="18" charset="0"/>
              </a:rPr>
              <a:t> </a:t>
            </a:r>
            <a:r>
              <a:rPr lang="en-US" b="1" dirty="0" err="1">
                <a:solidFill>
                  <a:srgbClr val="C00000"/>
                </a:solidFill>
                <a:latin typeface="Times New Roman" panose="02020603050405020304" pitchFamily="18" charset="0"/>
                <a:ea typeface="+mn-ea"/>
                <a:cs typeface="Times New Roman" panose="02020603050405020304" pitchFamily="18" charset="0"/>
              </a:rPr>
              <a:t>cho</a:t>
            </a:r>
            <a:r>
              <a:rPr lang="en-US" b="1" dirty="0">
                <a:solidFill>
                  <a:srgbClr val="C00000"/>
                </a:solidFill>
                <a:latin typeface="Times New Roman" panose="02020603050405020304" pitchFamily="18" charset="0"/>
                <a:ea typeface="+mn-ea"/>
                <a:cs typeface="Times New Roman" panose="02020603050405020304" pitchFamily="18" charset="0"/>
              </a:rPr>
              <a:t> </a:t>
            </a:r>
            <a:r>
              <a:rPr lang="en-US" b="1" dirty="0" err="1">
                <a:solidFill>
                  <a:srgbClr val="C00000"/>
                </a:solidFill>
                <a:latin typeface="Times New Roman" panose="02020603050405020304" pitchFamily="18" charset="0"/>
                <a:ea typeface="+mn-ea"/>
                <a:cs typeface="Times New Roman" panose="02020603050405020304" pitchFamily="18" charset="0"/>
              </a:rPr>
              <a:t>xã</a:t>
            </a:r>
            <a:r>
              <a:rPr lang="en-US" b="1" dirty="0">
                <a:solidFill>
                  <a:srgbClr val="C00000"/>
                </a:solidFill>
                <a:latin typeface="Times New Roman" panose="02020603050405020304" pitchFamily="18" charset="0"/>
                <a:ea typeface="+mn-ea"/>
                <a:cs typeface="Times New Roman" panose="02020603050405020304" pitchFamily="18" charset="0"/>
              </a:rPr>
              <a:t>”</a:t>
            </a:r>
            <a:br>
              <a:rPr lang="en-US" dirty="0">
                <a:solidFill>
                  <a:srgbClr val="C00000"/>
                </a:solidFill>
                <a:latin typeface="+mn-lt"/>
                <a:ea typeface="+mn-ea"/>
                <a:cs typeface="+mn-cs"/>
              </a:rPr>
            </a:br>
            <a:endParaRPr lang="en-US" dirty="0">
              <a:solidFill>
                <a:srgbClr val="C00000"/>
              </a:solidFill>
              <a:latin typeface="+mn-lt"/>
              <a:ea typeface="+mn-ea"/>
              <a:cs typeface="+mn-cs"/>
              <a:sym typeface="Calibri" panose="020F0502020204030204"/>
            </a:endParaRPr>
          </a:p>
        </p:txBody>
      </p:sp>
      <p:sp>
        <p:nvSpPr>
          <p:cNvPr id="3" name="Google Shape;501;p15"/>
          <p:cNvSpPr txBox="1"/>
          <p:nvPr/>
        </p:nvSpPr>
        <p:spPr>
          <a:xfrm>
            <a:off x="2203334" y="2907440"/>
            <a:ext cx="1867391" cy="1198612"/>
          </a:xfrm>
          <a:prstGeom prst="rect">
            <a:avLst/>
          </a:prstGeom>
          <a:noFill/>
          <a:ln>
            <a:noFill/>
          </a:ln>
        </p:spPr>
        <p:txBody>
          <a:bodyPr spcFirstLastPara="1" wrap="square" lIns="121900" tIns="121900" rIns="121900" bIns="1219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951230">
              <a:spcAft>
                <a:spcPts val="600"/>
              </a:spcAft>
            </a:pPr>
            <a:r>
              <a:rPr lang="en-US" sz="7200" b="1" kern="1200" dirty="0">
                <a:solidFill>
                  <a:schemeClr val="bg1"/>
                </a:solidFill>
                <a:latin typeface="Times New Roman" panose="02020603050405020304" pitchFamily="18" charset="0"/>
                <a:cs typeface="Times New Roman" panose="02020603050405020304" pitchFamily="18" charset="0"/>
                <a:sym typeface="Calibri" panose="020F0502020204030204"/>
              </a:rPr>
              <a:t>03</a:t>
            </a:r>
            <a:endParaRPr lang="en-US" sz="7200" b="1" dirty="0">
              <a:solidFill>
                <a:schemeClr val="bg1"/>
              </a:solidFill>
              <a:latin typeface="Times New Roman" panose="02020603050405020304" pitchFamily="18" charset="0"/>
              <a:ea typeface="Calibri" panose="020F0502020204030204"/>
              <a:cs typeface="Times New Roman" panose="02020603050405020304" pitchFamily="18" charset="0"/>
              <a:sym typeface="Calibri" panose="020F0502020204030204"/>
            </a:endParaRPr>
          </a:p>
        </p:txBody>
      </p:sp>
      <p:pic>
        <p:nvPicPr>
          <p:cNvPr id="4" name="Picture 3"/>
          <p:cNvPicPr>
            <a:picLocks noChangeAspect="1"/>
          </p:cNvPicPr>
          <p:nvPr/>
        </p:nvPicPr>
        <p:blipFill>
          <a:blip r:embed="rId1"/>
          <a:stretch>
            <a:fillRect/>
          </a:stretch>
        </p:blipFill>
        <p:spPr>
          <a:xfrm>
            <a:off x="9859029" y="5327130"/>
            <a:ext cx="1941443" cy="1440373"/>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10236489" y="5287387"/>
            <a:ext cx="1941443" cy="1440373"/>
          </a:xfrm>
          <a:prstGeom prst="rect">
            <a:avLst/>
          </a:prstGeom>
        </p:spPr>
      </p:pic>
      <p:sp>
        <p:nvSpPr>
          <p:cNvPr id="3" name="Rectangle 2"/>
          <p:cNvSpPr/>
          <p:nvPr/>
        </p:nvSpPr>
        <p:spPr>
          <a:xfrm>
            <a:off x="576777" y="44076"/>
            <a:ext cx="11226019" cy="7080977"/>
          </a:xfrm>
          <a:prstGeom prst="rect">
            <a:avLst/>
          </a:prstGeom>
        </p:spPr>
        <p:txBody>
          <a:bodyPr wrap="square">
            <a:spAutoFit/>
          </a:bodyPr>
          <a:lstStyle/>
          <a:p>
            <a:pPr algn="ctr">
              <a:lnSpc>
                <a:spcPct val="107000"/>
              </a:lnSpc>
              <a:spcAft>
                <a:spcPts val="800"/>
              </a:spcAft>
            </a:pPr>
            <a:r>
              <a:rPr lang="en-US" sz="3200" kern="0" smtClean="0">
                <a:latin typeface="Times New Roman" panose="02020603050405020304"/>
                <a:ea typeface="Times New Roman" panose="02020603050405020304"/>
                <a:cs typeface="Times New Roman" panose="02020603050405020304"/>
              </a:rPr>
              <a:t>PHT SỐ 4</a:t>
            </a:r>
            <a:endParaRPr lang="en-US" sz="3200" kern="0" smtClean="0">
              <a:latin typeface="Times New Roman" panose="02020603050405020304"/>
              <a:ea typeface="Times New Roman" panose="02020603050405020304"/>
              <a:cs typeface="Times New Roman" panose="02020603050405020304"/>
            </a:endParaRPr>
          </a:p>
          <a:p>
            <a:pPr algn="ctr">
              <a:lnSpc>
                <a:spcPct val="115000"/>
              </a:lnSpc>
              <a:spcAft>
                <a:spcPts val="0"/>
              </a:spcAft>
            </a:pPr>
            <a:r>
              <a:rPr lang="en-US" sz="2600" b="1" kern="100" smtClean="0">
                <a:latin typeface="Times New Roman" panose="02020603050405020304"/>
                <a:ea typeface="Calibri" panose="020F0502020204030204"/>
                <a:cs typeface="Times New Roman" panose="02020603050405020304"/>
              </a:rPr>
              <a:t>ĐẶC ĐIỂM TIÊU BIỂU CỦA THỂ LOẠI HÀI KỊCH TRONG VĂN BẢN “ ĐỔI TÊN CHO XÃ”</a:t>
            </a:r>
            <a:endParaRPr lang="vi-VN" sz="2600" b="1" kern="100">
              <a:latin typeface="Times New Roman" panose="02020603050405020304"/>
              <a:ea typeface="Calibri" panose="020F0502020204030204"/>
              <a:cs typeface="Times New Roman" panose="02020603050405020304"/>
            </a:endParaRPr>
          </a:p>
          <a:p>
            <a:pPr algn="just">
              <a:lnSpc>
                <a:spcPct val="107000"/>
              </a:lnSpc>
              <a:spcAft>
                <a:spcPts val="800"/>
              </a:spcAft>
            </a:pPr>
            <a:r>
              <a:rPr lang="en-US" sz="2400" kern="0">
                <a:latin typeface="Times New Roman" panose="02020603050405020304"/>
                <a:ea typeface="Calibri" panose="020F0502020204030204"/>
                <a:cs typeface="Times New Roman" panose="02020603050405020304"/>
              </a:rPr>
              <a:t>- </a:t>
            </a:r>
            <a:r>
              <a:rPr lang="en-US" sz="2400" kern="0" smtClean="0">
                <a:latin typeface="Times New Roman" panose="02020603050405020304"/>
                <a:ea typeface="Calibri" panose="020F0502020204030204"/>
                <a:cs typeface="Times New Roman" panose="02020603050405020304"/>
              </a:rPr>
              <a:t> Hình </a:t>
            </a:r>
            <a:r>
              <a:rPr lang="en-US" sz="2400" kern="0">
                <a:latin typeface="Times New Roman" panose="02020603050405020304"/>
                <a:ea typeface="Calibri" panose="020F0502020204030204"/>
                <a:cs typeface="Times New Roman" panose="02020603050405020304"/>
              </a:rPr>
              <a:t>thức: 2 cụm ( </a:t>
            </a:r>
            <a:r>
              <a:rPr lang="en-US" sz="2400" kern="0" smtClean="0">
                <a:latin typeface="Times New Roman" panose="02020603050405020304"/>
                <a:ea typeface="Calibri" panose="020F0502020204030204"/>
                <a:cs typeface="Times New Roman" panose="02020603050405020304"/>
              </a:rPr>
              <a:t>Cụm </a:t>
            </a:r>
            <a:r>
              <a:rPr lang="en-US" sz="2400" kern="0">
                <a:latin typeface="Times New Roman" panose="02020603050405020304"/>
                <a:ea typeface="Calibri" panose="020F0502020204030204"/>
                <a:cs typeface="Times New Roman" panose="02020603050405020304"/>
              </a:rPr>
              <a:t>A và Cụm B)</a:t>
            </a:r>
            <a:endParaRPr lang="vi-VN" sz="2400" kern="100">
              <a:latin typeface="Times New Roman" panose="02020603050405020304"/>
              <a:ea typeface="Calibri" panose="020F0502020204030204"/>
              <a:cs typeface="Times New Roman" panose="02020603050405020304"/>
            </a:endParaRPr>
          </a:p>
          <a:p>
            <a:pPr marL="285750" indent="-285750" algn="just">
              <a:lnSpc>
                <a:spcPct val="107000"/>
              </a:lnSpc>
              <a:spcAft>
                <a:spcPts val="800"/>
              </a:spcAft>
              <a:buFontTx/>
              <a:buChar char="-"/>
            </a:pPr>
            <a:r>
              <a:rPr lang="en-US" sz="2400" kern="0" smtClean="0">
                <a:latin typeface="Times New Roman" panose="02020603050405020304"/>
                <a:ea typeface="Calibri" panose="020F0502020204030204"/>
                <a:cs typeface="Times New Roman" panose="02020603050405020304"/>
              </a:rPr>
              <a:t>Nội </a:t>
            </a:r>
            <a:r>
              <a:rPr lang="en-US" sz="2400" kern="0">
                <a:latin typeface="Times New Roman" panose="02020603050405020304"/>
                <a:ea typeface="Calibri" panose="020F0502020204030204"/>
                <a:cs typeface="Times New Roman" panose="02020603050405020304"/>
              </a:rPr>
              <a:t>dung: </a:t>
            </a:r>
            <a:r>
              <a:rPr lang="en-US" sz="2400" i="1" kern="0">
                <a:latin typeface="Times New Roman" panose="02020603050405020304"/>
                <a:ea typeface="Calibri" panose="020F0502020204030204"/>
                <a:cs typeface="Times New Roman" panose="02020603050405020304"/>
              </a:rPr>
              <a:t>Hoàn thiện sơ đồ đặc điểm thể loại hài kịch được thể hiện trong văn bản “Đổi tên cho xã</a:t>
            </a:r>
            <a:r>
              <a:rPr lang="en-US" sz="2400" i="1" kern="0" smtClean="0">
                <a:latin typeface="Times New Roman" panose="02020603050405020304"/>
                <a:ea typeface="Calibri" panose="020F0502020204030204"/>
                <a:cs typeface="Times New Roman" panose="02020603050405020304"/>
              </a:rPr>
              <a:t>”.</a:t>
            </a:r>
            <a:endParaRPr lang="en-US" sz="2400" i="1" kern="0" smtClean="0">
              <a:latin typeface="Times New Roman" panose="02020603050405020304"/>
              <a:ea typeface="Calibri" panose="020F0502020204030204"/>
              <a:cs typeface="Times New Roman" panose="02020603050405020304"/>
            </a:endParaRPr>
          </a:p>
          <a:p>
            <a:pPr marL="457200" indent="-457200" algn="just">
              <a:lnSpc>
                <a:spcPct val="115000"/>
              </a:lnSpc>
              <a:spcAft>
                <a:spcPts val="0"/>
              </a:spcAft>
              <a:buFontTx/>
              <a:buChar char="-"/>
            </a:pPr>
            <a:r>
              <a:rPr lang="en-US" sz="2400" kern="0" smtClean="0">
                <a:latin typeface="Times New Roman" panose="02020603050405020304"/>
                <a:ea typeface="Calibri" panose="020F0502020204030204"/>
                <a:cs typeface="Times New Roman" panose="02020603050405020304"/>
              </a:rPr>
              <a:t>Thời </a:t>
            </a:r>
            <a:r>
              <a:rPr lang="en-US" sz="2400" kern="0">
                <a:latin typeface="Times New Roman" panose="02020603050405020304"/>
                <a:ea typeface="Calibri" panose="020F0502020204030204"/>
                <a:cs typeface="Times New Roman" panose="02020603050405020304"/>
              </a:rPr>
              <a:t>gian:</a:t>
            </a:r>
            <a:r>
              <a:rPr lang="en-US" sz="2400" kern="0">
                <a:latin typeface="Times New Roman" panose="02020603050405020304"/>
                <a:ea typeface="Arial" panose="020B0604020202020204"/>
                <a:cs typeface="Times New Roman" panose="02020603050405020304"/>
              </a:rPr>
              <a:t> </a:t>
            </a:r>
            <a:r>
              <a:rPr lang="vi-VN" sz="2400" kern="0">
                <a:latin typeface="Times New Roman" panose="02020603050405020304"/>
                <a:ea typeface="Arial" panose="020B0604020202020204"/>
                <a:cs typeface="Times New Roman" panose="02020603050405020304"/>
              </a:rPr>
              <a:t>2</a:t>
            </a:r>
            <a:r>
              <a:rPr lang="en-US" sz="2400" kern="0">
                <a:latin typeface="Times New Roman" panose="02020603050405020304"/>
                <a:ea typeface="Arial" panose="020B0604020202020204"/>
                <a:cs typeface="Times New Roman" panose="02020603050405020304"/>
              </a:rPr>
              <a:t> </a:t>
            </a:r>
            <a:r>
              <a:rPr lang="en-US" sz="2400" kern="0" smtClean="0">
                <a:latin typeface="Times New Roman" panose="02020603050405020304"/>
                <a:ea typeface="Arial" panose="020B0604020202020204"/>
                <a:cs typeface="Times New Roman" panose="02020603050405020304"/>
              </a:rPr>
              <a:t>phút</a:t>
            </a:r>
            <a:endParaRPr lang="en-US" sz="2400" kern="0" smtClean="0">
              <a:latin typeface="Times New Roman" panose="02020603050405020304"/>
              <a:ea typeface="Arial" panose="020B0604020202020204"/>
              <a:cs typeface="Times New Roman" panose="02020603050405020304"/>
            </a:endParaRPr>
          </a:p>
          <a:p>
            <a:pPr marL="457200" indent="-457200" algn="just">
              <a:lnSpc>
                <a:spcPct val="115000"/>
              </a:lnSpc>
              <a:spcAft>
                <a:spcPts val="0"/>
              </a:spcAft>
              <a:buFontTx/>
              <a:buChar char="-"/>
            </a:pPr>
            <a:r>
              <a:rPr lang="en-US" sz="2400" kern="0" smtClean="0">
                <a:latin typeface="Times New Roman" panose="02020603050405020304"/>
                <a:ea typeface="Arial" panose="020B0604020202020204"/>
                <a:cs typeface="Times New Roman" panose="02020603050405020304"/>
              </a:rPr>
              <a:t>Yêu cầu:</a:t>
            </a:r>
            <a:endParaRPr lang="en-US" sz="2400" kern="0" smtClean="0">
              <a:latin typeface="Times New Roman" panose="02020603050405020304"/>
              <a:ea typeface="Arial" panose="020B0604020202020204"/>
              <a:cs typeface="Times New Roman" panose="02020603050405020304"/>
            </a:endParaRPr>
          </a:p>
          <a:p>
            <a:pPr algn="just">
              <a:lnSpc>
                <a:spcPct val="115000"/>
              </a:lnSpc>
              <a:spcAft>
                <a:spcPts val="0"/>
              </a:spcAft>
            </a:pPr>
            <a:r>
              <a:rPr lang="en-US" sz="2400" kern="0">
                <a:latin typeface="Times New Roman" panose="02020603050405020304"/>
                <a:ea typeface="Arial" panose="020B0604020202020204"/>
                <a:cs typeface="Times New Roman" panose="02020603050405020304"/>
              </a:rPr>
              <a:t>+ Ghép các mảnh ghép cô giáo đã cung cấp vào các ô trống trên sơ </a:t>
            </a:r>
            <a:r>
              <a:rPr lang="en-US" sz="2400" kern="0" smtClean="0">
                <a:latin typeface="Times New Roman" panose="02020603050405020304"/>
                <a:ea typeface="Arial" panose="020B0604020202020204"/>
                <a:cs typeface="Times New Roman" panose="02020603050405020304"/>
              </a:rPr>
              <a:t>đồ:  </a:t>
            </a:r>
            <a:r>
              <a:rPr lang="en-US" sz="2400" i="1" kern="0">
                <a:latin typeface="Times New Roman" panose="02020603050405020304"/>
                <a:ea typeface="Calibri" panose="020F0502020204030204"/>
                <a:cs typeface="Times New Roman" panose="02020603050405020304"/>
              </a:rPr>
              <a:t>Đ</a:t>
            </a:r>
            <a:r>
              <a:rPr lang="en-US" sz="2400" i="1" kern="0" smtClean="0">
                <a:latin typeface="Times New Roman" panose="02020603050405020304"/>
                <a:ea typeface="Calibri" panose="020F0502020204030204"/>
                <a:cs typeface="Times New Roman" panose="02020603050405020304"/>
              </a:rPr>
              <a:t>ặc </a:t>
            </a:r>
            <a:r>
              <a:rPr lang="en-US" sz="2400" i="1" kern="0">
                <a:latin typeface="Times New Roman" panose="02020603050405020304"/>
                <a:ea typeface="Calibri" panose="020F0502020204030204"/>
                <a:cs typeface="Times New Roman" panose="02020603050405020304"/>
              </a:rPr>
              <a:t>điểm thể loại hài kịch được thể hiện trong văn bản “Đổi tên cho xã” </a:t>
            </a:r>
            <a:r>
              <a:rPr lang="en-US" sz="2400" kern="0">
                <a:latin typeface="Times New Roman" panose="02020603050405020304"/>
                <a:ea typeface="Calibri" panose="020F0502020204030204"/>
                <a:cs typeface="Times New Roman" panose="02020603050405020304"/>
              </a:rPr>
              <a:t>sao cho </a:t>
            </a:r>
            <a:r>
              <a:rPr lang="en-US" sz="2400" kern="0">
                <a:latin typeface="Times New Roman" panose="02020603050405020304"/>
                <a:ea typeface="Arial" panose="020B0604020202020204"/>
                <a:cs typeface="Times New Roman" panose="02020603050405020304"/>
              </a:rPr>
              <a:t>đúng với </a:t>
            </a:r>
            <a:r>
              <a:rPr lang="en-US" sz="2400" kern="0" smtClean="0">
                <a:latin typeface="Times New Roman" panose="02020603050405020304"/>
                <a:ea typeface="Arial" panose="020B0604020202020204"/>
                <a:cs typeface="Times New Roman" panose="02020603050405020304"/>
              </a:rPr>
              <a:t>từng </a:t>
            </a:r>
            <a:r>
              <a:rPr lang="en-US" sz="2400" kern="0">
                <a:latin typeface="Times New Roman" panose="02020603050405020304"/>
                <a:ea typeface="Arial" panose="020B0604020202020204"/>
                <a:cs typeface="Times New Roman" panose="02020603050405020304"/>
              </a:rPr>
              <a:t>phương diện cụ thể.</a:t>
            </a:r>
            <a:endParaRPr lang="vi-VN" sz="2400" kern="100">
              <a:latin typeface="Times New Roman" panose="02020603050405020304"/>
              <a:ea typeface="Calibri" panose="020F0502020204030204"/>
              <a:cs typeface="Times New Roman" panose="02020603050405020304"/>
            </a:endParaRPr>
          </a:p>
          <a:p>
            <a:pPr algn="just">
              <a:lnSpc>
                <a:spcPct val="115000"/>
              </a:lnSpc>
              <a:spcAft>
                <a:spcPts val="0"/>
              </a:spcAft>
            </a:pPr>
            <a:r>
              <a:rPr lang="en-US" sz="2400" kern="0">
                <a:latin typeface="Times New Roman" panose="02020603050405020304"/>
                <a:ea typeface="Arial" panose="020B0604020202020204"/>
                <a:cs typeface="Times New Roman" panose="02020603050405020304"/>
              </a:rPr>
              <a:t>+ Cụm nào xếp nhanh nhất, chính xác nhất sẽ là cụm chiến thắng và sẽ nhận </a:t>
            </a:r>
            <a:r>
              <a:rPr lang="en-US" sz="2400" kern="0" smtClean="0">
                <a:latin typeface="Times New Roman" panose="02020603050405020304"/>
                <a:ea typeface="Arial" panose="020B0604020202020204"/>
                <a:cs typeface="Times New Roman" panose="02020603050405020304"/>
              </a:rPr>
              <a:t>được một phần </a:t>
            </a:r>
            <a:r>
              <a:rPr lang="en-US" sz="2400" kern="0">
                <a:latin typeface="Times New Roman" panose="02020603050405020304"/>
                <a:ea typeface="Arial" panose="020B0604020202020204"/>
                <a:cs typeface="Times New Roman" panose="02020603050405020304"/>
              </a:rPr>
              <a:t>quà.</a:t>
            </a:r>
            <a:endParaRPr lang="vi-VN" sz="2400" kern="100">
              <a:latin typeface="Times New Roman" panose="02020603050405020304"/>
              <a:ea typeface="Calibri" panose="020F0502020204030204"/>
              <a:cs typeface="Times New Roman" panose="02020603050405020304"/>
            </a:endParaRPr>
          </a:p>
          <a:p>
            <a:pPr marL="457200" indent="-457200" algn="just">
              <a:lnSpc>
                <a:spcPct val="115000"/>
              </a:lnSpc>
              <a:spcAft>
                <a:spcPts val="0"/>
              </a:spcAft>
              <a:buFontTx/>
              <a:buChar char="-"/>
            </a:pPr>
            <a:endParaRPr lang="vi-VN" sz="3200" kern="100">
              <a:latin typeface="Times New Roman" panose="02020603050405020304"/>
              <a:ea typeface="Calibri" panose="020F0502020204030204"/>
              <a:cs typeface="Times New Roman" panose="02020603050405020304"/>
            </a:endParaRPr>
          </a:p>
          <a:p>
            <a:pPr marL="285750" indent="-285750" algn="just">
              <a:lnSpc>
                <a:spcPct val="107000"/>
              </a:lnSpc>
              <a:spcAft>
                <a:spcPts val="800"/>
              </a:spcAft>
              <a:buFontTx/>
              <a:buChar char="-"/>
            </a:pPr>
            <a:endParaRPr lang="vi-VN" kern="100">
              <a:effectLst/>
              <a:latin typeface="Times New Roman" panose="02020603050405020304"/>
              <a:ea typeface="Calibri" panose="020F0502020204030204"/>
              <a:cs typeface="Times New Roman" panose="02020603050405020304"/>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398122" y="68250"/>
          <a:ext cx="12590124" cy="672150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pic>
        <p:nvPicPr>
          <p:cNvPr id="3" name="Picture 2"/>
          <p:cNvPicPr>
            <a:picLocks noChangeAspect="1"/>
          </p:cNvPicPr>
          <p:nvPr/>
        </p:nvPicPr>
        <p:blipFill rotWithShape="1">
          <a:blip r:embed="rId6"/>
          <a:srcRect r="164" b="8254"/>
          <a:stretch>
            <a:fillRect/>
          </a:stretch>
        </p:blipFill>
        <p:spPr>
          <a:xfrm>
            <a:off x="87111" y="2732317"/>
            <a:ext cx="2177143" cy="1654629"/>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398122" y="68250"/>
          <a:ext cx="12590124" cy="672150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pic>
        <p:nvPicPr>
          <p:cNvPr id="3" name="Picture 2"/>
          <p:cNvPicPr>
            <a:picLocks noChangeAspect="1"/>
          </p:cNvPicPr>
          <p:nvPr/>
        </p:nvPicPr>
        <p:blipFill rotWithShape="1">
          <a:blip r:embed="rId6"/>
          <a:srcRect r="164" b="8254"/>
          <a:stretch>
            <a:fillRect/>
          </a:stretch>
        </p:blipFill>
        <p:spPr>
          <a:xfrm>
            <a:off x="87111" y="2732317"/>
            <a:ext cx="2177143" cy="165462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graphicEl>
                                              <a:dgm id="{D9004C8A-BECA-42BE-A464-32E4815FF2CE}"/>
                                            </p:graphicEl>
                                          </p:spTgt>
                                        </p:tgtEl>
                                        <p:attrNameLst>
                                          <p:attrName>style.visibility</p:attrName>
                                        </p:attrNameLst>
                                      </p:cBhvr>
                                      <p:to>
                                        <p:strVal val="visible"/>
                                      </p:to>
                                    </p:set>
                                    <p:animEffect transition="in" filter="barn(inVertical)">
                                      <p:cBhvr>
                                        <p:cTn id="7" dur="500"/>
                                        <p:tgtEl>
                                          <p:spTgt spid="2">
                                            <p:graphicEl>
                                              <a:dgm id="{D9004C8A-BECA-42BE-A464-32E4815FF2CE}"/>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graphicEl>
                                              <a:dgm id="{D6DDD352-F143-4644-98E8-1CE401B2CB4B}"/>
                                            </p:graphicEl>
                                          </p:spTgt>
                                        </p:tgtEl>
                                        <p:attrNameLst>
                                          <p:attrName>style.visibility</p:attrName>
                                        </p:attrNameLst>
                                      </p:cBhvr>
                                      <p:to>
                                        <p:strVal val="visible"/>
                                      </p:to>
                                    </p:set>
                                    <p:animEffect transition="in" filter="barn(inVertical)">
                                      <p:cBhvr>
                                        <p:cTn id="12" dur="500"/>
                                        <p:tgtEl>
                                          <p:spTgt spid="2">
                                            <p:graphicEl>
                                              <a:dgm id="{D6DDD352-F143-4644-98E8-1CE401B2CB4B}"/>
                                            </p:graphic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
                                            <p:graphicEl>
                                              <a:dgm id="{30B5C72D-DC17-4BDB-8FAB-F84826947CBB}"/>
                                            </p:graphicEl>
                                          </p:spTgt>
                                        </p:tgtEl>
                                        <p:attrNameLst>
                                          <p:attrName>style.visibility</p:attrName>
                                        </p:attrNameLst>
                                      </p:cBhvr>
                                      <p:to>
                                        <p:strVal val="visible"/>
                                      </p:to>
                                    </p:set>
                                    <p:animEffect transition="in" filter="barn(inVertical)">
                                      <p:cBhvr>
                                        <p:cTn id="15" dur="500"/>
                                        <p:tgtEl>
                                          <p:spTgt spid="2">
                                            <p:graphicEl>
                                              <a:dgm id="{30B5C72D-DC17-4BDB-8FAB-F84826947CBB}"/>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
                                            <p:graphicEl>
                                              <a:dgm id="{7E6EB0CF-3920-49F4-8DB2-A9C18DC00565}"/>
                                            </p:graphicEl>
                                          </p:spTgt>
                                        </p:tgtEl>
                                        <p:attrNameLst>
                                          <p:attrName>style.visibility</p:attrName>
                                        </p:attrNameLst>
                                      </p:cBhvr>
                                      <p:to>
                                        <p:strVal val="visible"/>
                                      </p:to>
                                    </p:set>
                                    <p:animEffect transition="in" filter="barn(inVertical)">
                                      <p:cBhvr>
                                        <p:cTn id="20" dur="500"/>
                                        <p:tgtEl>
                                          <p:spTgt spid="2">
                                            <p:graphicEl>
                                              <a:dgm id="{7E6EB0CF-3920-49F4-8DB2-A9C18DC00565}"/>
                                            </p:graphicEl>
                                          </p:spTgt>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
                                            <p:graphicEl>
                                              <a:dgm id="{2AF5CE39-B3D9-4066-82DE-F8D958D21D62}"/>
                                            </p:graphicEl>
                                          </p:spTgt>
                                        </p:tgtEl>
                                        <p:attrNameLst>
                                          <p:attrName>style.visibility</p:attrName>
                                        </p:attrNameLst>
                                      </p:cBhvr>
                                      <p:to>
                                        <p:strVal val="visible"/>
                                      </p:to>
                                    </p:set>
                                    <p:animEffect transition="in" filter="barn(inVertical)">
                                      <p:cBhvr>
                                        <p:cTn id="23" dur="500"/>
                                        <p:tgtEl>
                                          <p:spTgt spid="2">
                                            <p:graphicEl>
                                              <a:dgm id="{2AF5CE39-B3D9-4066-82DE-F8D958D21D62}"/>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
                                            <p:graphicEl>
                                              <a:dgm id="{21CD9A61-8806-499A-B211-805EB78BBB4F}"/>
                                            </p:graphicEl>
                                          </p:spTgt>
                                        </p:tgtEl>
                                        <p:attrNameLst>
                                          <p:attrName>style.visibility</p:attrName>
                                        </p:attrNameLst>
                                      </p:cBhvr>
                                      <p:to>
                                        <p:strVal val="visible"/>
                                      </p:to>
                                    </p:set>
                                    <p:animEffect transition="in" filter="barn(inVertical)">
                                      <p:cBhvr>
                                        <p:cTn id="28" dur="500"/>
                                        <p:tgtEl>
                                          <p:spTgt spid="2">
                                            <p:graphicEl>
                                              <a:dgm id="{21CD9A61-8806-499A-B211-805EB78BBB4F}"/>
                                            </p:graphicEl>
                                          </p:spTgt>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
                                            <p:graphicEl>
                                              <a:dgm id="{00E312E7-E3EE-4867-BB02-97021D9AB5A1}"/>
                                            </p:graphicEl>
                                          </p:spTgt>
                                        </p:tgtEl>
                                        <p:attrNameLst>
                                          <p:attrName>style.visibility</p:attrName>
                                        </p:attrNameLst>
                                      </p:cBhvr>
                                      <p:to>
                                        <p:strVal val="visible"/>
                                      </p:to>
                                    </p:set>
                                    <p:animEffect transition="in" filter="barn(inVertical)">
                                      <p:cBhvr>
                                        <p:cTn id="31" dur="500"/>
                                        <p:tgtEl>
                                          <p:spTgt spid="2">
                                            <p:graphicEl>
                                              <a:dgm id="{00E312E7-E3EE-4867-BB02-97021D9AB5A1}"/>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
                                            <p:graphicEl>
                                              <a:dgm id="{E7FA16DC-40FE-41D6-988A-E07D6FD9FBF0}"/>
                                            </p:graphicEl>
                                          </p:spTgt>
                                        </p:tgtEl>
                                        <p:attrNameLst>
                                          <p:attrName>style.visibility</p:attrName>
                                        </p:attrNameLst>
                                      </p:cBhvr>
                                      <p:to>
                                        <p:strVal val="visible"/>
                                      </p:to>
                                    </p:set>
                                    <p:animEffect transition="in" filter="barn(inVertical)">
                                      <p:cBhvr>
                                        <p:cTn id="36" dur="500"/>
                                        <p:tgtEl>
                                          <p:spTgt spid="2">
                                            <p:graphicEl>
                                              <a:dgm id="{E7FA16DC-40FE-41D6-988A-E07D6FD9FBF0}"/>
                                            </p:graphicEl>
                                          </p:spTgt>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
                                            <p:graphicEl>
                                              <a:dgm id="{6EA946E5-F97A-4707-9FD8-94790F6F62BB}"/>
                                            </p:graphicEl>
                                          </p:spTgt>
                                        </p:tgtEl>
                                        <p:attrNameLst>
                                          <p:attrName>style.visibility</p:attrName>
                                        </p:attrNameLst>
                                      </p:cBhvr>
                                      <p:to>
                                        <p:strVal val="visible"/>
                                      </p:to>
                                    </p:set>
                                    <p:animEffect transition="in" filter="barn(inVertical)">
                                      <p:cBhvr>
                                        <p:cTn id="39" dur="500"/>
                                        <p:tgtEl>
                                          <p:spTgt spid="2">
                                            <p:graphicEl>
                                              <a:dgm id="{6EA946E5-F97A-4707-9FD8-94790F6F62BB}"/>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
                                            <p:graphicEl>
                                              <a:dgm id="{2D121F8E-43BE-408C-9380-17DD61A28C0C}"/>
                                            </p:graphicEl>
                                          </p:spTgt>
                                        </p:tgtEl>
                                        <p:attrNameLst>
                                          <p:attrName>style.visibility</p:attrName>
                                        </p:attrNameLst>
                                      </p:cBhvr>
                                      <p:to>
                                        <p:strVal val="visible"/>
                                      </p:to>
                                    </p:set>
                                    <p:animEffect transition="in" filter="barn(inVertical)">
                                      <p:cBhvr>
                                        <p:cTn id="44" dur="500"/>
                                        <p:tgtEl>
                                          <p:spTgt spid="2">
                                            <p:graphicEl>
                                              <a:dgm id="{2D121F8E-43BE-408C-9380-17DD61A28C0C}"/>
                                            </p:graphicEl>
                                          </p:spTgt>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2">
                                            <p:graphicEl>
                                              <a:dgm id="{9523B9FD-9316-4753-8763-7C3898243AE2}"/>
                                            </p:graphicEl>
                                          </p:spTgt>
                                        </p:tgtEl>
                                        <p:attrNameLst>
                                          <p:attrName>style.visibility</p:attrName>
                                        </p:attrNameLst>
                                      </p:cBhvr>
                                      <p:to>
                                        <p:strVal val="visible"/>
                                      </p:to>
                                    </p:set>
                                    <p:animEffect transition="in" filter="barn(inVertical)">
                                      <p:cBhvr>
                                        <p:cTn id="47" dur="500"/>
                                        <p:tgtEl>
                                          <p:spTgt spid="2">
                                            <p:graphicEl>
                                              <a:dgm id="{9523B9FD-9316-4753-8763-7C3898243AE2}"/>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
                                            <p:graphicEl>
                                              <a:dgm id="{B2A7D8CC-7BAF-4888-9496-1CF148C43FA5}"/>
                                            </p:graphicEl>
                                          </p:spTgt>
                                        </p:tgtEl>
                                        <p:attrNameLst>
                                          <p:attrName>style.visibility</p:attrName>
                                        </p:attrNameLst>
                                      </p:cBhvr>
                                      <p:to>
                                        <p:strVal val="visible"/>
                                      </p:to>
                                    </p:set>
                                    <p:animEffect transition="in" filter="barn(inVertical)">
                                      <p:cBhvr>
                                        <p:cTn id="52" dur="500"/>
                                        <p:tgtEl>
                                          <p:spTgt spid="2">
                                            <p:graphicEl>
                                              <a:dgm id="{B2A7D8CC-7BAF-4888-9496-1CF148C43FA5}"/>
                                            </p:graphicEl>
                                          </p:spTgt>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2">
                                            <p:graphicEl>
                                              <a:dgm id="{26CC0787-1974-42B8-AE41-66C2D9EBC56C}"/>
                                            </p:graphicEl>
                                          </p:spTgt>
                                        </p:tgtEl>
                                        <p:attrNameLst>
                                          <p:attrName>style.visibility</p:attrName>
                                        </p:attrNameLst>
                                      </p:cBhvr>
                                      <p:to>
                                        <p:strVal val="visible"/>
                                      </p:to>
                                    </p:set>
                                    <p:animEffect transition="in" filter="barn(inVertical)">
                                      <p:cBhvr>
                                        <p:cTn id="55" dur="500"/>
                                        <p:tgtEl>
                                          <p:spTgt spid="2">
                                            <p:graphicEl>
                                              <a:dgm id="{26CC0787-1974-42B8-AE41-66C2D9EBC56C}"/>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
                                            <p:graphicEl>
                                              <a:dgm id="{C71DA8A3-87EA-4E9C-86FF-490A33CCB015}"/>
                                            </p:graphicEl>
                                          </p:spTgt>
                                        </p:tgtEl>
                                        <p:attrNameLst>
                                          <p:attrName>style.visibility</p:attrName>
                                        </p:attrNameLst>
                                      </p:cBhvr>
                                      <p:to>
                                        <p:strVal val="visible"/>
                                      </p:to>
                                    </p:set>
                                    <p:animEffect transition="in" filter="barn(inVertical)">
                                      <p:cBhvr>
                                        <p:cTn id="60" dur="500"/>
                                        <p:tgtEl>
                                          <p:spTgt spid="2">
                                            <p:graphicEl>
                                              <a:dgm id="{C71DA8A3-87EA-4E9C-86FF-490A33CCB015}"/>
                                            </p:graphicEl>
                                          </p:spTgt>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2">
                                            <p:graphicEl>
                                              <a:dgm id="{FD4C7CEA-4C48-47AC-99A5-30A1E4BB6CFA}"/>
                                            </p:graphicEl>
                                          </p:spTgt>
                                        </p:tgtEl>
                                        <p:attrNameLst>
                                          <p:attrName>style.visibility</p:attrName>
                                        </p:attrNameLst>
                                      </p:cBhvr>
                                      <p:to>
                                        <p:strVal val="visible"/>
                                      </p:to>
                                    </p:set>
                                    <p:animEffect transition="in" filter="barn(inVertical)">
                                      <p:cBhvr>
                                        <p:cTn id="63" dur="500"/>
                                        <p:tgtEl>
                                          <p:spTgt spid="2">
                                            <p:graphicEl>
                                              <a:dgm id="{FD4C7CEA-4C48-47AC-99A5-30A1E4BB6CFA}"/>
                                            </p:graphicEl>
                                          </p:spTgt>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2">
                                            <p:graphicEl>
                                              <a:dgm id="{3F392E26-995F-43A9-AA12-2FE0DC9B5F0C}"/>
                                            </p:graphicEl>
                                          </p:spTgt>
                                        </p:tgtEl>
                                        <p:attrNameLst>
                                          <p:attrName>style.visibility</p:attrName>
                                        </p:attrNameLst>
                                      </p:cBhvr>
                                      <p:to>
                                        <p:strVal val="visible"/>
                                      </p:to>
                                    </p:set>
                                    <p:animEffect transition="in" filter="barn(inVertical)">
                                      <p:cBhvr>
                                        <p:cTn id="68" dur="500"/>
                                        <p:tgtEl>
                                          <p:spTgt spid="2">
                                            <p:graphicEl>
                                              <a:dgm id="{3F392E26-995F-43A9-AA12-2FE0DC9B5F0C}"/>
                                            </p:graphicEl>
                                          </p:spTgt>
                                        </p:tgtEl>
                                      </p:cBhvr>
                                    </p:animEffect>
                                  </p:childTnLst>
                                </p:cTn>
                              </p:par>
                              <p:par>
                                <p:cTn id="69" presetID="16" presetClass="entr" presetSubtype="21" fill="hold" grpId="0" nodeType="withEffect">
                                  <p:stCondLst>
                                    <p:cond delay="0"/>
                                  </p:stCondLst>
                                  <p:childTnLst>
                                    <p:set>
                                      <p:cBhvr>
                                        <p:cTn id="70" dur="1" fill="hold">
                                          <p:stCondLst>
                                            <p:cond delay="0"/>
                                          </p:stCondLst>
                                        </p:cTn>
                                        <p:tgtEl>
                                          <p:spTgt spid="2">
                                            <p:graphicEl>
                                              <a:dgm id="{1E3DED1A-0539-4EEF-A3A8-B69BD476B843}"/>
                                            </p:graphicEl>
                                          </p:spTgt>
                                        </p:tgtEl>
                                        <p:attrNameLst>
                                          <p:attrName>style.visibility</p:attrName>
                                        </p:attrNameLst>
                                      </p:cBhvr>
                                      <p:to>
                                        <p:strVal val="visible"/>
                                      </p:to>
                                    </p:set>
                                    <p:animEffect transition="in" filter="barn(inVertical)">
                                      <p:cBhvr>
                                        <p:cTn id="71" dur="500"/>
                                        <p:tgtEl>
                                          <p:spTgt spid="2">
                                            <p:graphicEl>
                                              <a:dgm id="{1E3DED1A-0539-4EEF-A3A8-B69BD476B843}"/>
                                            </p:graphicEl>
                                          </p:spTgt>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2">
                                            <p:graphicEl>
                                              <a:dgm id="{DE7060D9-F5CF-40A3-A5A7-CB7AB276B041}"/>
                                            </p:graphicEl>
                                          </p:spTgt>
                                        </p:tgtEl>
                                        <p:attrNameLst>
                                          <p:attrName>style.visibility</p:attrName>
                                        </p:attrNameLst>
                                      </p:cBhvr>
                                      <p:to>
                                        <p:strVal val="visible"/>
                                      </p:to>
                                    </p:set>
                                    <p:animEffect transition="in" filter="barn(inVertical)">
                                      <p:cBhvr>
                                        <p:cTn id="76" dur="500"/>
                                        <p:tgtEl>
                                          <p:spTgt spid="2">
                                            <p:graphicEl>
                                              <a:dgm id="{DE7060D9-F5CF-40A3-A5A7-CB7AB276B041}"/>
                                            </p:graphicEl>
                                          </p:spTgt>
                                        </p:tgtEl>
                                      </p:cBhvr>
                                    </p:animEffect>
                                  </p:childTnLst>
                                </p:cTn>
                              </p:par>
                              <p:par>
                                <p:cTn id="77" presetID="16" presetClass="entr" presetSubtype="21" fill="hold" grpId="0" nodeType="withEffect">
                                  <p:stCondLst>
                                    <p:cond delay="0"/>
                                  </p:stCondLst>
                                  <p:childTnLst>
                                    <p:set>
                                      <p:cBhvr>
                                        <p:cTn id="78" dur="1" fill="hold">
                                          <p:stCondLst>
                                            <p:cond delay="0"/>
                                          </p:stCondLst>
                                        </p:cTn>
                                        <p:tgtEl>
                                          <p:spTgt spid="2">
                                            <p:graphicEl>
                                              <a:dgm id="{CA91B372-955F-4E92-9370-0B5211368879}"/>
                                            </p:graphicEl>
                                          </p:spTgt>
                                        </p:tgtEl>
                                        <p:attrNameLst>
                                          <p:attrName>style.visibility</p:attrName>
                                        </p:attrNameLst>
                                      </p:cBhvr>
                                      <p:to>
                                        <p:strVal val="visible"/>
                                      </p:to>
                                    </p:set>
                                    <p:animEffect transition="in" filter="barn(inVertical)">
                                      <p:cBhvr>
                                        <p:cTn id="79" dur="500"/>
                                        <p:tgtEl>
                                          <p:spTgt spid="2">
                                            <p:graphicEl>
                                              <a:dgm id="{CA91B372-955F-4E92-9370-0B5211368879}"/>
                                            </p:graphicEl>
                                          </p:spTgt>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grpId="0" nodeType="clickEffect">
                                  <p:stCondLst>
                                    <p:cond delay="0"/>
                                  </p:stCondLst>
                                  <p:childTnLst>
                                    <p:set>
                                      <p:cBhvr>
                                        <p:cTn id="83" dur="1" fill="hold">
                                          <p:stCondLst>
                                            <p:cond delay="0"/>
                                          </p:stCondLst>
                                        </p:cTn>
                                        <p:tgtEl>
                                          <p:spTgt spid="2">
                                            <p:graphicEl>
                                              <a:dgm id="{2C3006CD-043C-4CFA-9FCE-68E89B32CAE4}"/>
                                            </p:graphicEl>
                                          </p:spTgt>
                                        </p:tgtEl>
                                        <p:attrNameLst>
                                          <p:attrName>style.visibility</p:attrName>
                                        </p:attrNameLst>
                                      </p:cBhvr>
                                      <p:to>
                                        <p:strVal val="visible"/>
                                      </p:to>
                                    </p:set>
                                    <p:animEffect transition="in" filter="barn(inVertical)">
                                      <p:cBhvr>
                                        <p:cTn id="84" dur="500"/>
                                        <p:tgtEl>
                                          <p:spTgt spid="2">
                                            <p:graphicEl>
                                              <a:dgm id="{2C3006CD-043C-4CFA-9FCE-68E89B32CAE4}"/>
                                            </p:graphicEl>
                                          </p:spTgt>
                                        </p:tgtEl>
                                      </p:cBhvr>
                                    </p:animEffect>
                                  </p:childTnLst>
                                </p:cTn>
                              </p:par>
                              <p:par>
                                <p:cTn id="85" presetID="16" presetClass="entr" presetSubtype="21" fill="hold" grpId="0" nodeType="withEffect">
                                  <p:stCondLst>
                                    <p:cond delay="0"/>
                                  </p:stCondLst>
                                  <p:childTnLst>
                                    <p:set>
                                      <p:cBhvr>
                                        <p:cTn id="86" dur="1" fill="hold">
                                          <p:stCondLst>
                                            <p:cond delay="0"/>
                                          </p:stCondLst>
                                        </p:cTn>
                                        <p:tgtEl>
                                          <p:spTgt spid="2">
                                            <p:graphicEl>
                                              <a:dgm id="{131AD620-8C39-4A97-99F0-CC1792013A59}"/>
                                            </p:graphicEl>
                                          </p:spTgt>
                                        </p:tgtEl>
                                        <p:attrNameLst>
                                          <p:attrName>style.visibility</p:attrName>
                                        </p:attrNameLst>
                                      </p:cBhvr>
                                      <p:to>
                                        <p:strVal val="visible"/>
                                      </p:to>
                                    </p:set>
                                    <p:animEffect transition="in" filter="barn(inVertical)">
                                      <p:cBhvr>
                                        <p:cTn id="87" dur="500"/>
                                        <p:tgtEl>
                                          <p:spTgt spid="2">
                                            <p:graphicEl>
                                              <a:dgm id="{131AD620-8C39-4A97-99F0-CC1792013A59}"/>
                                            </p:graphicEl>
                                          </p:spTgt>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2">
                                            <p:graphicEl>
                                              <a:dgm id="{AEC671F7-B79B-42CB-BB5C-5B69819146D0}"/>
                                            </p:graphicEl>
                                          </p:spTgt>
                                        </p:tgtEl>
                                        <p:attrNameLst>
                                          <p:attrName>style.visibility</p:attrName>
                                        </p:attrNameLst>
                                      </p:cBhvr>
                                      <p:to>
                                        <p:strVal val="visible"/>
                                      </p:to>
                                    </p:set>
                                    <p:animEffect transition="in" filter="barn(inVertical)">
                                      <p:cBhvr>
                                        <p:cTn id="92" dur="500"/>
                                        <p:tgtEl>
                                          <p:spTgt spid="2">
                                            <p:graphicEl>
                                              <a:dgm id="{AEC671F7-B79B-42CB-BB5C-5B69819146D0}"/>
                                            </p:graphicEl>
                                          </p:spTgt>
                                        </p:tgtEl>
                                      </p:cBhvr>
                                    </p:animEffect>
                                  </p:childTnLst>
                                </p:cTn>
                              </p:par>
                              <p:par>
                                <p:cTn id="93" presetID="16" presetClass="entr" presetSubtype="21" fill="hold" grpId="0" nodeType="withEffect">
                                  <p:stCondLst>
                                    <p:cond delay="0"/>
                                  </p:stCondLst>
                                  <p:childTnLst>
                                    <p:set>
                                      <p:cBhvr>
                                        <p:cTn id="94" dur="1" fill="hold">
                                          <p:stCondLst>
                                            <p:cond delay="0"/>
                                          </p:stCondLst>
                                        </p:cTn>
                                        <p:tgtEl>
                                          <p:spTgt spid="2">
                                            <p:graphicEl>
                                              <a:dgm id="{765FAB69-FE83-447F-B44E-7CFDC9469CDB}"/>
                                            </p:graphicEl>
                                          </p:spTgt>
                                        </p:tgtEl>
                                        <p:attrNameLst>
                                          <p:attrName>style.visibility</p:attrName>
                                        </p:attrNameLst>
                                      </p:cBhvr>
                                      <p:to>
                                        <p:strVal val="visible"/>
                                      </p:to>
                                    </p:set>
                                    <p:animEffect transition="in" filter="barn(inVertical)">
                                      <p:cBhvr>
                                        <p:cTn id="95" dur="500"/>
                                        <p:tgtEl>
                                          <p:spTgt spid="2">
                                            <p:graphicEl>
                                              <a:dgm id="{765FAB69-FE83-447F-B44E-7CFDC9469CDB}"/>
                                            </p:graphicEl>
                                          </p:spTgt>
                                        </p:tgtEl>
                                      </p:cBhvr>
                                    </p:animEffect>
                                  </p:childTnLst>
                                </p:cTn>
                              </p:par>
                            </p:childTnLst>
                          </p:cTn>
                        </p:par>
                      </p:childTnLst>
                    </p:cTn>
                  </p:par>
                  <p:par>
                    <p:cTn id="96" fill="hold">
                      <p:stCondLst>
                        <p:cond delay="indefinite"/>
                      </p:stCondLst>
                      <p:childTnLst>
                        <p:par>
                          <p:cTn id="97" fill="hold">
                            <p:stCondLst>
                              <p:cond delay="0"/>
                            </p:stCondLst>
                            <p:childTnLst>
                              <p:par>
                                <p:cTn id="98" presetID="16" presetClass="entr" presetSubtype="21" fill="hold" grpId="0" nodeType="clickEffect">
                                  <p:stCondLst>
                                    <p:cond delay="0"/>
                                  </p:stCondLst>
                                  <p:childTnLst>
                                    <p:set>
                                      <p:cBhvr>
                                        <p:cTn id="99" dur="1" fill="hold">
                                          <p:stCondLst>
                                            <p:cond delay="0"/>
                                          </p:stCondLst>
                                        </p:cTn>
                                        <p:tgtEl>
                                          <p:spTgt spid="2">
                                            <p:graphicEl>
                                              <a:dgm id="{6076795F-6954-4709-B09B-E25EA2EE15C6}"/>
                                            </p:graphicEl>
                                          </p:spTgt>
                                        </p:tgtEl>
                                        <p:attrNameLst>
                                          <p:attrName>style.visibility</p:attrName>
                                        </p:attrNameLst>
                                      </p:cBhvr>
                                      <p:to>
                                        <p:strVal val="visible"/>
                                      </p:to>
                                    </p:set>
                                    <p:animEffect transition="in" filter="barn(inVertical)">
                                      <p:cBhvr>
                                        <p:cTn id="100" dur="500"/>
                                        <p:tgtEl>
                                          <p:spTgt spid="2">
                                            <p:graphicEl>
                                              <a:dgm id="{6076795F-6954-4709-B09B-E25EA2EE15C6}"/>
                                            </p:graphicEl>
                                          </p:spTgt>
                                        </p:tgtEl>
                                      </p:cBhvr>
                                    </p:animEffect>
                                  </p:childTnLst>
                                </p:cTn>
                              </p:par>
                              <p:par>
                                <p:cTn id="101" presetID="16" presetClass="entr" presetSubtype="21" fill="hold" grpId="0" nodeType="withEffect">
                                  <p:stCondLst>
                                    <p:cond delay="0"/>
                                  </p:stCondLst>
                                  <p:childTnLst>
                                    <p:set>
                                      <p:cBhvr>
                                        <p:cTn id="102" dur="1" fill="hold">
                                          <p:stCondLst>
                                            <p:cond delay="0"/>
                                          </p:stCondLst>
                                        </p:cTn>
                                        <p:tgtEl>
                                          <p:spTgt spid="2">
                                            <p:graphicEl>
                                              <a:dgm id="{EFD55E7F-B675-4594-BC38-C04A50E516A8}"/>
                                            </p:graphicEl>
                                          </p:spTgt>
                                        </p:tgtEl>
                                        <p:attrNameLst>
                                          <p:attrName>style.visibility</p:attrName>
                                        </p:attrNameLst>
                                      </p:cBhvr>
                                      <p:to>
                                        <p:strVal val="visible"/>
                                      </p:to>
                                    </p:set>
                                    <p:animEffect transition="in" filter="barn(inVertical)">
                                      <p:cBhvr>
                                        <p:cTn id="103" dur="500"/>
                                        <p:tgtEl>
                                          <p:spTgt spid="2">
                                            <p:graphicEl>
                                              <a:dgm id="{EFD55E7F-B675-4594-BC38-C04A50E516A8}"/>
                                            </p:graphicEl>
                                          </p:spTgt>
                                        </p:tgtEl>
                                      </p:cBhvr>
                                    </p:animEffect>
                                  </p:childTnLst>
                                </p:cTn>
                              </p:par>
                            </p:childTnLst>
                          </p:cTn>
                        </p:par>
                      </p:childTnLst>
                    </p:cTn>
                  </p:par>
                  <p:par>
                    <p:cTn id="104" fill="hold">
                      <p:stCondLst>
                        <p:cond delay="indefinite"/>
                      </p:stCondLst>
                      <p:childTnLst>
                        <p:par>
                          <p:cTn id="105" fill="hold">
                            <p:stCondLst>
                              <p:cond delay="0"/>
                            </p:stCondLst>
                            <p:childTnLst>
                              <p:par>
                                <p:cTn id="106" presetID="16" presetClass="entr" presetSubtype="21" fill="hold" grpId="0" nodeType="clickEffect">
                                  <p:stCondLst>
                                    <p:cond delay="0"/>
                                  </p:stCondLst>
                                  <p:childTnLst>
                                    <p:set>
                                      <p:cBhvr>
                                        <p:cTn id="107" dur="1" fill="hold">
                                          <p:stCondLst>
                                            <p:cond delay="0"/>
                                          </p:stCondLst>
                                        </p:cTn>
                                        <p:tgtEl>
                                          <p:spTgt spid="2">
                                            <p:graphicEl>
                                              <a:dgm id="{15279493-C26D-49F0-9C80-C9C4B7F9A9F9}"/>
                                            </p:graphicEl>
                                          </p:spTgt>
                                        </p:tgtEl>
                                        <p:attrNameLst>
                                          <p:attrName>style.visibility</p:attrName>
                                        </p:attrNameLst>
                                      </p:cBhvr>
                                      <p:to>
                                        <p:strVal val="visible"/>
                                      </p:to>
                                    </p:set>
                                    <p:animEffect transition="in" filter="barn(inVertical)">
                                      <p:cBhvr>
                                        <p:cTn id="108" dur="500"/>
                                        <p:tgtEl>
                                          <p:spTgt spid="2">
                                            <p:graphicEl>
                                              <a:dgm id="{15279493-C26D-49F0-9C80-C9C4B7F9A9F9}"/>
                                            </p:graphicEl>
                                          </p:spTgt>
                                        </p:tgtEl>
                                      </p:cBhvr>
                                    </p:animEffect>
                                  </p:childTnLst>
                                </p:cTn>
                              </p:par>
                              <p:par>
                                <p:cTn id="109" presetID="16" presetClass="entr" presetSubtype="21" fill="hold" grpId="0" nodeType="withEffect">
                                  <p:stCondLst>
                                    <p:cond delay="0"/>
                                  </p:stCondLst>
                                  <p:childTnLst>
                                    <p:set>
                                      <p:cBhvr>
                                        <p:cTn id="110" dur="1" fill="hold">
                                          <p:stCondLst>
                                            <p:cond delay="0"/>
                                          </p:stCondLst>
                                        </p:cTn>
                                        <p:tgtEl>
                                          <p:spTgt spid="2">
                                            <p:graphicEl>
                                              <a:dgm id="{BA204103-A5FD-427F-B4FE-400AF05ACDCE}"/>
                                            </p:graphicEl>
                                          </p:spTgt>
                                        </p:tgtEl>
                                        <p:attrNameLst>
                                          <p:attrName>style.visibility</p:attrName>
                                        </p:attrNameLst>
                                      </p:cBhvr>
                                      <p:to>
                                        <p:strVal val="visible"/>
                                      </p:to>
                                    </p:set>
                                    <p:animEffect transition="in" filter="barn(inVertical)">
                                      <p:cBhvr>
                                        <p:cTn id="111" dur="500"/>
                                        <p:tgtEl>
                                          <p:spTgt spid="2">
                                            <p:graphicEl>
                                              <a:dgm id="{BA204103-A5FD-427F-B4FE-400AF05ACDCE}"/>
                                            </p:graphicEl>
                                          </p:spTgt>
                                        </p:tgtEl>
                                      </p:cBhvr>
                                    </p:animEffect>
                                  </p:childTnLst>
                                </p:cTn>
                              </p:par>
                            </p:childTnLst>
                          </p:cTn>
                        </p:par>
                      </p:childTnLst>
                    </p:cTn>
                  </p:par>
                  <p:par>
                    <p:cTn id="112" fill="hold">
                      <p:stCondLst>
                        <p:cond delay="indefinite"/>
                      </p:stCondLst>
                      <p:childTnLst>
                        <p:par>
                          <p:cTn id="113" fill="hold">
                            <p:stCondLst>
                              <p:cond delay="0"/>
                            </p:stCondLst>
                            <p:childTnLst>
                              <p:par>
                                <p:cTn id="114" presetID="16" presetClass="entr" presetSubtype="21" fill="hold" grpId="0" nodeType="clickEffect">
                                  <p:stCondLst>
                                    <p:cond delay="0"/>
                                  </p:stCondLst>
                                  <p:childTnLst>
                                    <p:set>
                                      <p:cBhvr>
                                        <p:cTn id="115" dur="1" fill="hold">
                                          <p:stCondLst>
                                            <p:cond delay="0"/>
                                          </p:stCondLst>
                                        </p:cTn>
                                        <p:tgtEl>
                                          <p:spTgt spid="2">
                                            <p:graphicEl>
                                              <a:dgm id="{5E5AA2B5-5893-4615-A911-D30830AE94F9}"/>
                                            </p:graphicEl>
                                          </p:spTgt>
                                        </p:tgtEl>
                                        <p:attrNameLst>
                                          <p:attrName>style.visibility</p:attrName>
                                        </p:attrNameLst>
                                      </p:cBhvr>
                                      <p:to>
                                        <p:strVal val="visible"/>
                                      </p:to>
                                    </p:set>
                                    <p:animEffect transition="in" filter="barn(inVertical)">
                                      <p:cBhvr>
                                        <p:cTn id="116" dur="500"/>
                                        <p:tgtEl>
                                          <p:spTgt spid="2">
                                            <p:graphicEl>
                                              <a:dgm id="{5E5AA2B5-5893-4615-A911-D30830AE94F9}"/>
                                            </p:graphicEl>
                                          </p:spTgt>
                                        </p:tgtEl>
                                      </p:cBhvr>
                                    </p:animEffect>
                                  </p:childTnLst>
                                </p:cTn>
                              </p:par>
                              <p:par>
                                <p:cTn id="117" presetID="16" presetClass="entr" presetSubtype="21" fill="hold" grpId="0" nodeType="withEffect">
                                  <p:stCondLst>
                                    <p:cond delay="0"/>
                                  </p:stCondLst>
                                  <p:childTnLst>
                                    <p:set>
                                      <p:cBhvr>
                                        <p:cTn id="118" dur="1" fill="hold">
                                          <p:stCondLst>
                                            <p:cond delay="0"/>
                                          </p:stCondLst>
                                        </p:cTn>
                                        <p:tgtEl>
                                          <p:spTgt spid="2">
                                            <p:graphicEl>
                                              <a:dgm id="{D8724231-5427-4E45-AAB6-BA14E89762AD}"/>
                                            </p:graphicEl>
                                          </p:spTgt>
                                        </p:tgtEl>
                                        <p:attrNameLst>
                                          <p:attrName>style.visibility</p:attrName>
                                        </p:attrNameLst>
                                      </p:cBhvr>
                                      <p:to>
                                        <p:strVal val="visible"/>
                                      </p:to>
                                    </p:set>
                                    <p:animEffect transition="in" filter="barn(inVertical)">
                                      <p:cBhvr>
                                        <p:cTn id="119" dur="500"/>
                                        <p:tgtEl>
                                          <p:spTgt spid="2">
                                            <p:graphicEl>
                                              <a:dgm id="{D8724231-5427-4E45-AAB6-BA14E89762AD}"/>
                                            </p:graphicEl>
                                          </p:spTgt>
                                        </p:tgtEl>
                                      </p:cBhvr>
                                    </p:animEffect>
                                  </p:childTnLst>
                                </p:cTn>
                              </p:par>
                            </p:childTnLst>
                          </p:cTn>
                        </p:par>
                      </p:childTnLst>
                    </p:cTn>
                  </p:par>
                  <p:par>
                    <p:cTn id="120" fill="hold">
                      <p:stCondLst>
                        <p:cond delay="indefinite"/>
                      </p:stCondLst>
                      <p:childTnLst>
                        <p:par>
                          <p:cTn id="121" fill="hold">
                            <p:stCondLst>
                              <p:cond delay="0"/>
                            </p:stCondLst>
                            <p:childTnLst>
                              <p:par>
                                <p:cTn id="122" presetID="16" presetClass="entr" presetSubtype="21" fill="hold" grpId="0" nodeType="clickEffect">
                                  <p:stCondLst>
                                    <p:cond delay="0"/>
                                  </p:stCondLst>
                                  <p:childTnLst>
                                    <p:set>
                                      <p:cBhvr>
                                        <p:cTn id="123" dur="1" fill="hold">
                                          <p:stCondLst>
                                            <p:cond delay="0"/>
                                          </p:stCondLst>
                                        </p:cTn>
                                        <p:tgtEl>
                                          <p:spTgt spid="2">
                                            <p:graphicEl>
                                              <a:dgm id="{24B775D8-A94C-4C47-B216-011A6DCE2563}"/>
                                            </p:graphicEl>
                                          </p:spTgt>
                                        </p:tgtEl>
                                        <p:attrNameLst>
                                          <p:attrName>style.visibility</p:attrName>
                                        </p:attrNameLst>
                                      </p:cBhvr>
                                      <p:to>
                                        <p:strVal val="visible"/>
                                      </p:to>
                                    </p:set>
                                    <p:animEffect transition="in" filter="barn(inVertical)">
                                      <p:cBhvr>
                                        <p:cTn id="124" dur="500"/>
                                        <p:tgtEl>
                                          <p:spTgt spid="2">
                                            <p:graphicEl>
                                              <a:dgm id="{24B775D8-A94C-4C47-B216-011A6DCE2563}"/>
                                            </p:graphicEl>
                                          </p:spTgt>
                                        </p:tgtEl>
                                      </p:cBhvr>
                                    </p:animEffect>
                                  </p:childTnLst>
                                </p:cTn>
                              </p:par>
                              <p:par>
                                <p:cTn id="125" presetID="16" presetClass="entr" presetSubtype="21" fill="hold" grpId="0" nodeType="withEffect">
                                  <p:stCondLst>
                                    <p:cond delay="0"/>
                                  </p:stCondLst>
                                  <p:childTnLst>
                                    <p:set>
                                      <p:cBhvr>
                                        <p:cTn id="126" dur="1" fill="hold">
                                          <p:stCondLst>
                                            <p:cond delay="0"/>
                                          </p:stCondLst>
                                        </p:cTn>
                                        <p:tgtEl>
                                          <p:spTgt spid="2">
                                            <p:graphicEl>
                                              <a:dgm id="{96742207-B57E-4210-A847-84834C2226BE}"/>
                                            </p:graphicEl>
                                          </p:spTgt>
                                        </p:tgtEl>
                                        <p:attrNameLst>
                                          <p:attrName>style.visibility</p:attrName>
                                        </p:attrNameLst>
                                      </p:cBhvr>
                                      <p:to>
                                        <p:strVal val="visible"/>
                                      </p:to>
                                    </p:set>
                                    <p:animEffect transition="in" filter="barn(inVertical)">
                                      <p:cBhvr>
                                        <p:cTn id="127" dur="500"/>
                                        <p:tgtEl>
                                          <p:spTgt spid="2">
                                            <p:graphicEl>
                                              <a:dgm id="{96742207-B57E-4210-A847-84834C2226BE}"/>
                                            </p:graphicEl>
                                          </p:spTgt>
                                        </p:tgtEl>
                                      </p:cBhvr>
                                    </p:animEffect>
                                  </p:childTnLst>
                                </p:cTn>
                              </p:par>
                            </p:childTnLst>
                          </p:cTn>
                        </p:par>
                      </p:childTnLst>
                    </p:cTn>
                  </p:par>
                  <p:par>
                    <p:cTn id="128" fill="hold">
                      <p:stCondLst>
                        <p:cond delay="indefinite"/>
                      </p:stCondLst>
                      <p:childTnLst>
                        <p:par>
                          <p:cTn id="129" fill="hold">
                            <p:stCondLst>
                              <p:cond delay="0"/>
                            </p:stCondLst>
                            <p:childTnLst>
                              <p:par>
                                <p:cTn id="130" presetID="16" presetClass="entr" presetSubtype="21" fill="hold" grpId="0" nodeType="clickEffect">
                                  <p:stCondLst>
                                    <p:cond delay="0"/>
                                  </p:stCondLst>
                                  <p:childTnLst>
                                    <p:set>
                                      <p:cBhvr>
                                        <p:cTn id="131" dur="1" fill="hold">
                                          <p:stCondLst>
                                            <p:cond delay="0"/>
                                          </p:stCondLst>
                                        </p:cTn>
                                        <p:tgtEl>
                                          <p:spTgt spid="2">
                                            <p:graphicEl>
                                              <a:dgm id="{4724B622-65CD-4020-ADE1-3C659F2D37D8}"/>
                                            </p:graphicEl>
                                          </p:spTgt>
                                        </p:tgtEl>
                                        <p:attrNameLst>
                                          <p:attrName>style.visibility</p:attrName>
                                        </p:attrNameLst>
                                      </p:cBhvr>
                                      <p:to>
                                        <p:strVal val="visible"/>
                                      </p:to>
                                    </p:set>
                                    <p:animEffect transition="in" filter="barn(inVertical)">
                                      <p:cBhvr>
                                        <p:cTn id="132" dur="500"/>
                                        <p:tgtEl>
                                          <p:spTgt spid="2">
                                            <p:graphicEl>
                                              <a:dgm id="{4724B622-65CD-4020-ADE1-3C659F2D37D8}"/>
                                            </p:graphicEl>
                                          </p:spTgt>
                                        </p:tgtEl>
                                      </p:cBhvr>
                                    </p:animEffect>
                                  </p:childTnLst>
                                </p:cTn>
                              </p:par>
                              <p:par>
                                <p:cTn id="133" presetID="16" presetClass="entr" presetSubtype="21" fill="hold" grpId="0" nodeType="withEffect">
                                  <p:stCondLst>
                                    <p:cond delay="0"/>
                                  </p:stCondLst>
                                  <p:childTnLst>
                                    <p:set>
                                      <p:cBhvr>
                                        <p:cTn id="134" dur="1" fill="hold">
                                          <p:stCondLst>
                                            <p:cond delay="0"/>
                                          </p:stCondLst>
                                        </p:cTn>
                                        <p:tgtEl>
                                          <p:spTgt spid="2">
                                            <p:graphicEl>
                                              <a:dgm id="{CC2C79CA-4D06-4A7C-BE66-9E9599B6932A}"/>
                                            </p:graphicEl>
                                          </p:spTgt>
                                        </p:tgtEl>
                                        <p:attrNameLst>
                                          <p:attrName>style.visibility</p:attrName>
                                        </p:attrNameLst>
                                      </p:cBhvr>
                                      <p:to>
                                        <p:strVal val="visible"/>
                                      </p:to>
                                    </p:set>
                                    <p:animEffect transition="in" filter="barn(inVertical)">
                                      <p:cBhvr>
                                        <p:cTn id="135" dur="500"/>
                                        <p:tgtEl>
                                          <p:spTgt spid="2">
                                            <p:graphicEl>
                                              <a:dgm id="{CC2C79CA-4D06-4A7C-BE66-9E9599B6932A}"/>
                                            </p:graphicEl>
                                          </p:spTgt>
                                        </p:tgtEl>
                                      </p:cBhvr>
                                    </p:animEffect>
                                  </p:childTnLst>
                                </p:cTn>
                              </p:par>
                            </p:childTnLst>
                          </p:cTn>
                        </p:par>
                      </p:childTnLst>
                    </p:cTn>
                  </p:par>
                  <p:par>
                    <p:cTn id="136" fill="hold">
                      <p:stCondLst>
                        <p:cond delay="indefinite"/>
                      </p:stCondLst>
                      <p:childTnLst>
                        <p:par>
                          <p:cTn id="137" fill="hold">
                            <p:stCondLst>
                              <p:cond delay="0"/>
                            </p:stCondLst>
                            <p:childTnLst>
                              <p:par>
                                <p:cTn id="138" presetID="16" presetClass="entr" presetSubtype="21" fill="hold" grpId="0" nodeType="clickEffect">
                                  <p:stCondLst>
                                    <p:cond delay="0"/>
                                  </p:stCondLst>
                                  <p:childTnLst>
                                    <p:set>
                                      <p:cBhvr>
                                        <p:cTn id="139" dur="1" fill="hold">
                                          <p:stCondLst>
                                            <p:cond delay="0"/>
                                          </p:stCondLst>
                                        </p:cTn>
                                        <p:tgtEl>
                                          <p:spTgt spid="2">
                                            <p:graphicEl>
                                              <a:dgm id="{8D236055-C470-4BA2-980A-9B1DCFD0DA3A}"/>
                                            </p:graphicEl>
                                          </p:spTgt>
                                        </p:tgtEl>
                                        <p:attrNameLst>
                                          <p:attrName>style.visibility</p:attrName>
                                        </p:attrNameLst>
                                      </p:cBhvr>
                                      <p:to>
                                        <p:strVal val="visible"/>
                                      </p:to>
                                    </p:set>
                                    <p:animEffect transition="in" filter="barn(inVertical)">
                                      <p:cBhvr>
                                        <p:cTn id="140" dur="500"/>
                                        <p:tgtEl>
                                          <p:spTgt spid="2">
                                            <p:graphicEl>
                                              <a:dgm id="{8D236055-C470-4BA2-980A-9B1DCFD0DA3A}"/>
                                            </p:graphicEl>
                                          </p:spTgt>
                                        </p:tgtEl>
                                      </p:cBhvr>
                                    </p:animEffect>
                                  </p:childTnLst>
                                </p:cTn>
                              </p:par>
                              <p:par>
                                <p:cTn id="141" presetID="16" presetClass="entr" presetSubtype="21" fill="hold" grpId="0" nodeType="withEffect">
                                  <p:stCondLst>
                                    <p:cond delay="0"/>
                                  </p:stCondLst>
                                  <p:childTnLst>
                                    <p:set>
                                      <p:cBhvr>
                                        <p:cTn id="142" dur="1" fill="hold">
                                          <p:stCondLst>
                                            <p:cond delay="0"/>
                                          </p:stCondLst>
                                        </p:cTn>
                                        <p:tgtEl>
                                          <p:spTgt spid="2">
                                            <p:graphicEl>
                                              <a:dgm id="{4F1645B7-85E6-4429-9C0E-4A1E7207CCBC}"/>
                                            </p:graphicEl>
                                          </p:spTgt>
                                        </p:tgtEl>
                                        <p:attrNameLst>
                                          <p:attrName>style.visibility</p:attrName>
                                        </p:attrNameLst>
                                      </p:cBhvr>
                                      <p:to>
                                        <p:strVal val="visible"/>
                                      </p:to>
                                    </p:set>
                                    <p:animEffect transition="in" filter="barn(inVertical)">
                                      <p:cBhvr>
                                        <p:cTn id="143" dur="500"/>
                                        <p:tgtEl>
                                          <p:spTgt spid="2">
                                            <p:graphicEl>
                                              <a:dgm id="{4F1645B7-85E6-4429-9C0E-4A1E7207CCB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lvlOne"/>
        </p:bldSub>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 name="Picture 2" descr="A cartoon of a person carrying a large purple figure&#10;&#10;Description automatically generated"/>
          <p:cNvPicPr>
            <a:picLocks noChangeAspect="1"/>
          </p:cNvPicPr>
          <p:nvPr/>
        </p:nvPicPr>
        <p:blipFill rotWithShape="1">
          <a:blip r:embed="rId1"/>
          <a:srcRect l="5367" r="25891" b="-1"/>
          <a:stretch>
            <a:fillRect/>
          </a:stretch>
        </p:blipFill>
        <p:spPr>
          <a:xfrm>
            <a:off x="6471158" y="0"/>
            <a:ext cx="5764071" cy="6857990"/>
          </a:xfrm>
          <a:custGeom>
            <a:avLst/>
            <a:gdLst/>
            <a:ahLst/>
            <a:cxnLst/>
            <a:rect l="l" t="t" r="r" b="b"/>
            <a:pathLst>
              <a:path w="7308978" h="6858000">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p:spPr>
      </p:pic>
      <p:sp useBgFill="1">
        <p:nvSpPr>
          <p:cNvPr id="50" name="Freeform: Shape 49"/>
          <p:cNvSpPr>
            <a:spLocks noGrp="1" noRot="1" noChangeAspect="1" noMove="1" noResize="1" noEditPoints="1" noAdjustHandles="1" noChangeArrowheads="1" noChangeShapeType="1" noTextEdit="1"/>
          </p:cNvSpPr>
          <p:nvPr/>
        </p:nvSpPr>
        <p:spPr>
          <a:xfrm>
            <a:off x="25" y="0"/>
            <a:ext cx="6096001" cy="6858000"/>
          </a:xfrm>
          <a:custGeom>
            <a:avLst/>
            <a:gdLst>
              <a:gd name="connsiteX0" fmla="*/ 0 w 6096001"/>
              <a:gd name="connsiteY0" fmla="*/ 0 h 6858000"/>
              <a:gd name="connsiteX1" fmla="*/ 4883023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3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3" y="0"/>
                </a:lnTo>
                <a:lnTo>
                  <a:pt x="4946006" y="69271"/>
                </a:lnTo>
                <a:cubicBezTo>
                  <a:pt x="5656532" y="929100"/>
                  <a:pt x="6096001" y="2116944"/>
                  <a:pt x="6096001" y="3429000"/>
                </a:cubicBezTo>
                <a:cubicBezTo>
                  <a:pt x="6096001" y="4741056"/>
                  <a:pt x="5656532" y="5928900"/>
                  <a:pt x="4946006" y="6788730"/>
                </a:cubicBezTo>
                <a:lnTo>
                  <a:pt x="4883023"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a:solidFill>
                <a:prstClr val="white"/>
              </a:solidFill>
            </a:endParaRPr>
          </a:p>
        </p:txBody>
      </p:sp>
      <p:sp useBgFill="1">
        <p:nvSpPr>
          <p:cNvPr id="52" name="Freeform: Shape 51"/>
          <p:cNvSpPr>
            <a:spLocks noGrp="1" noRot="1" noChangeAspect="1" noMove="1" noResize="1" noEditPoints="1" noAdjustHandles="1" noChangeArrowheads="1" noChangeShapeType="1" noTextEdit="1"/>
          </p:cNvSpPr>
          <p:nvPr/>
        </p:nvSpPr>
        <p:spPr>
          <a:xfrm>
            <a:off x="25" y="0"/>
            <a:ext cx="6086857" cy="6858000"/>
          </a:xfrm>
          <a:custGeom>
            <a:avLst/>
            <a:gdLst>
              <a:gd name="connsiteX0" fmla="*/ 0 w 6086857"/>
              <a:gd name="connsiteY0" fmla="*/ 0 h 6858000"/>
              <a:gd name="connsiteX1" fmla="*/ 4873879 w 6086857"/>
              <a:gd name="connsiteY1" fmla="*/ 0 h 6858000"/>
              <a:gd name="connsiteX2" fmla="*/ 4936862 w 6086857"/>
              <a:gd name="connsiteY2" fmla="*/ 69271 h 6858000"/>
              <a:gd name="connsiteX3" fmla="*/ 6086857 w 6086857"/>
              <a:gd name="connsiteY3" fmla="*/ 3429000 h 6858000"/>
              <a:gd name="connsiteX4" fmla="*/ 4936862 w 6086857"/>
              <a:gd name="connsiteY4" fmla="*/ 6788730 h 6858000"/>
              <a:gd name="connsiteX5" fmla="*/ 4873879 w 6086857"/>
              <a:gd name="connsiteY5" fmla="*/ 6858000 h 6858000"/>
              <a:gd name="connsiteX6" fmla="*/ 0 w 608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6857" h="6858000">
                <a:moveTo>
                  <a:pt x="0" y="0"/>
                </a:moveTo>
                <a:lnTo>
                  <a:pt x="4873879" y="0"/>
                </a:lnTo>
                <a:lnTo>
                  <a:pt x="4936862" y="69271"/>
                </a:lnTo>
                <a:cubicBezTo>
                  <a:pt x="5647388" y="929100"/>
                  <a:pt x="6086857" y="2116944"/>
                  <a:pt x="6086857" y="3429000"/>
                </a:cubicBezTo>
                <a:cubicBezTo>
                  <a:pt x="6086857" y="4741056"/>
                  <a:pt x="5647388" y="5928900"/>
                  <a:pt x="4936862" y="6788730"/>
                </a:cubicBezTo>
                <a:lnTo>
                  <a:pt x="487387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a:solidFill>
                <a:prstClr val="white"/>
              </a:solidFill>
            </a:endParaRPr>
          </a:p>
        </p:txBody>
      </p:sp>
      <p:sp>
        <p:nvSpPr>
          <p:cNvPr id="54" name="Rectangle 53"/>
          <p:cNvSpPr>
            <a:spLocks noGrp="1" noRot="1" noChangeAspect="1" noMove="1" noResize="1" noEditPoints="1" noAdjustHandles="1" noChangeArrowheads="1" noChangeShapeType="1" noTextEdit="1"/>
          </p:cNvSpPr>
          <p:nvPr/>
        </p:nvSpPr>
        <p:spPr>
          <a:xfrm>
            <a:off x="0" y="1124363"/>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6" name="Rectangle 55"/>
          <p:cNvSpPr>
            <a:spLocks noGrp="1" noRot="1" noChangeAspect="1" noMove="1" noResize="1" noEditPoints="1" noAdjustHandles="1" noChangeArrowheads="1" noChangeShapeType="1" noTextEdit="1"/>
          </p:cNvSpPr>
          <p:nvPr/>
        </p:nvSpPr>
        <p:spPr>
          <a:xfrm>
            <a:off x="437769" y="2195336"/>
            <a:ext cx="49834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TextBox 4"/>
          <p:cNvSpPr txBox="1"/>
          <p:nvPr/>
        </p:nvSpPr>
        <p:spPr>
          <a:xfrm>
            <a:off x="265173" y="2374380"/>
            <a:ext cx="5193792" cy="3402363"/>
          </a:xfrm>
          <a:prstGeom prst="rect">
            <a:avLst/>
          </a:prstGeom>
        </p:spPr>
        <p:txBody>
          <a:bodyPr vert="horz" lIns="91440" tIns="45720" rIns="91440" bIns="45720" rtlCol="0" anchor="t">
            <a:noAutofit/>
          </a:bodyPr>
          <a:lstStyle/>
          <a:p>
            <a:pPr indent="-228600" algn="just">
              <a:lnSpc>
                <a:spcPct val="150000"/>
              </a:lnSpc>
              <a:buClr>
                <a:srgbClr val="F0D6A2"/>
              </a:buClr>
              <a:buSzPts val="1680"/>
              <a:buFont typeface="Arial" panose="020B0604020202020204" pitchFamily="34" charset="0"/>
              <a:buChar char="•"/>
            </a:pPr>
            <a:r>
              <a:rPr lang="en-US" sz="4000" smtClean="0">
                <a:solidFill>
                  <a:srgbClr val="002060"/>
                </a:solidFill>
                <a:latin typeface="Times New Roman" panose="02020603050405020304" pitchFamily="18" charset="0"/>
                <a:cs typeface="Times New Roman" panose="02020603050405020304" pitchFamily="18" charset="0"/>
                <a:sym typeface="Arial" panose="020B0604020202020204"/>
              </a:rPr>
              <a:t>     </a:t>
            </a:r>
            <a:endParaRPr lang="en-US" sz="4000" dirty="0">
              <a:solidFill>
                <a:srgbClr val="002060"/>
              </a:solidFill>
              <a:latin typeface="Times New Roman" panose="02020603050405020304" pitchFamily="18" charset="0"/>
              <a:cs typeface="Times New Roman" panose="02020603050405020304" pitchFamily="18" charset="0"/>
              <a:sym typeface="Arial" panose="020B0604020202020204"/>
            </a:endParaRPr>
          </a:p>
        </p:txBody>
      </p:sp>
      <p:sp>
        <p:nvSpPr>
          <p:cNvPr id="2" name="AutoShape 2" descr="Sĩ diện hão của người Việt - Bài 2: Gồng mình vì lễ nghĩa | Báo Pháp Luật  TP. Hồ Chí Minh"/>
          <p:cNvSpPr>
            <a:spLocks noChangeAspect="1" noChangeArrowheads="1"/>
          </p:cNvSpPr>
          <p:nvPr/>
        </p:nvSpPr>
        <p:spPr bwMode="auto">
          <a:xfrm>
            <a:off x="3287485" y="620486"/>
            <a:ext cx="2960915" cy="296091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solidFill>
                <a:prstClr val="black"/>
              </a:solidFill>
            </a:endParaRPr>
          </a:p>
        </p:txBody>
      </p:sp>
      <p:sp>
        <p:nvSpPr>
          <p:cNvPr id="7" name="TextBox 6"/>
          <p:cNvSpPr txBox="1"/>
          <p:nvPr/>
        </p:nvSpPr>
        <p:spPr>
          <a:xfrm>
            <a:off x="643127" y="932726"/>
            <a:ext cx="5065776" cy="3402363"/>
          </a:xfrm>
          <a:prstGeom prst="rect">
            <a:avLst/>
          </a:prstGeom>
        </p:spPr>
        <p:txBody>
          <a:bodyPr vert="horz" lIns="91440" tIns="45720" rIns="91440" bIns="45720" rtlCol="0" anchor="t">
            <a:normAutofit/>
          </a:bodyPr>
          <a:lstStyle/>
          <a:p>
            <a:pPr>
              <a:lnSpc>
                <a:spcPct val="90000"/>
              </a:lnSpc>
              <a:buClr>
                <a:srgbClr val="F0D6A2"/>
              </a:buClr>
              <a:buSzPts val="1680"/>
            </a:pPr>
            <a:endParaRPr lang="en-US" sz="5400" b="1" dirty="0">
              <a:solidFill>
                <a:srgbClr val="C00000"/>
              </a:solidFill>
              <a:latin typeface="Times New Roman" panose="02020603050405020304" pitchFamily="18" charset="0"/>
              <a:cs typeface="Times New Roman" panose="02020603050405020304" pitchFamily="18" charset="0"/>
              <a:sym typeface="Arial" panose="020B0604020202020204"/>
            </a:endParaRPr>
          </a:p>
        </p:txBody>
      </p:sp>
      <p:sp>
        <p:nvSpPr>
          <p:cNvPr id="11" name="Rectangle 10"/>
          <p:cNvSpPr/>
          <p:nvPr/>
        </p:nvSpPr>
        <p:spPr>
          <a:xfrm>
            <a:off x="1634653" y="373388"/>
            <a:ext cx="3403955" cy="750975"/>
          </a:xfrm>
          <a:prstGeom prst="rect">
            <a:avLst/>
          </a:prstGeom>
          <a:solidFill>
            <a:schemeClr val="bg1"/>
          </a:solidFill>
        </p:spPr>
        <p:txBody>
          <a:bodyPr wrap="square">
            <a:spAutoFit/>
          </a:bodyPr>
          <a:lstStyle/>
          <a:p>
            <a:pPr algn="ctr">
              <a:lnSpc>
                <a:spcPct val="107000"/>
              </a:lnSpc>
              <a:spcAft>
                <a:spcPts val="800"/>
              </a:spcAft>
            </a:pPr>
            <a:r>
              <a:rPr lang="en-US" sz="4000" b="1" kern="100" smtClean="0">
                <a:solidFill>
                  <a:srgbClr val="FF0066"/>
                </a:solidFill>
                <a:latin typeface="Algerian" panose="04020705040A02060702" pitchFamily="82" charset="0"/>
                <a:ea typeface="Calibri" panose="020F0502020204030204"/>
                <a:cs typeface="Times New Roman" panose="02020603050405020304"/>
              </a:rPr>
              <a:t>GÓC CHIA SẺ</a:t>
            </a:r>
            <a:endParaRPr lang="vi-VN" sz="4000" b="1" kern="100">
              <a:solidFill>
                <a:srgbClr val="FF0066"/>
              </a:solidFill>
              <a:latin typeface="Times New Roman" panose="02020603050405020304"/>
              <a:ea typeface="Calibri" panose="020F0502020204030204"/>
              <a:cs typeface="Times New Roman" panose="02020603050405020304"/>
            </a:endParaRPr>
          </a:p>
        </p:txBody>
      </p:sp>
      <p:sp>
        <p:nvSpPr>
          <p:cNvPr id="6" name="6-Point Star 5"/>
          <p:cNvSpPr/>
          <p:nvPr/>
        </p:nvSpPr>
        <p:spPr>
          <a:xfrm>
            <a:off x="128016" y="1071860"/>
            <a:ext cx="6195527" cy="2509540"/>
          </a:xfrm>
          <a:prstGeom prst="star6">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400">
                <a:solidFill>
                  <a:prstClr val="black"/>
                </a:solidFill>
                <a:latin typeface="Times New Roman" panose="02020603050405020304"/>
                <a:ea typeface="Times New Roman" panose="02020603050405020304"/>
              </a:rPr>
              <a:t>Theo em, vấn đề đặt ra trong vở kịch có còn ý nghĩa với cuộc sống hôm nay không?</a:t>
            </a:r>
            <a:endParaRPr lang="vi-VN" sz="2000">
              <a:solidFill>
                <a:prstClr val="black"/>
              </a:solidFill>
              <a:latin typeface="Times New Roman" panose="02020603050405020304"/>
              <a:ea typeface="Times New Roman" panose="02020603050405020304"/>
            </a:endParaRPr>
          </a:p>
        </p:txBody>
      </p:sp>
      <p:sp>
        <p:nvSpPr>
          <p:cNvPr id="8" name="Flowchart: Punched Tape 7"/>
          <p:cNvSpPr/>
          <p:nvPr/>
        </p:nvSpPr>
        <p:spPr>
          <a:xfrm>
            <a:off x="534529" y="4075561"/>
            <a:ext cx="5604202" cy="1564666"/>
          </a:xfrm>
          <a:prstGeom prst="flowChartPunchedTape">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400">
                <a:solidFill>
                  <a:prstClr val="black"/>
                </a:solidFill>
                <a:latin typeface="Times New Roman" panose="02020603050405020304"/>
                <a:ea typeface="Times New Roman" panose="02020603050405020304"/>
              </a:rPr>
              <a:t>Qua vở kịch, em rút ra được bài học gì trong cuộc sống?</a:t>
            </a:r>
            <a:endParaRPr lang="vi-VN" sz="2000">
              <a:solidFill>
                <a:prstClr val="black"/>
              </a:solidFill>
              <a:latin typeface="Times New Roman" panose="02020603050405020304"/>
              <a:ea typeface="Times New Roman" panose="02020603050405020304"/>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p:txBody>
          <a:bodyPr/>
          <a:lstStyle/>
          <a:p>
            <a:endParaRPr lang="vi-VN"/>
          </a:p>
        </p:txBody>
      </p:sp>
      <p:sp>
        <p:nvSpPr>
          <p:cNvPr id="5" name="Title 4"/>
          <p:cNvSpPr txBox="1">
            <a:spLocks noGrp="1"/>
          </p:cNvSpPr>
          <p:nvPr>
            <p:ph type="title"/>
          </p:nvPr>
        </p:nvSpPr>
        <p:spPr>
          <a:xfrm>
            <a:off x="253118" y="241604"/>
            <a:ext cx="4401457" cy="1421928"/>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endParaRPr lang="en-US" sz="2400" b="1" dirty="0">
              <a:latin typeface="Times New Roman" panose="02020603050405020304" pitchFamily="18" charset="0"/>
              <a:cs typeface="Times New Roman" panose="02020603050405020304" pitchFamily="18" charset="0"/>
            </a:endParaRPr>
          </a:p>
          <a:p>
            <a:r>
              <a:rPr lang="en-US" sz="4800" b="1" dirty="0">
                <a:latin typeface="Times New Roman" panose="02020603050405020304" pitchFamily="18" charset="0"/>
                <a:cs typeface="Times New Roman" panose="02020603050405020304" pitchFamily="18" charset="0"/>
              </a:rPr>
              <a:t>C. TỔNG KẾT</a:t>
            </a:r>
            <a:endParaRPr lang="en-US" sz="4800" b="1" dirty="0">
              <a:latin typeface="Times New Roman" panose="02020603050405020304" pitchFamily="18" charset="0"/>
              <a:cs typeface="Times New Roman" panose="02020603050405020304" pitchFamily="18" charset="0"/>
            </a:endParaRPr>
          </a:p>
          <a:p>
            <a:endParaRPr lang="en-US" sz="2400" b="1" dirty="0">
              <a:latin typeface="Times New Roman" panose="02020603050405020304" pitchFamily="18" charset="0"/>
              <a:cs typeface="Times New Roman" panose="02020603050405020304" pitchFamily="18" charset="0"/>
            </a:endParaRPr>
          </a:p>
        </p:txBody>
      </p:sp>
      <p:pic>
        <p:nvPicPr>
          <p:cNvPr id="6" name="Google Shape;664;p25"/>
          <p:cNvPicPr preferRelativeResize="0"/>
          <p:nvPr/>
        </p:nvPicPr>
        <p:blipFill>
          <a:blip r:embed="rId1">
            <a:extLst>
              <a:ext uri="{28A0092B-C50C-407E-A947-70E740481C1C}">
                <a14:useLocalDpi xmlns:a14="http://schemas.microsoft.com/office/drawing/2010/main" val="0"/>
              </a:ext>
            </a:extLst>
          </a:blip>
          <a:stretch>
            <a:fillRect/>
          </a:stretch>
        </p:blipFill>
        <p:spPr>
          <a:xfrm>
            <a:off x="253093" y="2114880"/>
            <a:ext cx="4401459" cy="4424046"/>
          </a:xfrm>
          <a:prstGeom prst="rect">
            <a:avLst/>
          </a:prstGeom>
        </p:spPr>
      </p:pic>
      <p:grpSp>
        <p:nvGrpSpPr>
          <p:cNvPr id="7" name="Group 6"/>
          <p:cNvGrpSpPr/>
          <p:nvPr/>
        </p:nvGrpSpPr>
        <p:grpSpPr>
          <a:xfrm>
            <a:off x="4964587" y="227086"/>
            <a:ext cx="1599440" cy="3201915"/>
            <a:chOff x="582401" y="80"/>
            <a:chExt cx="1599440" cy="3201915"/>
          </a:xfrm>
        </p:grpSpPr>
        <p:sp>
          <p:nvSpPr>
            <p:cNvPr id="8" name="Rounded Rectangle 7"/>
            <p:cNvSpPr/>
            <p:nvPr/>
          </p:nvSpPr>
          <p:spPr>
            <a:xfrm>
              <a:off x="582401" y="80"/>
              <a:ext cx="1599440" cy="3201915"/>
            </a:xfrm>
            <a:prstGeom prst="roundRect">
              <a:avLst/>
            </a:prstGeom>
          </p:spPr>
          <p:style>
            <a:lnRef idx="0">
              <a:schemeClr val="lt1">
                <a:hueOff val="0"/>
                <a:satOff val="0"/>
                <a:lumOff val="0"/>
                <a:alphaOff val="0"/>
              </a:schemeClr>
            </a:lnRef>
            <a:fillRef idx="3">
              <a:schemeClr val="accent5">
                <a:hueOff val="0"/>
                <a:satOff val="0"/>
                <a:lumOff val="0"/>
                <a:alphaOff val="0"/>
              </a:schemeClr>
            </a:fillRef>
            <a:effectRef idx="3">
              <a:schemeClr val="accent5">
                <a:hueOff val="0"/>
                <a:satOff val="0"/>
                <a:lumOff val="0"/>
                <a:alphaOff val="0"/>
              </a:schemeClr>
            </a:effectRef>
            <a:fontRef idx="minor">
              <a:schemeClr val="lt1"/>
            </a:fontRef>
          </p:style>
        </p:sp>
        <p:sp>
          <p:nvSpPr>
            <p:cNvPr id="9" name="Rounded Rectangle 4"/>
            <p:cNvSpPr/>
            <p:nvPr/>
          </p:nvSpPr>
          <p:spPr>
            <a:xfrm>
              <a:off x="660479" y="78158"/>
              <a:ext cx="1443284" cy="304575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45720" rIns="91440" bIns="45720" numCol="1" spcCol="1270" anchor="ctr" anchorCtr="0">
              <a:noAutofit/>
            </a:bodyPr>
            <a:lstStyle/>
            <a:p>
              <a:pPr lvl="0" algn="ctr" defTabSz="1066800">
                <a:lnSpc>
                  <a:spcPct val="150000"/>
                </a:lnSpc>
                <a:spcBef>
                  <a:spcPct val="0"/>
                </a:spcBef>
                <a:spcAft>
                  <a:spcPct val="35000"/>
                </a:spcAft>
              </a:pPr>
              <a:r>
                <a:rPr lang="en-US" sz="2400" b="1" i="1" kern="1200" dirty="0">
                  <a:latin typeface="Times New Roman" panose="02020603050405020304" pitchFamily="18" charset="0"/>
                  <a:ea typeface="+mj-ea"/>
                  <a:cs typeface="Times New Roman" panose="02020603050405020304" pitchFamily="18" charset="0"/>
                  <a:sym typeface="Calibri" panose="020F0502020204030204"/>
                </a:rPr>
                <a:t>1. </a:t>
              </a:r>
              <a:r>
                <a:rPr lang="en-US" sz="2400" b="1" i="1" kern="1200" dirty="0" err="1">
                  <a:latin typeface="Times New Roman" panose="02020603050405020304" pitchFamily="18" charset="0"/>
                  <a:ea typeface="+mj-ea"/>
                  <a:cs typeface="Times New Roman" panose="02020603050405020304" pitchFamily="18" charset="0"/>
                  <a:sym typeface="Calibri" panose="020F0502020204030204"/>
                </a:rPr>
                <a:t>Giá</a:t>
              </a:r>
              <a:r>
                <a:rPr lang="en-US" sz="2400" b="1" i="1" kern="1200" dirty="0">
                  <a:latin typeface="Times New Roman" panose="02020603050405020304" pitchFamily="18" charset="0"/>
                  <a:ea typeface="+mj-ea"/>
                  <a:cs typeface="Times New Roman" panose="02020603050405020304" pitchFamily="18" charset="0"/>
                  <a:sym typeface="Calibri" panose="020F0502020204030204"/>
                </a:rPr>
                <a:t> </a:t>
              </a:r>
              <a:r>
                <a:rPr lang="en-US" sz="2400" b="1" i="1" kern="1200" dirty="0" err="1">
                  <a:latin typeface="Times New Roman" panose="02020603050405020304" pitchFamily="18" charset="0"/>
                  <a:ea typeface="+mj-ea"/>
                  <a:cs typeface="Times New Roman" panose="02020603050405020304" pitchFamily="18" charset="0"/>
                  <a:sym typeface="Calibri" panose="020F0502020204030204"/>
                </a:rPr>
                <a:t>trị</a:t>
              </a:r>
              <a:r>
                <a:rPr lang="en-US" sz="2400" b="1" i="1" kern="1200" dirty="0">
                  <a:latin typeface="Times New Roman" panose="02020603050405020304" pitchFamily="18" charset="0"/>
                  <a:ea typeface="+mj-ea"/>
                  <a:cs typeface="Times New Roman" panose="02020603050405020304" pitchFamily="18" charset="0"/>
                  <a:sym typeface="Calibri" panose="020F0502020204030204"/>
                </a:rPr>
                <a:t> </a:t>
              </a:r>
              <a:r>
                <a:rPr lang="en-US" sz="2400" b="1" i="1" kern="1200" err="1">
                  <a:latin typeface="Times New Roman" panose="02020603050405020304" pitchFamily="18" charset="0"/>
                  <a:ea typeface="+mj-ea"/>
                  <a:cs typeface="Times New Roman" panose="02020603050405020304" pitchFamily="18" charset="0"/>
                  <a:sym typeface="Calibri" panose="020F0502020204030204"/>
                </a:rPr>
                <a:t>nội</a:t>
              </a:r>
              <a:r>
                <a:rPr lang="en-US" sz="2400" b="1" i="1" kern="1200">
                  <a:latin typeface="Times New Roman" panose="02020603050405020304" pitchFamily="18" charset="0"/>
                  <a:ea typeface="+mj-ea"/>
                  <a:cs typeface="Times New Roman" panose="02020603050405020304" pitchFamily="18" charset="0"/>
                  <a:sym typeface="Calibri" panose="020F0502020204030204"/>
                </a:rPr>
                <a:t> </a:t>
              </a:r>
              <a:r>
                <a:rPr lang="en-US" sz="2400" b="1" i="1" kern="1200" smtClean="0">
                  <a:latin typeface="Times New Roman" panose="02020603050405020304" pitchFamily="18" charset="0"/>
                  <a:ea typeface="+mj-ea"/>
                  <a:cs typeface="Times New Roman" panose="02020603050405020304" pitchFamily="18" charset="0"/>
                  <a:sym typeface="Calibri" panose="020F0502020204030204"/>
                </a:rPr>
                <a:t>dung – Ý nghĩa văn bản</a:t>
              </a:r>
              <a:endParaRPr lang="en-US" sz="2400" b="1" kern="1200" dirty="0">
                <a:latin typeface="Times New Roman" panose="02020603050405020304" pitchFamily="18" charset="0"/>
                <a:cs typeface="Times New Roman" panose="02020603050405020304" pitchFamily="18" charset="0"/>
              </a:endParaRPr>
            </a:p>
          </p:txBody>
        </p:sp>
      </p:grpSp>
      <p:grpSp>
        <p:nvGrpSpPr>
          <p:cNvPr id="10" name="Group 9"/>
          <p:cNvGrpSpPr/>
          <p:nvPr/>
        </p:nvGrpSpPr>
        <p:grpSpPr>
          <a:xfrm>
            <a:off x="4886449" y="3656123"/>
            <a:ext cx="1599499" cy="3201915"/>
            <a:chOff x="582401" y="3362091"/>
            <a:chExt cx="1599499" cy="3201915"/>
          </a:xfrm>
        </p:grpSpPr>
        <p:sp>
          <p:nvSpPr>
            <p:cNvPr id="11" name="Rounded Rectangle 10"/>
            <p:cNvSpPr/>
            <p:nvPr/>
          </p:nvSpPr>
          <p:spPr>
            <a:xfrm>
              <a:off x="582401" y="3362091"/>
              <a:ext cx="1599499" cy="3201915"/>
            </a:xfrm>
            <a:prstGeom prst="roundRect">
              <a:avLst/>
            </a:prstGeom>
          </p:spPr>
          <p:style>
            <a:lnRef idx="0">
              <a:schemeClr val="lt1">
                <a:hueOff val="0"/>
                <a:satOff val="0"/>
                <a:lumOff val="0"/>
                <a:alphaOff val="0"/>
              </a:schemeClr>
            </a:lnRef>
            <a:fillRef idx="3">
              <a:schemeClr val="accent5">
                <a:hueOff val="-6758543"/>
                <a:satOff val="-17416"/>
                <a:lumOff val="-11762"/>
                <a:alphaOff val="0"/>
              </a:schemeClr>
            </a:fillRef>
            <a:effectRef idx="3">
              <a:schemeClr val="accent5">
                <a:hueOff val="-6758543"/>
                <a:satOff val="-17416"/>
                <a:lumOff val="-11762"/>
                <a:alphaOff val="0"/>
              </a:schemeClr>
            </a:effectRef>
            <a:fontRef idx="minor">
              <a:schemeClr val="lt1"/>
            </a:fontRef>
          </p:style>
        </p:sp>
        <p:sp>
          <p:nvSpPr>
            <p:cNvPr id="12" name="Rounded Rectangle 4"/>
            <p:cNvSpPr/>
            <p:nvPr/>
          </p:nvSpPr>
          <p:spPr>
            <a:xfrm>
              <a:off x="660482" y="3440172"/>
              <a:ext cx="1443337" cy="304575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45720" rIns="91440" bIns="45720" numCol="1" spcCol="1270" anchor="ctr" anchorCtr="0">
              <a:noAutofit/>
            </a:bodyPr>
            <a:lstStyle/>
            <a:p>
              <a:pPr lvl="0" algn="ctr" defTabSz="1066800">
                <a:lnSpc>
                  <a:spcPct val="150000"/>
                </a:lnSpc>
                <a:spcBef>
                  <a:spcPct val="0"/>
                </a:spcBef>
                <a:spcAft>
                  <a:spcPct val="35000"/>
                </a:spcAft>
              </a:pPr>
              <a:r>
                <a:rPr lang="en-US" sz="2400" b="1" i="1" kern="1200" dirty="0">
                  <a:latin typeface="Times New Roman" panose="02020603050405020304" pitchFamily="18" charset="0"/>
                  <a:ea typeface="+mn-ea"/>
                  <a:cs typeface="Times New Roman" panose="02020603050405020304" pitchFamily="18" charset="0"/>
                  <a:sym typeface="Calibri" panose="020F0502020204030204"/>
                </a:rPr>
                <a:t>2. </a:t>
              </a:r>
              <a:r>
                <a:rPr lang="en-US" sz="2400" b="1" i="1" kern="1200" dirty="0" err="1">
                  <a:latin typeface="Times New Roman" panose="02020603050405020304" pitchFamily="18" charset="0"/>
                  <a:ea typeface="+mn-ea"/>
                  <a:cs typeface="Times New Roman" panose="02020603050405020304" pitchFamily="18" charset="0"/>
                  <a:sym typeface="Calibri" panose="020F0502020204030204"/>
                </a:rPr>
                <a:t>Giá</a:t>
              </a:r>
              <a:r>
                <a:rPr lang="en-US" sz="2400" b="1" i="1" kern="1200" dirty="0">
                  <a:latin typeface="Times New Roman" panose="02020603050405020304" pitchFamily="18" charset="0"/>
                  <a:ea typeface="+mn-ea"/>
                  <a:cs typeface="Times New Roman" panose="02020603050405020304" pitchFamily="18" charset="0"/>
                  <a:sym typeface="Calibri" panose="020F0502020204030204"/>
                </a:rPr>
                <a:t> </a:t>
              </a:r>
              <a:r>
                <a:rPr lang="en-US" sz="2400" b="1" i="1" kern="1200" dirty="0" err="1">
                  <a:latin typeface="Times New Roman" panose="02020603050405020304" pitchFamily="18" charset="0"/>
                  <a:ea typeface="+mn-ea"/>
                  <a:cs typeface="Times New Roman" panose="02020603050405020304" pitchFamily="18" charset="0"/>
                  <a:sym typeface="Calibri" panose="020F0502020204030204"/>
                </a:rPr>
                <a:t>trị</a:t>
              </a:r>
              <a:r>
                <a:rPr lang="en-US" sz="2400" b="1" i="1" kern="1200" dirty="0">
                  <a:latin typeface="Times New Roman" panose="02020603050405020304" pitchFamily="18" charset="0"/>
                  <a:ea typeface="+mn-ea"/>
                  <a:cs typeface="Times New Roman" panose="02020603050405020304" pitchFamily="18" charset="0"/>
                  <a:sym typeface="Calibri" panose="020F0502020204030204"/>
                </a:rPr>
                <a:t> </a:t>
              </a:r>
              <a:r>
                <a:rPr lang="en-US" sz="2400" b="1" i="1" kern="1200" dirty="0" err="1">
                  <a:latin typeface="Times New Roman" panose="02020603050405020304" pitchFamily="18" charset="0"/>
                  <a:ea typeface="+mn-ea"/>
                  <a:cs typeface="Times New Roman" panose="02020603050405020304" pitchFamily="18" charset="0"/>
                  <a:sym typeface="Calibri" panose="020F0502020204030204"/>
                </a:rPr>
                <a:t>nghệ</a:t>
              </a:r>
              <a:r>
                <a:rPr lang="en-US" sz="2400" b="1" i="1" kern="1200" dirty="0">
                  <a:latin typeface="Times New Roman" panose="02020603050405020304" pitchFamily="18" charset="0"/>
                  <a:ea typeface="+mn-ea"/>
                  <a:cs typeface="Times New Roman" panose="02020603050405020304" pitchFamily="18" charset="0"/>
                  <a:sym typeface="Calibri" panose="020F0502020204030204"/>
                </a:rPr>
                <a:t> </a:t>
              </a:r>
              <a:r>
                <a:rPr lang="en-US" sz="2400" b="1" i="1" kern="1200" dirty="0" err="1">
                  <a:latin typeface="Times New Roman" panose="02020603050405020304" pitchFamily="18" charset="0"/>
                  <a:ea typeface="+mn-ea"/>
                  <a:cs typeface="Times New Roman" panose="02020603050405020304" pitchFamily="18" charset="0"/>
                  <a:sym typeface="Calibri" panose="020F0502020204030204"/>
                </a:rPr>
                <a:t>thuật</a:t>
              </a:r>
              <a:endParaRPr lang="en-US" sz="2400" b="1" kern="1200" dirty="0">
                <a:latin typeface="Times New Roman" panose="02020603050405020304" pitchFamily="18" charset="0"/>
                <a:cs typeface="Times New Roman" panose="02020603050405020304" pitchFamily="18" charset="0"/>
              </a:endParaRPr>
            </a:p>
          </p:txBody>
        </p:sp>
      </p:grpSp>
      <p:sp>
        <p:nvSpPr>
          <p:cNvPr id="13" name="Rounded Rectangle 4"/>
          <p:cNvSpPr/>
          <p:nvPr/>
        </p:nvSpPr>
        <p:spPr>
          <a:xfrm>
            <a:off x="6745982" y="383240"/>
            <a:ext cx="4630255" cy="304575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45720" rIns="91440" bIns="45720" numCol="1" spcCol="1270" anchor="ctr" anchorCtr="0">
            <a:noAutofit/>
          </a:bodyPr>
          <a:lstStyle/>
          <a:p>
            <a:pPr lvl="0" algn="ctr" defTabSz="1066800">
              <a:lnSpc>
                <a:spcPct val="150000"/>
              </a:lnSpc>
              <a:spcBef>
                <a:spcPct val="0"/>
              </a:spcBef>
              <a:spcAft>
                <a:spcPct val="35000"/>
              </a:spcAft>
            </a:pPr>
            <a:r>
              <a:rPr lang="en-US" sz="2400" b="1" i="1" kern="1200" dirty="0">
                <a:latin typeface="Times New Roman" panose="02020603050405020304" pitchFamily="18" charset="0"/>
                <a:ea typeface="+mj-ea"/>
                <a:cs typeface="Times New Roman" panose="02020603050405020304" pitchFamily="18" charset="0"/>
                <a:sym typeface="Calibri" panose="020F0502020204030204"/>
              </a:rPr>
              <a:t>1. </a:t>
            </a:r>
            <a:r>
              <a:rPr lang="en-US" sz="2400" b="1" i="1" kern="1200" dirty="0" err="1">
                <a:latin typeface="Times New Roman" panose="02020603050405020304" pitchFamily="18" charset="0"/>
                <a:ea typeface="+mj-ea"/>
                <a:cs typeface="Times New Roman" panose="02020603050405020304" pitchFamily="18" charset="0"/>
                <a:sym typeface="Calibri" panose="020F0502020204030204"/>
              </a:rPr>
              <a:t>Giá</a:t>
            </a:r>
            <a:r>
              <a:rPr lang="en-US" sz="2400" b="1" i="1" kern="1200" dirty="0">
                <a:latin typeface="Times New Roman" panose="02020603050405020304" pitchFamily="18" charset="0"/>
                <a:ea typeface="+mj-ea"/>
                <a:cs typeface="Times New Roman" panose="02020603050405020304" pitchFamily="18" charset="0"/>
                <a:sym typeface="Calibri" panose="020F0502020204030204"/>
              </a:rPr>
              <a:t> </a:t>
            </a:r>
            <a:r>
              <a:rPr lang="en-US" sz="2400" b="1" i="1" kern="1200" dirty="0" err="1">
                <a:latin typeface="Times New Roman" panose="02020603050405020304" pitchFamily="18" charset="0"/>
                <a:ea typeface="+mj-ea"/>
                <a:cs typeface="Times New Roman" panose="02020603050405020304" pitchFamily="18" charset="0"/>
                <a:sym typeface="Calibri" panose="020F0502020204030204"/>
              </a:rPr>
              <a:t>trị</a:t>
            </a:r>
            <a:r>
              <a:rPr lang="en-US" sz="2400" b="1" i="1" kern="1200" dirty="0">
                <a:latin typeface="Times New Roman" panose="02020603050405020304" pitchFamily="18" charset="0"/>
                <a:ea typeface="+mj-ea"/>
                <a:cs typeface="Times New Roman" panose="02020603050405020304" pitchFamily="18" charset="0"/>
                <a:sym typeface="Calibri" panose="020F0502020204030204"/>
              </a:rPr>
              <a:t> </a:t>
            </a:r>
            <a:r>
              <a:rPr lang="en-US" sz="2400" b="1" i="1" kern="1200" err="1">
                <a:latin typeface="Times New Roman" panose="02020603050405020304" pitchFamily="18" charset="0"/>
                <a:ea typeface="+mj-ea"/>
                <a:cs typeface="Times New Roman" panose="02020603050405020304" pitchFamily="18" charset="0"/>
                <a:sym typeface="Calibri" panose="020F0502020204030204"/>
              </a:rPr>
              <a:t>nội</a:t>
            </a:r>
            <a:r>
              <a:rPr lang="en-US" sz="2400" b="1" i="1" kern="1200">
                <a:latin typeface="Times New Roman" panose="02020603050405020304" pitchFamily="18" charset="0"/>
                <a:ea typeface="+mj-ea"/>
                <a:cs typeface="Times New Roman" panose="02020603050405020304" pitchFamily="18" charset="0"/>
                <a:sym typeface="Calibri" panose="020F0502020204030204"/>
              </a:rPr>
              <a:t> </a:t>
            </a:r>
            <a:r>
              <a:rPr lang="en-US" sz="2400" b="1" i="1" kern="1200" smtClean="0">
                <a:latin typeface="Times New Roman" panose="02020603050405020304" pitchFamily="18" charset="0"/>
                <a:ea typeface="+mj-ea"/>
                <a:cs typeface="Times New Roman" panose="02020603050405020304" pitchFamily="18" charset="0"/>
                <a:sym typeface="Calibri" panose="020F0502020204030204"/>
              </a:rPr>
              <a:t>dung – Ý nghĩa văn bản</a:t>
            </a:r>
            <a:endParaRPr lang="en-US" sz="2400" b="1" kern="1200" dirty="0">
              <a:latin typeface="Times New Roman" panose="02020603050405020304" pitchFamily="18" charset="0"/>
              <a:cs typeface="Times New Roman" panose="02020603050405020304" pitchFamily="18" charset="0"/>
            </a:endParaRPr>
          </a:p>
        </p:txBody>
      </p:sp>
      <p:grpSp>
        <p:nvGrpSpPr>
          <p:cNvPr id="15" name="Group 14"/>
          <p:cNvGrpSpPr/>
          <p:nvPr/>
        </p:nvGrpSpPr>
        <p:grpSpPr>
          <a:xfrm>
            <a:off x="6717722" y="344891"/>
            <a:ext cx="5415463" cy="2966305"/>
            <a:chOff x="2139614" y="117886"/>
            <a:chExt cx="5415463" cy="2966305"/>
          </a:xfrm>
        </p:grpSpPr>
        <p:sp>
          <p:nvSpPr>
            <p:cNvPr id="16" name="Round Same Side Corner Rectangle 15"/>
            <p:cNvSpPr/>
            <p:nvPr/>
          </p:nvSpPr>
          <p:spPr>
            <a:xfrm rot="5400000">
              <a:off x="3364193" y="-1106693"/>
              <a:ext cx="2966305" cy="5415463"/>
            </a:xfrm>
            <a:prstGeom prst="round2SameRect">
              <a:avLst/>
            </a:prstGeom>
          </p:spPr>
          <p:style>
            <a:lnRef idx="1">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2">
              <a:schemeClr val="accent5">
                <a:tint val="40000"/>
                <a:alpha val="90000"/>
                <a:hueOff val="0"/>
                <a:satOff val="0"/>
                <a:lumOff val="0"/>
                <a:alphaOff val="0"/>
              </a:schemeClr>
            </a:effectRef>
            <a:fontRef idx="minor">
              <a:schemeClr val="dk1">
                <a:hueOff val="0"/>
                <a:satOff val="0"/>
                <a:lumOff val="0"/>
                <a:alphaOff val="0"/>
              </a:schemeClr>
            </a:fontRef>
          </p:style>
        </p:sp>
        <p:sp>
          <p:nvSpPr>
            <p:cNvPr id="17" name="Round Same Side Corner Rectangle 4"/>
            <p:cNvSpPr/>
            <p:nvPr/>
          </p:nvSpPr>
          <p:spPr>
            <a:xfrm>
              <a:off x="2139615" y="262688"/>
              <a:ext cx="5270660" cy="26766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4300" tIns="57150" rIns="114300" bIns="57150" numCol="1" spcCol="1270" anchor="ctr" anchorCtr="0">
              <a:noAutofit/>
            </a:bodyPr>
            <a:lstStyle/>
            <a:p>
              <a:pPr marL="285750" lvl="1" indent="-285750" algn="l" defTabSz="1333500">
                <a:lnSpc>
                  <a:spcPct val="90000"/>
                </a:lnSpc>
                <a:spcBef>
                  <a:spcPct val="0"/>
                </a:spcBef>
                <a:spcAft>
                  <a:spcPct val="15000"/>
                </a:spcAft>
                <a:buChar char="•"/>
              </a:pPr>
              <a:endParaRPr lang="en-US" sz="3000" b="0" kern="1200">
                <a:latin typeface="Times New Roman" panose="02020603050405020304" pitchFamily="18" charset="0"/>
                <a:cs typeface="Times New Roman" panose="02020603050405020304" pitchFamily="18" charset="0"/>
              </a:endParaRPr>
            </a:p>
          </p:txBody>
        </p:sp>
      </p:grpSp>
      <p:sp>
        <p:nvSpPr>
          <p:cNvPr id="18" name="Rectangle 17"/>
          <p:cNvSpPr/>
          <p:nvPr/>
        </p:nvSpPr>
        <p:spPr>
          <a:xfrm>
            <a:off x="6745961" y="472374"/>
            <a:ext cx="5362755" cy="2862322"/>
          </a:xfrm>
          <a:prstGeom prst="rect">
            <a:avLst/>
          </a:prstGeom>
        </p:spPr>
        <p:txBody>
          <a:bodyPr wrap="square">
            <a:spAutoFit/>
          </a:bodyPr>
          <a:lstStyle/>
          <a:p>
            <a:pPr marL="285750" lvl="0" indent="-285750">
              <a:buFont typeface="Arial" panose="020B0604020202020204" pitchFamily="34" charset="0"/>
              <a:buChar char="•"/>
            </a:pPr>
            <a:r>
              <a:rPr lang="en-US" smtClean="0">
                <a:solidFill>
                  <a:prstClr val="black"/>
                </a:solidFill>
                <a:latin typeface="Times New Roman" panose="02020603050405020304" pitchFamily="18" charset="0"/>
                <a:ea typeface="Calibri" panose="020F0502020204030204"/>
                <a:cs typeface="Times New Roman" panose="02020603050405020304" pitchFamily="18" charset="0"/>
              </a:rPr>
              <a:t> </a:t>
            </a:r>
            <a:r>
              <a:rPr lang="en-US" sz="2000" smtClean="0">
                <a:solidFill>
                  <a:prstClr val="black"/>
                </a:solidFill>
                <a:latin typeface="Times New Roman" panose="02020603050405020304" pitchFamily="18" charset="0"/>
                <a:ea typeface="Calibri" panose="020F0502020204030204"/>
                <a:cs typeface="Times New Roman" panose="02020603050405020304" pitchFamily="18" charset="0"/>
              </a:rPr>
              <a:t>Đổi </a:t>
            </a:r>
            <a:r>
              <a:rPr lang="en-US" sz="2000">
                <a:solidFill>
                  <a:prstClr val="black"/>
                </a:solidFill>
                <a:latin typeface="Times New Roman" panose="02020603050405020304" pitchFamily="18" charset="0"/>
                <a:ea typeface="Calibri" panose="020F0502020204030204"/>
                <a:cs typeface="Times New Roman" panose="02020603050405020304" pitchFamily="18" charset="0"/>
              </a:rPr>
              <a:t>tên cho xã là cuộc họp thông báo những đổi mới của xã Hùng Tâm từ tên xã đến chức vụ của một số người.</a:t>
            </a:r>
            <a:endParaRPr lang="en-US" sz="2000">
              <a:solidFill>
                <a:prstClr val="black"/>
              </a:solidFill>
              <a:latin typeface="Times New Roman" panose="02020603050405020304" pitchFamily="18" charset="0"/>
              <a:cs typeface="Times New Roman" panose="02020603050405020304" pitchFamily="18" charset="0"/>
            </a:endParaRPr>
          </a:p>
          <a:p>
            <a:pPr marL="285750" lvl="0" indent="-285750">
              <a:buFont typeface="Arial" panose="020B0604020202020204" pitchFamily="34" charset="0"/>
              <a:buChar char="•"/>
            </a:pPr>
            <a:r>
              <a:rPr lang="en-US" sz="2000">
                <a:solidFill>
                  <a:prstClr val="black"/>
                </a:solidFill>
                <a:latin typeface="Times New Roman" panose="02020603050405020304" pitchFamily="18" charset="0"/>
                <a:ea typeface="Calibri" panose="020F0502020204030204"/>
                <a:cs typeface="Times New Roman" panose="02020603050405020304" pitchFamily="18" charset="0"/>
              </a:rPr>
              <a:t> </a:t>
            </a:r>
            <a:r>
              <a:rPr lang="en-US" sz="2000" smtClean="0">
                <a:solidFill>
                  <a:prstClr val="black"/>
                </a:solidFill>
                <a:latin typeface="Times New Roman" panose="02020603050405020304" pitchFamily="18" charset="0"/>
                <a:cs typeface="Times New Roman" panose="02020603050405020304" pitchFamily="18" charset="0"/>
              </a:rPr>
              <a:t>Ý </a:t>
            </a:r>
            <a:r>
              <a:rPr lang="en-US" sz="2000">
                <a:solidFill>
                  <a:prstClr val="black"/>
                </a:solidFill>
                <a:latin typeface="Times New Roman" panose="02020603050405020304" pitchFamily="18" charset="0"/>
                <a:cs typeface="Times New Roman" panose="02020603050405020304" pitchFamily="18" charset="0"/>
              </a:rPr>
              <a:t>nghĩa văn </a:t>
            </a:r>
            <a:r>
              <a:rPr lang="en-US" sz="2000" smtClean="0">
                <a:solidFill>
                  <a:prstClr val="black"/>
                </a:solidFill>
                <a:latin typeface="Times New Roman" panose="02020603050405020304" pitchFamily="18" charset="0"/>
                <a:cs typeface="Times New Roman" panose="02020603050405020304" pitchFamily="18" charset="0"/>
              </a:rPr>
              <a:t>bản</a:t>
            </a:r>
            <a:endParaRPr lang="vi-VN" sz="2000" smtClean="0">
              <a:solidFill>
                <a:prstClr val="black"/>
              </a:solidFill>
              <a:latin typeface="Times New Roman" panose="02020603050405020304" pitchFamily="18" charset="0"/>
              <a:cs typeface="Times New Roman" panose="02020603050405020304" pitchFamily="18" charset="0"/>
            </a:endParaRPr>
          </a:p>
          <a:p>
            <a:pPr lvl="0"/>
            <a:r>
              <a:rPr lang="vi-VN" sz="2000" smtClean="0">
                <a:solidFill>
                  <a:prstClr val="black"/>
                </a:solidFill>
                <a:latin typeface="Times New Roman" panose="02020603050405020304" pitchFamily="18" charset="0"/>
                <a:cs typeface="Times New Roman" panose="02020603050405020304" pitchFamily="18" charset="0"/>
              </a:rPr>
              <a:t>+ Nhắc </a:t>
            </a:r>
            <a:r>
              <a:rPr lang="vi-VN" sz="2000">
                <a:solidFill>
                  <a:prstClr val="black"/>
                </a:solidFill>
                <a:latin typeface="Times New Roman" panose="02020603050405020304" pitchFamily="18" charset="0"/>
                <a:cs typeface="Times New Roman" panose="02020603050405020304" pitchFamily="18" charset="0"/>
              </a:rPr>
              <a:t>nhở mỗi người sống khiêm nhường, không khoa trương hình thức.</a:t>
            </a:r>
            <a:endParaRPr lang="en-US" sz="2000">
              <a:solidFill>
                <a:prstClr val="black"/>
              </a:solidFill>
              <a:latin typeface="Times New Roman" panose="02020603050405020304" pitchFamily="18" charset="0"/>
              <a:cs typeface="Times New Roman" panose="02020603050405020304" pitchFamily="18" charset="0"/>
            </a:endParaRPr>
          </a:p>
          <a:p>
            <a:pPr lvl="0"/>
            <a:r>
              <a:rPr lang="en-US" sz="2000" smtClean="0">
                <a:solidFill>
                  <a:prstClr val="black"/>
                </a:solidFill>
                <a:latin typeface="Times New Roman" panose="02020603050405020304" pitchFamily="18" charset="0"/>
                <a:cs typeface="Times New Roman" panose="02020603050405020304" pitchFamily="18" charset="0"/>
              </a:rPr>
              <a:t>+ </a:t>
            </a:r>
            <a:r>
              <a:rPr lang="en-US" sz="2000">
                <a:solidFill>
                  <a:prstClr val="black"/>
                </a:solidFill>
                <a:latin typeface="Times New Roman" panose="02020603050405020304" pitchFamily="18" charset="0"/>
                <a:cs typeface="Times New Roman" panose="02020603050405020304" pitchFamily="18" charset="0"/>
              </a:rPr>
              <a:t>Văn bản làm nổi bật và phê phán một trong những thói hư tật xấu tồn tại trong xã hội là bệnh sĩ</a:t>
            </a:r>
            <a:r>
              <a:rPr lang="en-US" sz="2000" smtClean="0">
                <a:solidFill>
                  <a:prstClr val="black"/>
                </a:solidFill>
                <a:latin typeface="Times New Roman" panose="02020603050405020304" pitchFamily="18" charset="0"/>
                <a:cs typeface="Times New Roman" panose="02020603050405020304" pitchFamily="18" charset="0"/>
              </a:rPr>
              <a:t>.</a:t>
            </a:r>
            <a:endParaRPr lang="en-US" sz="2000">
              <a:solidFill>
                <a:prstClr val="black"/>
              </a:solidFill>
              <a:latin typeface="Times New Roman" panose="02020603050405020304" pitchFamily="18" charset="0"/>
              <a:cs typeface="Times New Roman" panose="02020603050405020304" pitchFamily="18" charset="0"/>
            </a:endParaRPr>
          </a:p>
        </p:txBody>
      </p:sp>
      <p:grpSp>
        <p:nvGrpSpPr>
          <p:cNvPr id="19" name="Group 18"/>
          <p:cNvGrpSpPr/>
          <p:nvPr/>
        </p:nvGrpSpPr>
        <p:grpSpPr>
          <a:xfrm>
            <a:off x="6659718" y="3811531"/>
            <a:ext cx="5386671" cy="2891022"/>
            <a:chOff x="2121829" y="3541821"/>
            <a:chExt cx="5386670" cy="2891022"/>
          </a:xfrm>
        </p:grpSpPr>
        <p:sp>
          <p:nvSpPr>
            <p:cNvPr id="20" name="Round Same Side Corner Rectangle 19"/>
            <p:cNvSpPr/>
            <p:nvPr/>
          </p:nvSpPr>
          <p:spPr>
            <a:xfrm rot="5400000">
              <a:off x="3369653" y="2293997"/>
              <a:ext cx="2891022" cy="5386670"/>
            </a:xfrm>
            <a:prstGeom prst="round2SameRect">
              <a:avLst/>
            </a:prstGeom>
          </p:spPr>
          <p:style>
            <a:lnRef idx="1">
              <a:schemeClr val="accent5">
                <a:tint val="40000"/>
                <a:alpha val="90000"/>
                <a:hueOff val="-6739762"/>
                <a:satOff val="-22829"/>
                <a:lumOff val="-2925"/>
                <a:alphaOff val="0"/>
              </a:schemeClr>
            </a:lnRef>
            <a:fillRef idx="1">
              <a:schemeClr val="accent5">
                <a:tint val="40000"/>
                <a:alpha val="90000"/>
                <a:hueOff val="-6739762"/>
                <a:satOff val="-22829"/>
                <a:lumOff val="-2925"/>
                <a:alphaOff val="0"/>
              </a:schemeClr>
            </a:fillRef>
            <a:effectRef idx="2">
              <a:schemeClr val="accent5">
                <a:tint val="40000"/>
                <a:alpha val="90000"/>
                <a:hueOff val="-6739762"/>
                <a:satOff val="-22829"/>
                <a:lumOff val="-2925"/>
                <a:alphaOff val="0"/>
              </a:schemeClr>
            </a:effectRef>
            <a:fontRef idx="minor">
              <a:schemeClr val="dk1">
                <a:hueOff val="0"/>
                <a:satOff val="0"/>
                <a:lumOff val="0"/>
                <a:alphaOff val="0"/>
              </a:schemeClr>
            </a:fontRef>
          </p:style>
        </p:sp>
        <p:sp>
          <p:nvSpPr>
            <p:cNvPr id="21" name="Round Same Side Corner Rectangle 4"/>
            <p:cNvSpPr/>
            <p:nvPr/>
          </p:nvSpPr>
          <p:spPr>
            <a:xfrm>
              <a:off x="2121829" y="3682949"/>
              <a:ext cx="5245542" cy="260876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4300" tIns="57150" rIns="114300" bIns="57150" numCol="1" spcCol="1270" anchor="ctr" anchorCtr="0">
              <a:noAutofit/>
            </a:bodyPr>
            <a:lstStyle/>
            <a:p>
              <a:pPr marL="285750" lvl="1" indent="-285750" algn="just" defTabSz="1333500">
                <a:lnSpc>
                  <a:spcPct val="90000"/>
                </a:lnSpc>
                <a:spcBef>
                  <a:spcPct val="0"/>
                </a:spcBef>
                <a:spcAft>
                  <a:spcPct val="15000"/>
                </a:spcAft>
                <a:buChar char="•"/>
              </a:pPr>
              <a:r>
                <a:rPr lang="en-US" sz="3000" kern="1200" smtClean="0">
                  <a:latin typeface="Times New Roman" panose="02020603050405020304" pitchFamily="18" charset="0"/>
                  <a:cs typeface="Times New Roman" panose="02020603050405020304" pitchFamily="18" charset="0"/>
                </a:rPr>
                <a:t>Xây dựng tình huống xung đột giàu kịch tính</a:t>
              </a:r>
              <a:endParaRPr lang="en-US" sz="3000" b="0" kern="1200" dirty="0">
                <a:latin typeface="Times New Roman" panose="02020603050405020304" pitchFamily="18" charset="0"/>
                <a:cs typeface="Times New Roman" panose="02020603050405020304" pitchFamily="18" charset="0"/>
              </a:endParaRPr>
            </a:p>
            <a:p>
              <a:pPr marL="285750" lvl="1" indent="-285750" algn="l" defTabSz="1333500">
                <a:lnSpc>
                  <a:spcPct val="90000"/>
                </a:lnSpc>
                <a:spcBef>
                  <a:spcPct val="0"/>
                </a:spcBef>
                <a:spcAft>
                  <a:spcPct val="15000"/>
                </a:spcAft>
                <a:buChar char="•"/>
              </a:pPr>
              <a:r>
                <a:rPr lang="en-US" sz="3000" kern="1200" smtClean="0">
                  <a:latin typeface="Times New Roman" panose="02020603050405020304" pitchFamily="18" charset="0"/>
                  <a:cs typeface="Times New Roman" panose="02020603050405020304" pitchFamily="18" charset="0"/>
                </a:rPr>
                <a:t> Khắc họa tính cách nhân vật chân thực, độc đáo</a:t>
              </a:r>
              <a:endParaRPr lang="vi-VN" sz="3000" kern="1200">
                <a:latin typeface="Times New Roman" panose="02020603050405020304" pitchFamily="18" charset="0"/>
                <a:cs typeface="Times New Roman" panose="02020603050405020304" pitchFamily="18" charset="0"/>
              </a:endParaRPr>
            </a:p>
            <a:p>
              <a:pPr marL="285750" lvl="1" indent="-285750" algn="l" defTabSz="1333500">
                <a:lnSpc>
                  <a:spcPct val="90000"/>
                </a:lnSpc>
                <a:spcBef>
                  <a:spcPct val="0"/>
                </a:spcBef>
                <a:spcAft>
                  <a:spcPct val="15000"/>
                </a:spcAft>
                <a:buChar char="•"/>
              </a:pPr>
              <a:r>
                <a:rPr lang="en-US" sz="3000" kern="1200" smtClean="0">
                  <a:latin typeface="Times New Roman" panose="02020603050405020304" pitchFamily="18" charset="0"/>
                  <a:cs typeface="Times New Roman" panose="02020603050405020304" pitchFamily="18" charset="0"/>
                </a:rPr>
                <a:t> Nghệ thuật trào phúng đặc sắc</a:t>
              </a:r>
              <a:endParaRPr lang="vi-VN" sz="3000" kern="1200">
                <a:latin typeface="Times New Roman" panose="02020603050405020304" pitchFamily="18" charset="0"/>
                <a:cs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977493" y="152401"/>
            <a:ext cx="7116539" cy="6564087"/>
          </a:xfrm>
          <a:prstGeom prst="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prstClr val="black"/>
              </a:solidFill>
            </a:endParaRPr>
          </a:p>
        </p:txBody>
      </p:sp>
      <p:sp>
        <p:nvSpPr>
          <p:cNvPr id="2" name="TextBox 1"/>
          <p:cNvSpPr txBox="1"/>
          <p:nvPr/>
        </p:nvSpPr>
        <p:spPr>
          <a:xfrm>
            <a:off x="5749061" y="364603"/>
            <a:ext cx="2032491" cy="1154162"/>
          </a:xfrm>
          <a:prstGeom prst="rect">
            <a:avLst/>
          </a:prstGeom>
        </p:spPr>
        <p:txBody>
          <a:bodyPr vert="horz" lIns="91440" tIns="45720" rIns="91440" bIns="45720" rtlCol="0" anchor="ctr">
            <a:normAutofit/>
          </a:bodyPr>
          <a:lstStyle/>
          <a:p>
            <a:pPr>
              <a:lnSpc>
                <a:spcPct val="90000"/>
              </a:lnSpc>
              <a:spcBef>
                <a:spcPct val="0"/>
              </a:spcBef>
              <a:spcAft>
                <a:spcPts val="600"/>
              </a:spcAft>
            </a:pPr>
            <a:endParaRPr lang="en-US" sz="2800" i="1" dirty="0">
              <a:solidFill>
                <a:prstClr val="black"/>
              </a:solidFill>
              <a:latin typeface="Calibri Light" panose="020F0302020204030204"/>
              <a:sym typeface="Calibri" panose="020F0502020204030204"/>
            </a:endParaRPr>
          </a:p>
        </p:txBody>
      </p:sp>
      <p:sp>
        <p:nvSpPr>
          <p:cNvPr id="7" name="Rectangle 6"/>
          <p:cNvSpPr/>
          <p:nvPr/>
        </p:nvSpPr>
        <p:spPr>
          <a:xfrm flipH="1" flipV="1">
            <a:off x="97971" y="152401"/>
            <a:ext cx="4724400" cy="6564087"/>
          </a:xfrm>
          <a:prstGeom prst="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prstClr val="black"/>
              </a:solidFill>
            </a:endParaRPr>
          </a:p>
        </p:txBody>
      </p:sp>
      <p:pic>
        <p:nvPicPr>
          <p:cNvPr id="5" name="Google Shape;664;p25"/>
          <p:cNvPicPr preferRelativeResize="0"/>
          <p:nvPr/>
        </p:nvPicPr>
        <p:blipFill>
          <a:blip r:embed="rId1">
            <a:extLst>
              <a:ext uri="{28A0092B-C50C-407E-A947-70E740481C1C}">
                <a14:useLocalDpi xmlns:a14="http://schemas.microsoft.com/office/drawing/2010/main" val="0"/>
              </a:ext>
            </a:extLst>
          </a:blip>
          <a:stretch>
            <a:fillRect/>
          </a:stretch>
        </p:blipFill>
        <p:spPr>
          <a:xfrm>
            <a:off x="253093" y="2114880"/>
            <a:ext cx="4401459" cy="4424046"/>
          </a:xfrm>
          <a:prstGeom prst="rect">
            <a:avLst/>
          </a:prstGeom>
        </p:spPr>
      </p:pic>
      <p:graphicFrame>
        <p:nvGraphicFramePr>
          <p:cNvPr id="9" name="Diagram 8"/>
          <p:cNvGraphicFramePr/>
          <p:nvPr/>
        </p:nvGraphicFramePr>
        <p:xfrm>
          <a:off x="4469493" y="136396"/>
          <a:ext cx="8179707" cy="65640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Box 9"/>
          <p:cNvSpPr txBox="1"/>
          <p:nvPr/>
        </p:nvSpPr>
        <p:spPr>
          <a:xfrm>
            <a:off x="253093" y="321419"/>
            <a:ext cx="4401459" cy="156966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endParaRPr lang="en-US" sz="2400" b="1" dirty="0">
              <a:solidFill>
                <a:prstClr val="white"/>
              </a:solidFill>
              <a:latin typeface="Times New Roman" panose="02020603050405020304" pitchFamily="18" charset="0"/>
              <a:cs typeface="Times New Roman" panose="02020603050405020304" pitchFamily="18" charset="0"/>
            </a:endParaRPr>
          </a:p>
          <a:p>
            <a:r>
              <a:rPr lang="en-US" sz="4800" b="1" dirty="0">
                <a:solidFill>
                  <a:prstClr val="white"/>
                </a:solidFill>
                <a:latin typeface="Times New Roman" panose="02020603050405020304" pitchFamily="18" charset="0"/>
                <a:cs typeface="Times New Roman" panose="02020603050405020304" pitchFamily="18" charset="0"/>
              </a:rPr>
              <a:t>C. TỔNG KẾT</a:t>
            </a:r>
            <a:endParaRPr lang="en-US" sz="4800" b="1" dirty="0">
              <a:solidFill>
                <a:prstClr val="white"/>
              </a:solidFill>
              <a:latin typeface="Times New Roman" panose="02020603050405020304" pitchFamily="18" charset="0"/>
              <a:cs typeface="Times New Roman" panose="02020603050405020304" pitchFamily="18" charset="0"/>
            </a:endParaRPr>
          </a:p>
          <a:p>
            <a:endParaRPr lang="en-US" sz="2400" b="1" dirty="0">
              <a:solidFill>
                <a:prstClr val="white"/>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graphicEl>
                                              <a:dgm id="{0D62C58C-3180-45F3-9CCE-C6E6DFDC654D}"/>
                                            </p:graphicEl>
                                          </p:spTgt>
                                        </p:tgtEl>
                                        <p:attrNameLst>
                                          <p:attrName>style.visibility</p:attrName>
                                        </p:attrNameLst>
                                      </p:cBhvr>
                                      <p:to>
                                        <p:strVal val="visible"/>
                                      </p:to>
                                    </p:set>
                                    <p:animEffect transition="in" filter="barn(inVertical)">
                                      <p:cBhvr>
                                        <p:cTn id="7" dur="500"/>
                                        <p:tgtEl>
                                          <p:spTgt spid="9">
                                            <p:graphicEl>
                                              <a:dgm id="{0D62C58C-3180-45F3-9CCE-C6E6DFDC654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graphicEl>
                                              <a:dgm id="{90513A29-19EB-466D-96D2-60B56CF5A62A}"/>
                                            </p:graphicEl>
                                          </p:spTgt>
                                        </p:tgtEl>
                                        <p:attrNameLst>
                                          <p:attrName>style.visibility</p:attrName>
                                        </p:attrNameLst>
                                      </p:cBhvr>
                                      <p:to>
                                        <p:strVal val="visible"/>
                                      </p:to>
                                    </p:set>
                                    <p:animEffect transition="in" filter="barn(inVertical)">
                                      <p:cBhvr>
                                        <p:cTn id="12" dur="500"/>
                                        <p:tgtEl>
                                          <p:spTgt spid="9">
                                            <p:graphicEl>
                                              <a:dgm id="{90513A29-19EB-466D-96D2-60B56CF5A62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5" name="Rectangle 1034"/>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37" name="Rectangle 1036"/>
          <p:cNvSpPr>
            <a:spLocks noGrp="1" noRot="1" noChangeAspect="1" noMove="1" noResize="1" noEditPoints="1" noAdjustHandles="1" noChangeArrowheads="1" noChangeShapeType="1" noTextEdit="1"/>
          </p:cNvSpPr>
          <p:nvPr/>
        </p:nvSpPr>
        <p:spPr>
          <a:xfrm>
            <a:off x="554432" y="288388"/>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4" name="Rectangle 1043"/>
          <p:cNvSpPr>
            <a:spLocks noGrp="1" noRot="1" noChangeAspect="1" noMove="1" noResize="1" noEditPoints="1" noAdjustHandles="1" noChangeArrowheads="1" noChangeShapeType="1" noTextEdit="1"/>
          </p:cNvSpPr>
          <p:nvPr/>
        </p:nvSpPr>
        <p:spPr>
          <a:xfrm>
            <a:off x="490408" y="980964"/>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45" name="Rectangle 1044"/>
          <p:cNvSpPr>
            <a:spLocks noGrp="1" noRot="1" noChangeAspect="1" noMove="1" noResize="1" noEditPoints="1" noAdjustHandles="1" noChangeArrowheads="1" noChangeShapeType="1" noTextEdit="1"/>
          </p:cNvSpPr>
          <p:nvPr/>
        </p:nvSpPr>
        <p:spPr>
          <a:xfrm rot="5400000">
            <a:off x="3598164" y="1323863"/>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p:cNvSpPr/>
          <p:nvPr/>
        </p:nvSpPr>
        <p:spPr>
          <a:xfrm>
            <a:off x="4562859" y="457238"/>
            <a:ext cx="6956044" cy="1774967"/>
          </a:xfrm>
          <a:prstGeom prst="round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rmAutofit fontScale="92500"/>
          </a:bodyPr>
          <a:lstStyle/>
          <a:p>
            <a:pPr algn="ctr">
              <a:lnSpc>
                <a:spcPct val="90000"/>
              </a:lnSpc>
              <a:spcAft>
                <a:spcPts val="600"/>
              </a:spcAft>
            </a:pPr>
            <a:r>
              <a:rPr lang="en-US" sz="3200" smtClean="0">
                <a:solidFill>
                  <a:schemeClr val="bg1"/>
                </a:solidFill>
                <a:latin typeface="Times New Roman" panose="02020603050405020304" pitchFamily="18" charset="0"/>
                <a:cs typeface="Times New Roman" panose="02020603050405020304" pitchFamily="18" charset="0"/>
              </a:rPr>
              <a:t>TIẾT47 : </a:t>
            </a:r>
            <a:r>
              <a:rPr lang="en-US" sz="3200" dirty="0">
                <a:solidFill>
                  <a:schemeClr val="bg1"/>
                </a:solidFill>
                <a:latin typeface="Times New Roman" panose="02020603050405020304" pitchFamily="18" charset="0"/>
                <a:cs typeface="Times New Roman" panose="02020603050405020304" pitchFamily="18" charset="0"/>
              </a:rPr>
              <a:t>ĐỌC HIỂU VĂN BẢN</a:t>
            </a:r>
            <a:endParaRPr lang="en-US" sz="3200" dirty="0">
              <a:solidFill>
                <a:schemeClr val="bg1"/>
              </a:solidFill>
              <a:latin typeface="Times New Roman" panose="02020603050405020304" pitchFamily="18" charset="0"/>
              <a:cs typeface="Times New Roman" panose="02020603050405020304" pitchFamily="18" charset="0"/>
            </a:endParaRPr>
          </a:p>
          <a:p>
            <a:pPr algn="ctr">
              <a:lnSpc>
                <a:spcPct val="90000"/>
              </a:lnSpc>
              <a:spcAft>
                <a:spcPts val="600"/>
              </a:spcAft>
            </a:pPr>
            <a:r>
              <a:rPr lang="en-US" sz="3200" b="1" dirty="0">
                <a:solidFill>
                  <a:schemeClr val="bg1"/>
                </a:solidFill>
                <a:latin typeface="Times New Roman" panose="02020603050405020304" pitchFamily="18" charset="0"/>
                <a:cs typeface="Times New Roman" panose="02020603050405020304" pitchFamily="18" charset="0"/>
              </a:rPr>
              <a:t>ĐỔI TÊN CHO XÃ </a:t>
            </a:r>
            <a:endParaRPr lang="en-US" sz="3200" b="1" dirty="0">
              <a:solidFill>
                <a:schemeClr val="bg1"/>
              </a:solidFill>
              <a:latin typeface="Times New Roman" panose="02020603050405020304" pitchFamily="18" charset="0"/>
              <a:cs typeface="Times New Roman" panose="02020603050405020304" pitchFamily="18" charset="0"/>
            </a:endParaRPr>
          </a:p>
          <a:p>
            <a:pPr algn="ctr">
              <a:lnSpc>
                <a:spcPct val="90000"/>
              </a:lnSpc>
              <a:spcAft>
                <a:spcPts val="600"/>
              </a:spcAft>
            </a:pPr>
            <a:r>
              <a:rPr lang="en-US" sz="3200" b="1" dirty="0">
                <a:solidFill>
                  <a:schemeClr val="bg1"/>
                </a:solidFill>
                <a:latin typeface="Times New Roman" panose="02020603050405020304" pitchFamily="18" charset="0"/>
                <a:cs typeface="Times New Roman" panose="02020603050405020304" pitchFamily="18" charset="0"/>
              </a:rPr>
              <a:t>(</a:t>
            </a:r>
            <a:r>
              <a:rPr lang="en-US" sz="3200" b="1" dirty="0" err="1">
                <a:solidFill>
                  <a:schemeClr val="bg1"/>
                </a:solidFill>
                <a:latin typeface="Times New Roman" panose="02020603050405020304" pitchFamily="18" charset="0"/>
                <a:cs typeface="Times New Roman" panose="02020603050405020304" pitchFamily="18" charset="0"/>
              </a:rPr>
              <a:t>Trích</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vở</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kịch</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i="1" dirty="0" err="1">
                <a:solidFill>
                  <a:schemeClr val="bg1"/>
                </a:solidFill>
                <a:latin typeface="Times New Roman" panose="02020603050405020304" pitchFamily="18" charset="0"/>
                <a:cs typeface="Times New Roman" panose="02020603050405020304" pitchFamily="18" charset="0"/>
              </a:rPr>
              <a:t>Bệnh</a:t>
            </a:r>
            <a:r>
              <a:rPr lang="en-US" sz="3200" b="1" i="1" dirty="0">
                <a:solidFill>
                  <a:schemeClr val="bg1"/>
                </a:solidFill>
                <a:latin typeface="Times New Roman" panose="02020603050405020304" pitchFamily="18" charset="0"/>
                <a:cs typeface="Times New Roman" panose="02020603050405020304" pitchFamily="18" charset="0"/>
              </a:rPr>
              <a:t> </a:t>
            </a:r>
            <a:r>
              <a:rPr lang="en-US" sz="3200" b="1" i="1" dirty="0" err="1">
                <a:solidFill>
                  <a:schemeClr val="bg1"/>
                </a:solidFill>
                <a:latin typeface="Times New Roman" panose="02020603050405020304" pitchFamily="18" charset="0"/>
                <a:cs typeface="Times New Roman" panose="02020603050405020304" pitchFamily="18" charset="0"/>
              </a:rPr>
              <a:t>sĩ</a:t>
            </a:r>
            <a:r>
              <a:rPr lang="en-US" sz="3200" b="1" i="1" dirty="0">
                <a:solidFill>
                  <a:schemeClr val="bg1"/>
                </a:solidFill>
                <a:latin typeface="Times New Roman" panose="02020603050405020304" pitchFamily="18" charset="0"/>
                <a:cs typeface="Times New Roman" panose="02020603050405020304" pitchFamily="18" charset="0"/>
              </a:rPr>
              <a:t> </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Lưu</a:t>
            </a:r>
            <a:r>
              <a:rPr lang="en-US" sz="3200" b="1" dirty="0">
                <a:solidFill>
                  <a:schemeClr val="bg1"/>
                </a:solidFill>
                <a:latin typeface="Times New Roman" panose="02020603050405020304" pitchFamily="18" charset="0"/>
                <a:cs typeface="Times New Roman" panose="02020603050405020304" pitchFamily="18" charset="0"/>
              </a:rPr>
              <a:t> Quang Vũ)</a:t>
            </a:r>
            <a:endParaRPr lang="en-US" sz="3200" b="1" dirty="0">
              <a:solidFill>
                <a:schemeClr val="bg1"/>
              </a:solidFill>
              <a:latin typeface="Times New Roman" panose="02020603050405020304" pitchFamily="18" charset="0"/>
              <a:cs typeface="Times New Roman" panose="02020603050405020304" pitchFamily="18" charset="0"/>
            </a:endParaRPr>
          </a:p>
        </p:txBody>
      </p:sp>
      <p:pic>
        <p:nvPicPr>
          <p:cNvPr id="1026" name="Picture 2" descr="Tiểu sử cuộc đời và sự nghiệp của nhà văn Lưu Quang Vũ"/>
          <p:cNvPicPr>
            <a:picLocks noChangeAspect="1" noChangeArrowheads="1"/>
          </p:cNvPicPr>
          <p:nvPr/>
        </p:nvPicPr>
        <p:blipFill rotWithShape="1">
          <a:blip r:embed="rId1">
            <a:extLst>
              <a:ext uri="{28A0092B-C50C-407E-A947-70E740481C1C}">
                <a14:useLocalDpi xmlns:a14="http://schemas.microsoft.com/office/drawing/2010/main" val="0"/>
              </a:ext>
            </a:extLst>
          </a:blip>
          <a:srcRect l="65" r="26065"/>
          <a:stretch>
            <a:fillRect/>
          </a:stretch>
        </p:blipFill>
        <p:spPr bwMode="auto">
          <a:xfrm>
            <a:off x="557784" y="2687145"/>
            <a:ext cx="3584448" cy="363931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ỆNH SĨ” - VỞ KỊCH CHƯA BAO GIỜ CŨ CHÍNH THỨC SÁNG ĐÈN SÂN KHẤU TRỞ – Nhà  hát Kịch Việt Nam"/>
          <p:cNvPicPr>
            <a:picLocks noChangeAspect="1" noChangeArrowheads="1"/>
          </p:cNvPicPr>
          <p:nvPr/>
        </p:nvPicPr>
        <p:blipFill rotWithShape="1">
          <a:blip r:embed="rId2">
            <a:extLst>
              <a:ext uri="{28A0092B-C50C-407E-A947-70E740481C1C}">
                <a14:useLocalDpi xmlns:a14="http://schemas.microsoft.com/office/drawing/2010/main" val="0"/>
              </a:ext>
            </a:extLst>
          </a:blip>
          <a:srcRect l="1508" r="-3" b="-3"/>
          <a:stretch>
            <a:fillRect/>
          </a:stretch>
        </p:blipFill>
        <p:spPr bwMode="auto">
          <a:xfrm>
            <a:off x="4347599" y="2606462"/>
            <a:ext cx="3584448" cy="363931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ười với Bệnh sĩ - Tuổi Trẻ Online"/>
          <p:cNvPicPr>
            <a:picLocks noChangeAspect="1" noChangeArrowheads="1"/>
          </p:cNvPicPr>
          <p:nvPr/>
        </p:nvPicPr>
        <p:blipFill rotWithShape="1">
          <a:blip r:embed="rId3">
            <a:extLst>
              <a:ext uri="{28A0092B-C50C-407E-A947-70E740481C1C}">
                <a14:useLocalDpi xmlns:a14="http://schemas.microsoft.com/office/drawing/2010/main" val="0"/>
              </a:ext>
            </a:extLst>
          </a:blip>
          <a:srcRect l="15052" r="29792"/>
          <a:stretch>
            <a:fillRect/>
          </a:stretch>
        </p:blipFill>
        <p:spPr bwMode="auto">
          <a:xfrm>
            <a:off x="8137415" y="2687145"/>
            <a:ext cx="3584448" cy="363931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26987" y="457219"/>
            <a:ext cx="3811844" cy="1646605"/>
          </a:xfrm>
          <a:prstGeom prst="rect">
            <a:avLst/>
          </a:prstGeom>
          <a:noFill/>
        </p:spPr>
        <p:txBody>
          <a:bodyPr wrap="square">
            <a:spAutoFit/>
          </a:bodyPr>
          <a:lstStyle/>
          <a:p>
            <a:pPr algn="ctr">
              <a:lnSpc>
                <a:spcPct val="150000"/>
              </a:lnSpc>
              <a:spcAft>
                <a:spcPts val="600"/>
              </a:spcAft>
            </a:pPr>
            <a:r>
              <a:rPr lang="en-US" sz="3200" b="1">
                <a:solidFill>
                  <a:srgbClr val="C00000"/>
                </a:solidFill>
                <a:latin typeface="Times New Roman" panose="02020603050405020304" pitchFamily="18" charset="0"/>
                <a:cs typeface="Times New Roman" panose="02020603050405020304" pitchFamily="18" charset="0"/>
              </a:rPr>
              <a:t>BÀI </a:t>
            </a:r>
            <a:r>
              <a:rPr lang="en-US" sz="3200" b="1" smtClean="0">
                <a:solidFill>
                  <a:srgbClr val="C00000"/>
                </a:solidFill>
                <a:latin typeface="Times New Roman" panose="02020603050405020304" pitchFamily="18" charset="0"/>
                <a:cs typeface="Times New Roman" panose="02020603050405020304" pitchFamily="18" charset="0"/>
              </a:rPr>
              <a:t>4: </a:t>
            </a:r>
            <a:r>
              <a:rPr lang="en-US" sz="3200" b="1" dirty="0">
                <a:solidFill>
                  <a:srgbClr val="C00000"/>
                </a:solidFill>
                <a:latin typeface="Times New Roman" panose="02020603050405020304" pitchFamily="18" charset="0"/>
                <a:cs typeface="Times New Roman" panose="02020603050405020304" pitchFamily="18" charset="0"/>
              </a:rPr>
              <a:t>HÀI KỊCH </a:t>
            </a:r>
            <a:endParaRPr lang="en-US" sz="3200" b="1" dirty="0">
              <a:solidFill>
                <a:srgbClr val="C00000"/>
              </a:solidFill>
              <a:latin typeface="Times New Roman" panose="02020603050405020304" pitchFamily="18" charset="0"/>
              <a:cs typeface="Times New Roman" panose="02020603050405020304" pitchFamily="18" charset="0"/>
            </a:endParaRPr>
          </a:p>
          <a:p>
            <a:pPr algn="ctr">
              <a:lnSpc>
                <a:spcPct val="150000"/>
              </a:lnSpc>
              <a:spcAft>
                <a:spcPts val="600"/>
              </a:spcAft>
            </a:pPr>
            <a:r>
              <a:rPr lang="en-US" sz="3200" b="1" dirty="0">
                <a:solidFill>
                  <a:srgbClr val="C00000"/>
                </a:solidFill>
                <a:latin typeface="Times New Roman" panose="02020603050405020304" pitchFamily="18" charset="0"/>
                <a:cs typeface="Times New Roman" panose="02020603050405020304" pitchFamily="18" charset="0"/>
              </a:rPr>
              <a:t>VÀ TRUYỆN CƯỜI</a:t>
            </a:r>
            <a:endParaRPr lang="en-US" sz="3200" b="1"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ung Chuông Vàng 2018 - Power Point - YouTube"/>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Rung Chuông Vàng 2018 - Power Point">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862819" y="1042182"/>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7594" fill="hold"/>
                                        <p:tgtEl>
                                          <p:spTgt spid="2"/>
                                        </p:tgtEl>
                                      </p:cBhvr>
                                    </p:cmd>
                                  </p:childTnLst>
                                </p:cTn>
                              </p:par>
                              <p:par>
                                <p:cTn id="7" presetID="6" presetClass="emph" presetSubtype="0" repeatCount="indefinite" fill="hold" nodeType="withEffect">
                                  <p:stCondLst>
                                    <p:cond delay="0"/>
                                  </p:stCondLst>
                                  <p:childTnLst>
                                    <p:animScale>
                                      <p:cBhvr>
                                        <p:cTn id="8" dur="5000" fill="hold"/>
                                        <p:tgtEl>
                                          <p:spTgt spid="1026"/>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9"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old Texture Background Image"/>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333854" y="1261402"/>
            <a:ext cx="11524343" cy="5447511"/>
            <a:chOff x="333828" y="1584291"/>
            <a:chExt cx="11524343" cy="4847772"/>
          </a:xfrm>
          <a:effectLst>
            <a:outerShdw blurRad="63500" sx="102000" sy="102000" algn="ctr" rotWithShape="0">
              <a:prstClr val="black">
                <a:alpha val="80000"/>
              </a:prstClr>
            </a:outerShdw>
          </a:effectLst>
        </p:grpSpPr>
        <p:pic>
          <p:nvPicPr>
            <p:cNvPr id="13" name="Picture 12"/>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b="8917"/>
            <a:stretch>
              <a:fillRect/>
            </a:stretch>
          </p:blipFill>
          <p:spPr>
            <a:xfrm>
              <a:off x="1482427" y="1858247"/>
              <a:ext cx="9349696" cy="4233063"/>
            </a:xfrm>
            <a:prstGeom prst="rect">
              <a:avLst/>
            </a:prstGeom>
          </p:spPr>
        </p:pic>
        <p:pic>
          <p:nvPicPr>
            <p:cNvPr id="15" name="Picture 14"/>
            <p:cNvPicPr>
              <a:picLocks noChangeAspect="1"/>
            </p:cNvPicPr>
            <p:nvPr/>
          </p:nvPicPr>
          <p:blipFill rotWithShape="1">
            <a:blip r:embed="rId4">
              <a:extLst>
                <a:ext uri="{BEBA8EAE-BF5A-486C-A8C5-ECC9F3942E4B}">
                  <a14:imgProps xmlns:a14="http://schemas.microsoft.com/office/drawing/2010/main">
                    <a14:imgLayer r:embed="rId5">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a:fillRect/>
            </a:stretch>
          </p:blipFill>
          <p:spPr>
            <a:xfrm>
              <a:off x="333828" y="1584291"/>
              <a:ext cx="11524343" cy="4847772"/>
            </a:xfrm>
            <a:prstGeom prst="rect">
              <a:avLst/>
            </a:prstGeom>
          </p:spPr>
        </p:pic>
      </p:grpSp>
      <p:sp>
        <p:nvSpPr>
          <p:cNvPr id="10" name="TextBox 9"/>
          <p:cNvSpPr txBox="1"/>
          <p:nvPr/>
        </p:nvSpPr>
        <p:spPr>
          <a:xfrm>
            <a:off x="1834029" y="1613922"/>
            <a:ext cx="8646491" cy="4616648"/>
          </a:xfrm>
          <a:prstGeom prst="rect">
            <a:avLst/>
          </a:prstGeom>
          <a:noFill/>
        </p:spPr>
        <p:txBody>
          <a:bodyPr wrap="square" rtlCol="0">
            <a:spAutoFit/>
          </a:bodyPr>
          <a:lstStyle/>
          <a:p>
            <a:pPr algn="just">
              <a:lnSpc>
                <a:spcPct val="150000"/>
              </a:lnSpc>
            </a:pPr>
            <a:r>
              <a:rPr lang="fr-FR" sz="2800" dirty="0" err="1">
                <a:solidFill>
                  <a:schemeClr val="bg1"/>
                </a:solidFill>
                <a:latin typeface="Times New Roman" panose="02020603050405020304" pitchFamily="18" charset="0"/>
                <a:cs typeface="Times New Roman" panose="02020603050405020304" pitchFamily="18" charset="0"/>
              </a:rPr>
              <a:t>Các</a:t>
            </a:r>
            <a:r>
              <a:rPr lang="fr-FR" sz="2800" dirty="0">
                <a:solidFill>
                  <a:schemeClr val="bg1"/>
                </a:solidFill>
                <a:latin typeface="Times New Roman" panose="02020603050405020304" pitchFamily="18" charset="0"/>
                <a:cs typeface="Times New Roman" panose="02020603050405020304" pitchFamily="18" charset="0"/>
              </a:rPr>
              <a:t> </a:t>
            </a:r>
            <a:r>
              <a:rPr lang="fr-FR" sz="2800" dirty="0" err="1">
                <a:solidFill>
                  <a:schemeClr val="bg1"/>
                </a:solidFill>
                <a:latin typeface="Times New Roman" panose="02020603050405020304" pitchFamily="18" charset="0"/>
                <a:cs typeface="Times New Roman" panose="02020603050405020304" pitchFamily="18" charset="0"/>
              </a:rPr>
              <a:t>thí</a:t>
            </a:r>
            <a:r>
              <a:rPr lang="fr-FR" sz="2800" dirty="0">
                <a:solidFill>
                  <a:schemeClr val="bg1"/>
                </a:solidFill>
                <a:latin typeface="Times New Roman" panose="02020603050405020304" pitchFamily="18" charset="0"/>
                <a:cs typeface="Times New Roman" panose="02020603050405020304" pitchFamily="18" charset="0"/>
              </a:rPr>
              <a:t> </a:t>
            </a:r>
            <a:r>
              <a:rPr lang="fr-FR" sz="2800" dirty="0" err="1">
                <a:solidFill>
                  <a:schemeClr val="bg1"/>
                </a:solidFill>
                <a:latin typeface="Times New Roman" panose="02020603050405020304" pitchFamily="18" charset="0"/>
                <a:cs typeface="Times New Roman" panose="02020603050405020304" pitchFamily="18" charset="0"/>
              </a:rPr>
              <a:t>sinh</a:t>
            </a:r>
            <a:r>
              <a:rPr lang="fr-FR" sz="2800" dirty="0">
                <a:solidFill>
                  <a:schemeClr val="bg1"/>
                </a:solidFill>
                <a:latin typeface="Times New Roman" panose="02020603050405020304" pitchFamily="18" charset="0"/>
                <a:cs typeface="Times New Roman" panose="02020603050405020304" pitchFamily="18" charset="0"/>
              </a:rPr>
              <a:t> </a:t>
            </a:r>
            <a:r>
              <a:rPr lang="fr-FR" sz="2800" dirty="0" err="1">
                <a:solidFill>
                  <a:schemeClr val="bg1"/>
                </a:solidFill>
                <a:latin typeface="Times New Roman" panose="02020603050405020304" pitchFamily="18" charset="0"/>
                <a:cs typeface="Times New Roman" panose="02020603050405020304" pitchFamily="18" charset="0"/>
              </a:rPr>
              <a:t>lần</a:t>
            </a:r>
            <a:r>
              <a:rPr lang="fr-FR" sz="2800" dirty="0">
                <a:solidFill>
                  <a:schemeClr val="bg1"/>
                </a:solidFill>
                <a:latin typeface="Times New Roman" panose="02020603050405020304" pitchFamily="18" charset="0"/>
                <a:cs typeface="Times New Roman" panose="02020603050405020304" pitchFamily="18" charset="0"/>
              </a:rPr>
              <a:t> </a:t>
            </a:r>
            <a:r>
              <a:rPr lang="fr-FR" sz="2800" dirty="0" err="1">
                <a:solidFill>
                  <a:schemeClr val="bg1"/>
                </a:solidFill>
                <a:latin typeface="Times New Roman" panose="02020603050405020304" pitchFamily="18" charset="0"/>
                <a:cs typeface="Times New Roman" panose="02020603050405020304" pitchFamily="18" charset="0"/>
              </a:rPr>
              <a:t>lượt</a:t>
            </a:r>
            <a:r>
              <a:rPr lang="fr-FR" sz="2800" dirty="0">
                <a:solidFill>
                  <a:schemeClr val="bg1"/>
                </a:solidFill>
                <a:latin typeface="Times New Roman" panose="02020603050405020304" pitchFamily="18" charset="0"/>
                <a:cs typeface="Times New Roman" panose="02020603050405020304" pitchFamily="18" charset="0"/>
              </a:rPr>
              <a:t> </a:t>
            </a:r>
            <a:r>
              <a:rPr lang="fr-FR" sz="2800" dirty="0" err="1">
                <a:solidFill>
                  <a:schemeClr val="bg1"/>
                </a:solidFill>
                <a:latin typeface="Times New Roman" panose="02020603050405020304" pitchFamily="18" charset="0"/>
                <a:cs typeface="Times New Roman" panose="02020603050405020304" pitchFamily="18" charset="0"/>
              </a:rPr>
              <a:t>trả</a:t>
            </a:r>
            <a:r>
              <a:rPr lang="fr-FR" sz="2800" dirty="0">
                <a:solidFill>
                  <a:schemeClr val="bg1"/>
                </a:solidFill>
                <a:latin typeface="Times New Roman" panose="02020603050405020304" pitchFamily="18" charset="0"/>
                <a:cs typeface="Times New Roman" panose="02020603050405020304" pitchFamily="18" charset="0"/>
              </a:rPr>
              <a:t> </a:t>
            </a:r>
            <a:r>
              <a:rPr lang="fr-FR" sz="2800" dirty="0" err="1">
                <a:solidFill>
                  <a:schemeClr val="bg1"/>
                </a:solidFill>
                <a:latin typeface="Times New Roman" panose="02020603050405020304" pitchFamily="18" charset="0"/>
                <a:cs typeface="Times New Roman" panose="02020603050405020304" pitchFamily="18" charset="0"/>
              </a:rPr>
              <a:t>lời</a:t>
            </a:r>
            <a:r>
              <a:rPr lang="fr-FR" sz="2800" dirty="0">
                <a:solidFill>
                  <a:schemeClr val="bg1"/>
                </a:solidFill>
                <a:latin typeface="Times New Roman" panose="02020603050405020304" pitchFamily="18" charset="0"/>
                <a:cs typeface="Times New Roman" panose="02020603050405020304" pitchFamily="18" charset="0"/>
              </a:rPr>
              <a:t> </a:t>
            </a:r>
            <a:r>
              <a:rPr lang="fr-FR" sz="2800" b="1" dirty="0">
                <a:solidFill>
                  <a:srgbClr val="FFC000"/>
                </a:solidFill>
                <a:latin typeface="Times New Roman" panose="02020603050405020304" pitchFamily="18" charset="0"/>
                <a:cs typeface="Times New Roman" panose="02020603050405020304" pitchFamily="18" charset="0"/>
              </a:rPr>
              <a:t>08 </a:t>
            </a:r>
            <a:r>
              <a:rPr lang="fr-FR" sz="2800" b="1" dirty="0" err="1">
                <a:solidFill>
                  <a:srgbClr val="FFC000"/>
                </a:solidFill>
                <a:latin typeface="Times New Roman" panose="02020603050405020304" pitchFamily="18" charset="0"/>
                <a:cs typeface="Times New Roman" panose="02020603050405020304" pitchFamily="18" charset="0"/>
              </a:rPr>
              <a:t>câu</a:t>
            </a:r>
            <a:r>
              <a:rPr lang="fr-FR" sz="2800" b="1" dirty="0">
                <a:solidFill>
                  <a:srgbClr val="FFC000"/>
                </a:solidFill>
                <a:latin typeface="Times New Roman" panose="02020603050405020304" pitchFamily="18" charset="0"/>
                <a:cs typeface="Times New Roman" panose="02020603050405020304" pitchFamily="18" charset="0"/>
              </a:rPr>
              <a:t> </a:t>
            </a:r>
            <a:r>
              <a:rPr lang="fr-FR" sz="2800" b="1" dirty="0" err="1">
                <a:solidFill>
                  <a:srgbClr val="FFC000"/>
                </a:solidFill>
                <a:latin typeface="Times New Roman" panose="02020603050405020304" pitchFamily="18" charset="0"/>
                <a:cs typeface="Times New Roman" panose="02020603050405020304" pitchFamily="18" charset="0"/>
              </a:rPr>
              <a:t>hỏi</a:t>
            </a:r>
            <a:r>
              <a:rPr lang="fr-FR" sz="2800" b="1" dirty="0">
                <a:solidFill>
                  <a:srgbClr val="FFC000"/>
                </a:solidFill>
                <a:latin typeface="Times New Roman" panose="02020603050405020304" pitchFamily="18" charset="0"/>
                <a:cs typeface="Times New Roman" panose="02020603050405020304" pitchFamily="18" charset="0"/>
              </a:rPr>
              <a:t> </a:t>
            </a:r>
            <a:r>
              <a:rPr lang="fr-FR" sz="2800" dirty="0" err="1">
                <a:solidFill>
                  <a:schemeClr val="bg1"/>
                </a:solidFill>
                <a:latin typeface="Times New Roman" panose="02020603050405020304" pitchFamily="18" charset="0"/>
                <a:cs typeface="Times New Roman" panose="02020603050405020304" pitchFamily="18" charset="0"/>
              </a:rPr>
              <a:t>của</a:t>
            </a:r>
            <a:r>
              <a:rPr lang="fr-FR" sz="2800" dirty="0">
                <a:solidFill>
                  <a:schemeClr val="bg1"/>
                </a:solidFill>
                <a:latin typeface="Times New Roman" panose="02020603050405020304" pitchFamily="18" charset="0"/>
                <a:cs typeface="Times New Roman" panose="02020603050405020304" pitchFamily="18" charset="0"/>
              </a:rPr>
              <a:t> </a:t>
            </a:r>
            <a:r>
              <a:rPr lang="fr-FR" sz="2800" dirty="0" err="1">
                <a:solidFill>
                  <a:schemeClr val="bg1"/>
                </a:solidFill>
                <a:latin typeface="Times New Roman" panose="02020603050405020304" pitchFamily="18" charset="0"/>
                <a:cs typeface="Times New Roman" panose="02020603050405020304" pitchFamily="18" charset="0"/>
              </a:rPr>
              <a:t>chương</a:t>
            </a:r>
            <a:r>
              <a:rPr lang="fr-FR" sz="2800" dirty="0">
                <a:solidFill>
                  <a:schemeClr val="bg1"/>
                </a:solidFill>
                <a:latin typeface="Times New Roman" panose="02020603050405020304" pitchFamily="18" charset="0"/>
                <a:cs typeface="Times New Roman" panose="02020603050405020304" pitchFamily="18" charset="0"/>
              </a:rPr>
              <a:t> </a:t>
            </a:r>
            <a:r>
              <a:rPr lang="fr-FR" sz="2800" dirty="0" err="1">
                <a:solidFill>
                  <a:schemeClr val="bg1"/>
                </a:solidFill>
                <a:latin typeface="Times New Roman" panose="02020603050405020304" pitchFamily="18" charset="0"/>
                <a:cs typeface="Times New Roman" panose="02020603050405020304" pitchFamily="18" charset="0"/>
              </a:rPr>
              <a:t>trình</a:t>
            </a:r>
            <a:r>
              <a:rPr lang="fr-FR" sz="2800" dirty="0">
                <a:solidFill>
                  <a:schemeClr val="bg1"/>
                </a:solidFill>
                <a:latin typeface="Times New Roman" panose="02020603050405020304" pitchFamily="18" charset="0"/>
                <a:cs typeface="Times New Roman" panose="02020603050405020304" pitchFamily="18" charset="0"/>
              </a:rPr>
              <a:t> </a:t>
            </a:r>
            <a:r>
              <a:rPr lang="fr-FR" sz="2800" dirty="0" err="1">
                <a:solidFill>
                  <a:schemeClr val="bg1"/>
                </a:solidFill>
                <a:latin typeface="Times New Roman" panose="02020603050405020304" pitchFamily="18" charset="0"/>
                <a:cs typeface="Times New Roman" panose="02020603050405020304" pitchFamily="18" charset="0"/>
              </a:rPr>
              <a:t>có</a:t>
            </a:r>
            <a:r>
              <a:rPr lang="fr-FR" sz="2800" dirty="0">
                <a:solidFill>
                  <a:schemeClr val="bg1"/>
                </a:solidFill>
                <a:latin typeface="Times New Roman" panose="02020603050405020304" pitchFamily="18" charset="0"/>
                <a:cs typeface="Times New Roman" panose="02020603050405020304" pitchFamily="18" charset="0"/>
              </a:rPr>
              <a:t> </a:t>
            </a:r>
            <a:r>
              <a:rPr lang="fr-FR" sz="2800" dirty="0" err="1">
                <a:solidFill>
                  <a:schemeClr val="bg1"/>
                </a:solidFill>
                <a:latin typeface="Times New Roman" panose="02020603050405020304" pitchFamily="18" charset="0"/>
                <a:cs typeface="Times New Roman" panose="02020603050405020304" pitchFamily="18" charset="0"/>
              </a:rPr>
              <a:t>phạm</a:t>
            </a:r>
            <a:r>
              <a:rPr lang="fr-FR" sz="2800" dirty="0">
                <a:solidFill>
                  <a:schemeClr val="bg1"/>
                </a:solidFill>
                <a:latin typeface="Times New Roman" panose="02020603050405020304" pitchFamily="18" charset="0"/>
                <a:cs typeface="Times New Roman" panose="02020603050405020304" pitchFamily="18" charset="0"/>
              </a:rPr>
              <a:t> vi </a:t>
            </a:r>
            <a:r>
              <a:rPr lang="fr-FR" sz="2800" dirty="0" err="1">
                <a:solidFill>
                  <a:schemeClr val="bg1"/>
                </a:solidFill>
                <a:latin typeface="Times New Roman" panose="02020603050405020304" pitchFamily="18" charset="0"/>
                <a:cs typeface="Times New Roman" panose="02020603050405020304" pitchFamily="18" charset="0"/>
              </a:rPr>
              <a:t>kiến</a:t>
            </a:r>
            <a:r>
              <a:rPr lang="fr-FR" sz="2800" dirty="0">
                <a:solidFill>
                  <a:schemeClr val="bg1"/>
                </a:solidFill>
                <a:latin typeface="Times New Roman" panose="02020603050405020304" pitchFamily="18" charset="0"/>
                <a:cs typeface="Times New Roman" panose="02020603050405020304" pitchFamily="18" charset="0"/>
              </a:rPr>
              <a:t> </a:t>
            </a:r>
            <a:r>
              <a:rPr lang="fr-FR" sz="2800" dirty="0" err="1">
                <a:solidFill>
                  <a:schemeClr val="bg1"/>
                </a:solidFill>
                <a:latin typeface="Times New Roman" panose="02020603050405020304" pitchFamily="18" charset="0"/>
                <a:cs typeface="Times New Roman" panose="02020603050405020304" pitchFamily="18" charset="0"/>
              </a:rPr>
              <a:t>thức</a:t>
            </a:r>
            <a:r>
              <a:rPr lang="fr-FR" sz="2800" dirty="0">
                <a:solidFill>
                  <a:schemeClr val="bg1"/>
                </a:solidFill>
                <a:latin typeface="Times New Roman" panose="02020603050405020304" pitchFamily="18" charset="0"/>
                <a:cs typeface="Times New Roman" panose="02020603050405020304" pitchFamily="18" charset="0"/>
              </a:rPr>
              <a:t> </a:t>
            </a:r>
            <a:r>
              <a:rPr lang="fr-FR" sz="2800" dirty="0" err="1">
                <a:solidFill>
                  <a:schemeClr val="bg1"/>
                </a:solidFill>
                <a:latin typeface="Times New Roman" panose="02020603050405020304" pitchFamily="18" charset="0"/>
                <a:cs typeface="Times New Roman" panose="02020603050405020304" pitchFamily="18" charset="0"/>
              </a:rPr>
              <a:t>liên</a:t>
            </a:r>
            <a:r>
              <a:rPr lang="fr-FR" sz="2800" dirty="0">
                <a:solidFill>
                  <a:schemeClr val="bg1"/>
                </a:solidFill>
                <a:latin typeface="Times New Roman" panose="02020603050405020304" pitchFamily="18" charset="0"/>
                <a:cs typeface="Times New Roman" panose="02020603050405020304" pitchFamily="18" charset="0"/>
              </a:rPr>
              <a:t> </a:t>
            </a:r>
            <a:r>
              <a:rPr lang="fr-FR" sz="2800" dirty="0" err="1">
                <a:solidFill>
                  <a:schemeClr val="bg1"/>
                </a:solidFill>
                <a:latin typeface="Times New Roman" panose="02020603050405020304" pitchFamily="18" charset="0"/>
                <a:cs typeface="Times New Roman" panose="02020603050405020304" pitchFamily="18" charset="0"/>
              </a:rPr>
              <a:t>quan</a:t>
            </a:r>
            <a:r>
              <a:rPr lang="fr-FR" sz="2800" dirty="0">
                <a:solidFill>
                  <a:schemeClr val="bg1"/>
                </a:solidFill>
                <a:latin typeface="Times New Roman" panose="02020603050405020304" pitchFamily="18" charset="0"/>
                <a:cs typeface="Times New Roman" panose="02020603050405020304" pitchFamily="18" charset="0"/>
              </a:rPr>
              <a:t> </a:t>
            </a:r>
            <a:r>
              <a:rPr lang="fr-FR" sz="2800" dirty="0" err="1">
                <a:solidFill>
                  <a:schemeClr val="bg1"/>
                </a:solidFill>
                <a:latin typeface="Times New Roman" panose="02020603050405020304" pitchFamily="18" charset="0"/>
                <a:cs typeface="Times New Roman" panose="02020603050405020304" pitchFamily="18" charset="0"/>
              </a:rPr>
              <a:t>tới</a:t>
            </a:r>
            <a:r>
              <a:rPr lang="fr-FR" sz="2800" dirty="0">
                <a:solidFill>
                  <a:schemeClr val="bg1"/>
                </a:solidFill>
                <a:latin typeface="Times New Roman" panose="02020603050405020304" pitchFamily="18" charset="0"/>
                <a:cs typeface="Times New Roman" panose="02020603050405020304" pitchFamily="18" charset="0"/>
              </a:rPr>
              <a:t> </a:t>
            </a:r>
            <a:r>
              <a:rPr lang="fr-FR" sz="2800" dirty="0" err="1">
                <a:solidFill>
                  <a:schemeClr val="bg1"/>
                </a:solidFill>
                <a:latin typeface="Times New Roman" panose="02020603050405020304" pitchFamily="18" charset="0"/>
                <a:cs typeface="Times New Roman" panose="02020603050405020304" pitchFamily="18" charset="0"/>
              </a:rPr>
              <a:t>văn</a:t>
            </a:r>
            <a:r>
              <a:rPr lang="fr-FR" sz="2800" dirty="0">
                <a:solidFill>
                  <a:schemeClr val="bg1"/>
                </a:solidFill>
                <a:latin typeface="Times New Roman" panose="02020603050405020304" pitchFamily="18" charset="0"/>
                <a:cs typeface="Times New Roman" panose="02020603050405020304" pitchFamily="18" charset="0"/>
              </a:rPr>
              <a:t> </a:t>
            </a:r>
            <a:r>
              <a:rPr lang="fr-FR" sz="2800" dirty="0" err="1">
                <a:solidFill>
                  <a:schemeClr val="bg1"/>
                </a:solidFill>
                <a:latin typeface="Times New Roman" panose="02020603050405020304" pitchFamily="18" charset="0"/>
                <a:cs typeface="Times New Roman" panose="02020603050405020304" pitchFamily="18" charset="0"/>
              </a:rPr>
              <a:t>bản</a:t>
            </a:r>
            <a:r>
              <a:rPr lang="fr-FR" sz="2800" dirty="0">
                <a:solidFill>
                  <a:schemeClr val="bg1"/>
                </a:solidFill>
                <a:latin typeface="Times New Roman" panose="02020603050405020304" pitchFamily="18" charset="0"/>
                <a:cs typeface="Times New Roman" panose="02020603050405020304" pitchFamily="18" charset="0"/>
              </a:rPr>
              <a:t> </a:t>
            </a:r>
            <a:r>
              <a:rPr lang="fr-FR" sz="2800" i="1" dirty="0" err="1">
                <a:solidFill>
                  <a:srgbClr val="FFFF00"/>
                </a:solidFill>
                <a:latin typeface="Times New Roman" panose="02020603050405020304" pitchFamily="18" charset="0"/>
                <a:cs typeface="Times New Roman" panose="02020603050405020304" pitchFamily="18" charset="0"/>
              </a:rPr>
              <a:t>Đổi</a:t>
            </a:r>
            <a:r>
              <a:rPr lang="fr-FR" sz="2800" i="1" dirty="0">
                <a:solidFill>
                  <a:srgbClr val="FFFF00"/>
                </a:solidFill>
                <a:latin typeface="Times New Roman" panose="02020603050405020304" pitchFamily="18" charset="0"/>
                <a:cs typeface="Times New Roman" panose="02020603050405020304" pitchFamily="18" charset="0"/>
              </a:rPr>
              <a:t> </a:t>
            </a:r>
            <a:r>
              <a:rPr lang="fr-FR" sz="2800" i="1" dirty="0" err="1">
                <a:solidFill>
                  <a:srgbClr val="FFFF00"/>
                </a:solidFill>
                <a:latin typeface="Times New Roman" panose="02020603050405020304" pitchFamily="18" charset="0"/>
                <a:cs typeface="Times New Roman" panose="02020603050405020304" pitchFamily="18" charset="0"/>
              </a:rPr>
              <a:t>tên</a:t>
            </a:r>
            <a:r>
              <a:rPr lang="fr-FR" sz="2800" i="1" dirty="0">
                <a:solidFill>
                  <a:srgbClr val="FFFF00"/>
                </a:solidFill>
                <a:latin typeface="Times New Roman" panose="02020603050405020304" pitchFamily="18" charset="0"/>
                <a:cs typeface="Times New Roman" panose="02020603050405020304" pitchFamily="18" charset="0"/>
              </a:rPr>
              <a:t> </a:t>
            </a:r>
            <a:r>
              <a:rPr lang="fr-FR" sz="2800" i="1" dirty="0" err="1">
                <a:solidFill>
                  <a:srgbClr val="FFFF00"/>
                </a:solidFill>
                <a:latin typeface="Times New Roman" panose="02020603050405020304" pitchFamily="18" charset="0"/>
                <a:cs typeface="Times New Roman" panose="02020603050405020304" pitchFamily="18" charset="0"/>
              </a:rPr>
              <a:t>cho</a:t>
            </a:r>
            <a:r>
              <a:rPr lang="fr-FR" sz="2800" i="1" dirty="0">
                <a:solidFill>
                  <a:srgbClr val="FFFF00"/>
                </a:solidFill>
                <a:latin typeface="Times New Roman" panose="02020603050405020304" pitchFamily="18" charset="0"/>
                <a:cs typeface="Times New Roman" panose="02020603050405020304" pitchFamily="18" charset="0"/>
              </a:rPr>
              <a:t> </a:t>
            </a:r>
            <a:r>
              <a:rPr lang="fr-FR" sz="2800" i="1" dirty="0" err="1">
                <a:solidFill>
                  <a:srgbClr val="FFFF00"/>
                </a:solidFill>
                <a:latin typeface="Times New Roman" panose="02020603050405020304" pitchFamily="18" charset="0"/>
                <a:cs typeface="Times New Roman" panose="02020603050405020304" pitchFamily="18" charset="0"/>
              </a:rPr>
              <a:t>xã</a:t>
            </a:r>
            <a:r>
              <a:rPr lang="fr-FR" sz="2800" i="1" dirty="0">
                <a:solidFill>
                  <a:schemeClr val="bg1"/>
                </a:solidFill>
                <a:latin typeface="Times New Roman" panose="02020603050405020304" pitchFamily="18" charset="0"/>
                <a:cs typeface="Times New Roman" panose="02020603050405020304" pitchFamily="18" charset="0"/>
              </a:rPr>
              <a:t>.</a:t>
            </a:r>
            <a:r>
              <a:rPr lang="fr-FR" sz="2800" dirty="0">
                <a:solidFill>
                  <a:schemeClr val="bg1"/>
                </a:solidFill>
                <a:latin typeface="Times New Roman" panose="02020603050405020304" pitchFamily="18" charset="0"/>
                <a:cs typeface="Times New Roman" panose="02020603050405020304" pitchFamily="18" charset="0"/>
              </a:rPr>
              <a:t> </a:t>
            </a:r>
            <a:r>
              <a:rPr lang="fr-FR" sz="2800" dirty="0" err="1">
                <a:solidFill>
                  <a:schemeClr val="bg1"/>
                </a:solidFill>
                <a:latin typeface="Times New Roman" panose="02020603050405020304" pitchFamily="18" charset="0"/>
                <a:cs typeface="Times New Roman" panose="02020603050405020304" pitchFamily="18" charset="0"/>
              </a:rPr>
              <a:t>Thí</a:t>
            </a:r>
            <a:r>
              <a:rPr lang="fr-FR" sz="2800" dirty="0">
                <a:solidFill>
                  <a:schemeClr val="bg1"/>
                </a:solidFill>
                <a:latin typeface="Times New Roman" panose="02020603050405020304" pitchFamily="18" charset="0"/>
                <a:cs typeface="Times New Roman" panose="02020603050405020304" pitchFamily="18" charset="0"/>
              </a:rPr>
              <a:t> </a:t>
            </a:r>
            <a:r>
              <a:rPr lang="fr-FR" sz="2800" dirty="0" err="1">
                <a:solidFill>
                  <a:schemeClr val="bg1"/>
                </a:solidFill>
                <a:latin typeface="Times New Roman" panose="02020603050405020304" pitchFamily="18" charset="0"/>
                <a:cs typeface="Times New Roman" panose="02020603050405020304" pitchFamily="18" charset="0"/>
              </a:rPr>
              <a:t>sinh</a:t>
            </a:r>
            <a:r>
              <a:rPr lang="fr-FR" sz="2800" dirty="0">
                <a:solidFill>
                  <a:schemeClr val="bg1"/>
                </a:solidFill>
                <a:latin typeface="Times New Roman" panose="02020603050405020304" pitchFamily="18" charset="0"/>
                <a:cs typeface="Times New Roman" panose="02020603050405020304" pitchFamily="18" charset="0"/>
              </a:rPr>
              <a:t> </a:t>
            </a:r>
            <a:r>
              <a:rPr lang="fr-FR" sz="2800" dirty="0" err="1">
                <a:solidFill>
                  <a:schemeClr val="bg1"/>
                </a:solidFill>
                <a:latin typeface="Times New Roman" panose="02020603050405020304" pitchFamily="18" charset="0"/>
                <a:cs typeface="Times New Roman" panose="02020603050405020304" pitchFamily="18" charset="0"/>
              </a:rPr>
              <a:t>trả</a:t>
            </a:r>
            <a:r>
              <a:rPr lang="fr-FR" sz="2800" dirty="0">
                <a:solidFill>
                  <a:schemeClr val="bg1"/>
                </a:solidFill>
                <a:latin typeface="Times New Roman" panose="02020603050405020304" pitchFamily="18" charset="0"/>
                <a:cs typeface="Times New Roman" panose="02020603050405020304" pitchFamily="18" charset="0"/>
              </a:rPr>
              <a:t> </a:t>
            </a:r>
            <a:r>
              <a:rPr lang="fr-FR" sz="2800" err="1">
                <a:solidFill>
                  <a:schemeClr val="bg1"/>
                </a:solidFill>
                <a:latin typeface="Times New Roman" panose="02020603050405020304" pitchFamily="18" charset="0"/>
                <a:cs typeface="Times New Roman" panose="02020603050405020304" pitchFamily="18" charset="0"/>
              </a:rPr>
              <a:t>lời</a:t>
            </a:r>
            <a:r>
              <a:rPr lang="fr-FR" sz="2800">
                <a:solidFill>
                  <a:schemeClr val="bg1"/>
                </a:solidFill>
                <a:latin typeface="Times New Roman" panose="02020603050405020304" pitchFamily="18" charset="0"/>
                <a:cs typeface="Times New Roman" panose="02020603050405020304" pitchFamily="18" charset="0"/>
              </a:rPr>
              <a:t> </a:t>
            </a:r>
            <a:r>
              <a:rPr lang="vi-VN" sz="2800" smtClean="0">
                <a:solidFill>
                  <a:schemeClr val="bg1"/>
                </a:solidFill>
                <a:latin typeface="Times New Roman" panose="02020603050405020304" pitchFamily="18" charset="0"/>
                <a:cs typeface="Times New Roman" panose="02020603050405020304" pitchFamily="18" charset="0"/>
              </a:rPr>
              <a:t>bằng hình thức đứng và giơ tay theo kí hiệu hình thể</a:t>
            </a:r>
            <a:r>
              <a:rPr lang="fr-FR" sz="2800" smtClean="0">
                <a:solidFill>
                  <a:schemeClr val="bg1"/>
                </a:solidFill>
                <a:latin typeface="Times New Roman" panose="02020603050405020304" pitchFamily="18" charset="0"/>
                <a:cs typeface="Times New Roman" panose="02020603050405020304" pitchFamily="18" charset="0"/>
              </a:rPr>
              <a:t>. </a:t>
            </a:r>
            <a:r>
              <a:rPr lang="fr-FR" sz="2800" dirty="0" err="1">
                <a:solidFill>
                  <a:schemeClr val="bg1"/>
                </a:solidFill>
                <a:latin typeface="Times New Roman" panose="02020603050405020304" pitchFamily="18" charset="0"/>
                <a:cs typeface="Times New Roman" panose="02020603050405020304" pitchFamily="18" charset="0"/>
              </a:rPr>
              <a:t>Nếu</a:t>
            </a:r>
            <a:r>
              <a:rPr lang="fr-FR" sz="2800" dirty="0">
                <a:solidFill>
                  <a:schemeClr val="bg1"/>
                </a:solidFill>
                <a:latin typeface="Times New Roman" panose="02020603050405020304" pitchFamily="18" charset="0"/>
                <a:cs typeface="Times New Roman" panose="02020603050405020304" pitchFamily="18" charset="0"/>
              </a:rPr>
              <a:t> </a:t>
            </a:r>
            <a:r>
              <a:rPr lang="fr-FR" sz="2800" dirty="0" err="1">
                <a:solidFill>
                  <a:schemeClr val="bg1"/>
                </a:solidFill>
                <a:latin typeface="Times New Roman" panose="02020603050405020304" pitchFamily="18" charset="0"/>
                <a:cs typeface="Times New Roman" panose="02020603050405020304" pitchFamily="18" charset="0"/>
              </a:rPr>
              <a:t>trả</a:t>
            </a:r>
            <a:r>
              <a:rPr lang="fr-FR" sz="2800" dirty="0">
                <a:solidFill>
                  <a:schemeClr val="bg1"/>
                </a:solidFill>
                <a:latin typeface="Times New Roman" panose="02020603050405020304" pitchFamily="18" charset="0"/>
                <a:cs typeface="Times New Roman" panose="02020603050405020304" pitchFamily="18" charset="0"/>
              </a:rPr>
              <a:t> </a:t>
            </a:r>
            <a:r>
              <a:rPr lang="fr-FR" sz="2800" dirty="0" err="1">
                <a:solidFill>
                  <a:schemeClr val="bg1"/>
                </a:solidFill>
                <a:latin typeface="Times New Roman" panose="02020603050405020304" pitchFamily="18" charset="0"/>
                <a:cs typeface="Times New Roman" panose="02020603050405020304" pitchFamily="18" charset="0"/>
              </a:rPr>
              <a:t>lời</a:t>
            </a:r>
            <a:r>
              <a:rPr lang="fr-FR" sz="2800" dirty="0">
                <a:solidFill>
                  <a:schemeClr val="bg1"/>
                </a:solidFill>
                <a:latin typeface="Times New Roman" panose="02020603050405020304" pitchFamily="18" charset="0"/>
                <a:cs typeface="Times New Roman" panose="02020603050405020304" pitchFamily="18" charset="0"/>
              </a:rPr>
              <a:t> </a:t>
            </a:r>
            <a:r>
              <a:rPr lang="fr-FR" sz="2800" dirty="0" err="1">
                <a:solidFill>
                  <a:schemeClr val="bg1"/>
                </a:solidFill>
                <a:latin typeface="Times New Roman" panose="02020603050405020304" pitchFamily="18" charset="0"/>
                <a:cs typeface="Times New Roman" panose="02020603050405020304" pitchFamily="18" charset="0"/>
              </a:rPr>
              <a:t>đúng</a:t>
            </a:r>
            <a:r>
              <a:rPr lang="fr-FR" sz="2800" dirty="0">
                <a:solidFill>
                  <a:schemeClr val="bg1"/>
                </a:solidFill>
                <a:latin typeface="Times New Roman" panose="02020603050405020304" pitchFamily="18" charset="0"/>
                <a:cs typeface="Times New Roman" panose="02020603050405020304" pitchFamily="18" charset="0"/>
              </a:rPr>
              <a:t> </a:t>
            </a:r>
            <a:r>
              <a:rPr lang="fr-FR" sz="2800" dirty="0" err="1">
                <a:solidFill>
                  <a:schemeClr val="bg1"/>
                </a:solidFill>
                <a:latin typeface="Times New Roman" panose="02020603050405020304" pitchFamily="18" charset="0"/>
                <a:cs typeface="Times New Roman" panose="02020603050405020304" pitchFamily="18" charset="0"/>
              </a:rPr>
              <a:t>sẽ</a:t>
            </a:r>
            <a:r>
              <a:rPr lang="fr-FR" sz="2800" dirty="0">
                <a:solidFill>
                  <a:schemeClr val="bg1"/>
                </a:solidFill>
                <a:latin typeface="Times New Roman" panose="02020603050405020304" pitchFamily="18" charset="0"/>
                <a:cs typeface="Times New Roman" panose="02020603050405020304" pitchFamily="18" charset="0"/>
              </a:rPr>
              <a:t> </a:t>
            </a:r>
            <a:r>
              <a:rPr lang="fr-FR" sz="2800" dirty="0" err="1">
                <a:solidFill>
                  <a:schemeClr val="bg1"/>
                </a:solidFill>
                <a:latin typeface="Times New Roman" panose="02020603050405020304" pitchFamily="18" charset="0"/>
                <a:cs typeface="Times New Roman" panose="02020603050405020304" pitchFamily="18" charset="0"/>
              </a:rPr>
              <a:t>tiếp</a:t>
            </a:r>
            <a:r>
              <a:rPr lang="fr-FR" sz="2800" dirty="0">
                <a:solidFill>
                  <a:schemeClr val="bg1"/>
                </a:solidFill>
                <a:latin typeface="Times New Roman" panose="02020603050405020304" pitchFamily="18" charset="0"/>
                <a:cs typeface="Times New Roman" panose="02020603050405020304" pitchFamily="18" charset="0"/>
              </a:rPr>
              <a:t> </a:t>
            </a:r>
            <a:r>
              <a:rPr lang="fr-FR" sz="2800" dirty="0" err="1">
                <a:solidFill>
                  <a:schemeClr val="bg1"/>
                </a:solidFill>
                <a:latin typeface="Times New Roman" panose="02020603050405020304" pitchFamily="18" charset="0"/>
                <a:cs typeface="Times New Roman" panose="02020603050405020304" pitchFamily="18" charset="0"/>
              </a:rPr>
              <a:t>tục</a:t>
            </a:r>
            <a:r>
              <a:rPr lang="fr-FR" sz="2800" dirty="0">
                <a:solidFill>
                  <a:schemeClr val="bg1"/>
                </a:solidFill>
                <a:latin typeface="Times New Roman" panose="02020603050405020304" pitchFamily="18" charset="0"/>
                <a:cs typeface="Times New Roman" panose="02020603050405020304" pitchFamily="18" charset="0"/>
              </a:rPr>
              <a:t> </a:t>
            </a:r>
            <a:r>
              <a:rPr lang="fr-FR" sz="2800" dirty="0" err="1">
                <a:solidFill>
                  <a:schemeClr val="bg1"/>
                </a:solidFill>
                <a:latin typeface="Times New Roman" panose="02020603050405020304" pitchFamily="18" charset="0"/>
                <a:cs typeface="Times New Roman" panose="02020603050405020304" pitchFamily="18" charset="0"/>
              </a:rPr>
              <a:t>trả</a:t>
            </a:r>
            <a:r>
              <a:rPr lang="fr-FR" sz="2800" dirty="0">
                <a:solidFill>
                  <a:schemeClr val="bg1"/>
                </a:solidFill>
                <a:latin typeface="Times New Roman" panose="02020603050405020304" pitchFamily="18" charset="0"/>
                <a:cs typeface="Times New Roman" panose="02020603050405020304" pitchFamily="18" charset="0"/>
              </a:rPr>
              <a:t> </a:t>
            </a:r>
            <a:r>
              <a:rPr lang="fr-FR" sz="2800" dirty="0" err="1">
                <a:solidFill>
                  <a:schemeClr val="bg1"/>
                </a:solidFill>
                <a:latin typeface="Times New Roman" panose="02020603050405020304" pitchFamily="18" charset="0"/>
                <a:cs typeface="Times New Roman" panose="02020603050405020304" pitchFamily="18" charset="0"/>
              </a:rPr>
              <a:t>lời</a:t>
            </a:r>
            <a:r>
              <a:rPr lang="fr-FR" sz="2800" dirty="0">
                <a:solidFill>
                  <a:schemeClr val="bg1"/>
                </a:solidFill>
                <a:latin typeface="Times New Roman" panose="02020603050405020304" pitchFamily="18" charset="0"/>
                <a:cs typeface="Times New Roman" panose="02020603050405020304" pitchFamily="18" charset="0"/>
              </a:rPr>
              <a:t> </a:t>
            </a:r>
            <a:r>
              <a:rPr lang="fr-FR" sz="2800" dirty="0" err="1">
                <a:solidFill>
                  <a:schemeClr val="bg1"/>
                </a:solidFill>
                <a:latin typeface="Times New Roman" panose="02020603050405020304" pitchFamily="18" charset="0"/>
                <a:cs typeface="Times New Roman" panose="02020603050405020304" pitchFamily="18" charset="0"/>
              </a:rPr>
              <a:t>câu</a:t>
            </a:r>
            <a:r>
              <a:rPr lang="fr-FR" sz="2800" dirty="0">
                <a:solidFill>
                  <a:schemeClr val="bg1"/>
                </a:solidFill>
                <a:latin typeface="Times New Roman" panose="02020603050405020304" pitchFamily="18" charset="0"/>
                <a:cs typeface="Times New Roman" panose="02020603050405020304" pitchFamily="18" charset="0"/>
              </a:rPr>
              <a:t> </a:t>
            </a:r>
            <a:r>
              <a:rPr lang="fr-FR" sz="2800" dirty="0" err="1">
                <a:solidFill>
                  <a:schemeClr val="bg1"/>
                </a:solidFill>
                <a:latin typeface="Times New Roman" panose="02020603050405020304" pitchFamily="18" charset="0"/>
                <a:cs typeface="Times New Roman" panose="02020603050405020304" pitchFamily="18" charset="0"/>
              </a:rPr>
              <a:t>tiếp</a:t>
            </a:r>
            <a:r>
              <a:rPr lang="fr-FR" sz="2800" dirty="0">
                <a:solidFill>
                  <a:schemeClr val="bg1"/>
                </a:solidFill>
                <a:latin typeface="Times New Roman" panose="02020603050405020304" pitchFamily="18" charset="0"/>
                <a:cs typeface="Times New Roman" panose="02020603050405020304" pitchFamily="18" charset="0"/>
              </a:rPr>
              <a:t> </a:t>
            </a:r>
            <a:r>
              <a:rPr lang="fr-FR" sz="2800" dirty="0" err="1">
                <a:solidFill>
                  <a:schemeClr val="bg1"/>
                </a:solidFill>
                <a:latin typeface="Times New Roman" panose="02020603050405020304" pitchFamily="18" charset="0"/>
                <a:cs typeface="Times New Roman" panose="02020603050405020304" pitchFamily="18" charset="0"/>
              </a:rPr>
              <a:t>theo</a:t>
            </a:r>
            <a:r>
              <a:rPr lang="fr-FR" sz="2800" dirty="0">
                <a:solidFill>
                  <a:schemeClr val="bg1"/>
                </a:solidFill>
                <a:latin typeface="Times New Roman" panose="02020603050405020304" pitchFamily="18" charset="0"/>
                <a:cs typeface="Times New Roman" panose="02020603050405020304" pitchFamily="18" charset="0"/>
              </a:rPr>
              <a:t>, </a:t>
            </a:r>
            <a:r>
              <a:rPr lang="fr-FR" sz="2800" dirty="0" err="1">
                <a:solidFill>
                  <a:schemeClr val="bg1"/>
                </a:solidFill>
                <a:latin typeface="Times New Roman" panose="02020603050405020304" pitchFamily="18" charset="0"/>
                <a:cs typeface="Times New Roman" panose="02020603050405020304" pitchFamily="18" charset="0"/>
              </a:rPr>
              <a:t>trả</a:t>
            </a:r>
            <a:r>
              <a:rPr lang="fr-FR" sz="2800" dirty="0">
                <a:solidFill>
                  <a:schemeClr val="bg1"/>
                </a:solidFill>
                <a:latin typeface="Times New Roman" panose="02020603050405020304" pitchFamily="18" charset="0"/>
                <a:cs typeface="Times New Roman" panose="02020603050405020304" pitchFamily="18" charset="0"/>
              </a:rPr>
              <a:t> </a:t>
            </a:r>
            <a:r>
              <a:rPr lang="fr-FR" sz="2800" dirty="0" err="1">
                <a:solidFill>
                  <a:schemeClr val="bg1"/>
                </a:solidFill>
                <a:latin typeface="Times New Roman" panose="02020603050405020304" pitchFamily="18" charset="0"/>
                <a:cs typeface="Times New Roman" panose="02020603050405020304" pitchFamily="18" charset="0"/>
              </a:rPr>
              <a:t>lời</a:t>
            </a:r>
            <a:r>
              <a:rPr lang="fr-FR" sz="2800" dirty="0">
                <a:solidFill>
                  <a:schemeClr val="bg1"/>
                </a:solidFill>
                <a:latin typeface="Times New Roman" panose="02020603050405020304" pitchFamily="18" charset="0"/>
                <a:cs typeface="Times New Roman" panose="02020603050405020304" pitchFamily="18" charset="0"/>
              </a:rPr>
              <a:t> </a:t>
            </a:r>
            <a:r>
              <a:rPr lang="fr-FR" sz="2800" dirty="0" err="1">
                <a:solidFill>
                  <a:schemeClr val="bg1"/>
                </a:solidFill>
                <a:latin typeface="Times New Roman" panose="02020603050405020304" pitchFamily="18" charset="0"/>
                <a:cs typeface="Times New Roman" panose="02020603050405020304" pitchFamily="18" charset="0"/>
              </a:rPr>
              <a:t>sai</a:t>
            </a:r>
            <a:r>
              <a:rPr lang="fr-FR" sz="2800" dirty="0">
                <a:solidFill>
                  <a:schemeClr val="bg1"/>
                </a:solidFill>
                <a:latin typeface="Times New Roman" panose="02020603050405020304" pitchFamily="18" charset="0"/>
                <a:cs typeface="Times New Roman" panose="02020603050405020304" pitchFamily="18" charset="0"/>
              </a:rPr>
              <a:t> </a:t>
            </a:r>
            <a:r>
              <a:rPr lang="fr-FR" sz="2800" dirty="0" err="1">
                <a:solidFill>
                  <a:schemeClr val="bg1"/>
                </a:solidFill>
                <a:latin typeface="Times New Roman" panose="02020603050405020304" pitchFamily="18" charset="0"/>
                <a:cs typeface="Times New Roman" panose="02020603050405020304" pitchFamily="18" charset="0"/>
              </a:rPr>
              <a:t>bị</a:t>
            </a:r>
            <a:r>
              <a:rPr lang="fr-FR" sz="2800" dirty="0">
                <a:solidFill>
                  <a:schemeClr val="bg1"/>
                </a:solidFill>
                <a:latin typeface="Times New Roman" panose="02020603050405020304" pitchFamily="18" charset="0"/>
                <a:cs typeface="Times New Roman" panose="02020603050405020304" pitchFamily="18" charset="0"/>
              </a:rPr>
              <a:t> </a:t>
            </a:r>
            <a:r>
              <a:rPr lang="fr-FR" sz="2800" dirty="0" err="1">
                <a:solidFill>
                  <a:schemeClr val="bg1"/>
                </a:solidFill>
                <a:latin typeface="Times New Roman" panose="02020603050405020304" pitchFamily="18" charset="0"/>
                <a:cs typeface="Times New Roman" panose="02020603050405020304" pitchFamily="18" charset="0"/>
              </a:rPr>
              <a:t>loại</a:t>
            </a:r>
            <a:r>
              <a:rPr lang="fr-FR" sz="2800" dirty="0">
                <a:solidFill>
                  <a:schemeClr val="bg1"/>
                </a:solidFill>
                <a:latin typeface="Times New Roman" panose="02020603050405020304" pitchFamily="18" charset="0"/>
                <a:cs typeface="Times New Roman" panose="02020603050405020304" pitchFamily="18" charset="0"/>
              </a:rPr>
              <a:t> </a:t>
            </a:r>
            <a:r>
              <a:rPr lang="fr-FR" sz="2800" dirty="0" err="1">
                <a:solidFill>
                  <a:schemeClr val="bg1"/>
                </a:solidFill>
                <a:latin typeface="Times New Roman" panose="02020603050405020304" pitchFamily="18" charset="0"/>
                <a:cs typeface="Times New Roman" panose="02020603050405020304" pitchFamily="18" charset="0"/>
              </a:rPr>
              <a:t>khỏi</a:t>
            </a:r>
            <a:r>
              <a:rPr lang="fr-FR" sz="2800" dirty="0">
                <a:solidFill>
                  <a:schemeClr val="bg1"/>
                </a:solidFill>
                <a:latin typeface="Times New Roman" panose="02020603050405020304" pitchFamily="18" charset="0"/>
                <a:cs typeface="Times New Roman" panose="02020603050405020304" pitchFamily="18" charset="0"/>
              </a:rPr>
              <a:t> </a:t>
            </a:r>
            <a:r>
              <a:rPr lang="fr-FR" sz="2800" err="1">
                <a:solidFill>
                  <a:schemeClr val="bg1"/>
                </a:solidFill>
                <a:latin typeface="Times New Roman" panose="02020603050405020304" pitchFamily="18" charset="0"/>
                <a:cs typeface="Times New Roman" panose="02020603050405020304" pitchFamily="18" charset="0"/>
              </a:rPr>
              <a:t>trò</a:t>
            </a:r>
            <a:r>
              <a:rPr lang="fr-FR" sz="2800">
                <a:solidFill>
                  <a:schemeClr val="bg1"/>
                </a:solidFill>
                <a:latin typeface="Times New Roman" panose="02020603050405020304" pitchFamily="18" charset="0"/>
                <a:cs typeface="Times New Roman" panose="02020603050405020304" pitchFamily="18" charset="0"/>
              </a:rPr>
              <a:t> </a:t>
            </a:r>
            <a:r>
              <a:rPr lang="fr-FR" sz="2800" smtClean="0">
                <a:solidFill>
                  <a:schemeClr val="bg1"/>
                </a:solidFill>
                <a:latin typeface="Times New Roman" panose="02020603050405020304" pitchFamily="18" charset="0"/>
                <a:cs typeface="Times New Roman" panose="02020603050405020304" pitchFamily="18" charset="0"/>
              </a:rPr>
              <a:t>chơi</a:t>
            </a:r>
            <a:r>
              <a:rPr lang="vi-VN" sz="2800" smtClean="0">
                <a:solidFill>
                  <a:schemeClr val="bg1"/>
                </a:solidFill>
                <a:latin typeface="Times New Roman" panose="02020603050405020304" pitchFamily="18" charset="0"/>
                <a:cs typeface="Times New Roman" panose="02020603050405020304" pitchFamily="18" charset="0"/>
              </a:rPr>
              <a:t> và ngồi xuống tại chỗ</a:t>
            </a:r>
            <a:r>
              <a:rPr lang="fr-FR" sz="2800" smtClean="0">
                <a:solidFill>
                  <a:schemeClr val="bg1"/>
                </a:solidFill>
                <a:latin typeface="Times New Roman" panose="02020603050405020304" pitchFamily="18" charset="0"/>
                <a:cs typeface="Times New Roman" panose="02020603050405020304" pitchFamily="18" charset="0"/>
              </a:rPr>
              <a:t>. </a:t>
            </a:r>
            <a:r>
              <a:rPr lang="fr-FR" sz="2800" dirty="0" err="1">
                <a:solidFill>
                  <a:schemeClr val="bg1"/>
                </a:solidFill>
                <a:latin typeface="Times New Roman" panose="02020603050405020304" pitchFamily="18" charset="0"/>
                <a:cs typeface="Times New Roman" panose="02020603050405020304" pitchFamily="18" charset="0"/>
              </a:rPr>
              <a:t>Thí</a:t>
            </a:r>
            <a:r>
              <a:rPr lang="fr-FR" sz="2800" dirty="0">
                <a:solidFill>
                  <a:schemeClr val="bg1"/>
                </a:solidFill>
                <a:latin typeface="Times New Roman" panose="02020603050405020304" pitchFamily="18" charset="0"/>
                <a:cs typeface="Times New Roman" panose="02020603050405020304" pitchFamily="18" charset="0"/>
              </a:rPr>
              <a:t> </a:t>
            </a:r>
            <a:r>
              <a:rPr lang="fr-FR" sz="2800" dirty="0" err="1">
                <a:solidFill>
                  <a:schemeClr val="bg1"/>
                </a:solidFill>
                <a:latin typeface="Times New Roman" panose="02020603050405020304" pitchFamily="18" charset="0"/>
                <a:cs typeface="Times New Roman" panose="02020603050405020304" pitchFamily="18" charset="0"/>
              </a:rPr>
              <a:t>sinh</a:t>
            </a:r>
            <a:r>
              <a:rPr lang="fr-FR" sz="2800" dirty="0">
                <a:solidFill>
                  <a:schemeClr val="bg1"/>
                </a:solidFill>
                <a:latin typeface="Times New Roman" panose="02020603050405020304" pitchFamily="18" charset="0"/>
                <a:cs typeface="Times New Roman" panose="02020603050405020304" pitchFamily="18" charset="0"/>
              </a:rPr>
              <a:t> </a:t>
            </a:r>
            <a:r>
              <a:rPr lang="fr-FR" sz="2800" dirty="0" err="1">
                <a:solidFill>
                  <a:schemeClr val="bg1"/>
                </a:solidFill>
                <a:latin typeface="Times New Roman" panose="02020603050405020304" pitchFamily="18" charset="0"/>
                <a:cs typeface="Times New Roman" panose="02020603050405020304" pitchFamily="18" charset="0"/>
              </a:rPr>
              <a:t>còn</a:t>
            </a:r>
            <a:r>
              <a:rPr lang="fr-FR" sz="2800" dirty="0">
                <a:solidFill>
                  <a:schemeClr val="bg1"/>
                </a:solidFill>
                <a:latin typeface="Times New Roman" panose="02020603050405020304" pitchFamily="18" charset="0"/>
                <a:cs typeface="Times New Roman" panose="02020603050405020304" pitchFamily="18" charset="0"/>
              </a:rPr>
              <a:t> </a:t>
            </a:r>
            <a:r>
              <a:rPr lang="fr-FR" sz="2800" dirty="0" err="1">
                <a:solidFill>
                  <a:schemeClr val="bg1"/>
                </a:solidFill>
                <a:latin typeface="Times New Roman" panose="02020603050405020304" pitchFamily="18" charset="0"/>
                <a:cs typeface="Times New Roman" panose="02020603050405020304" pitchFamily="18" charset="0"/>
              </a:rPr>
              <a:t>lại</a:t>
            </a:r>
            <a:r>
              <a:rPr lang="fr-FR" sz="2800" dirty="0">
                <a:solidFill>
                  <a:schemeClr val="bg1"/>
                </a:solidFill>
                <a:latin typeface="Times New Roman" panose="02020603050405020304" pitchFamily="18" charset="0"/>
                <a:cs typeface="Times New Roman" panose="02020603050405020304" pitchFamily="18" charset="0"/>
              </a:rPr>
              <a:t> </a:t>
            </a:r>
            <a:r>
              <a:rPr lang="fr-FR" sz="2800" dirty="0" err="1">
                <a:solidFill>
                  <a:schemeClr val="bg1"/>
                </a:solidFill>
                <a:latin typeface="Times New Roman" panose="02020603050405020304" pitchFamily="18" charset="0"/>
                <a:cs typeface="Times New Roman" panose="02020603050405020304" pitchFamily="18" charset="0"/>
              </a:rPr>
              <a:t>cuối</a:t>
            </a:r>
            <a:r>
              <a:rPr lang="fr-FR" sz="2800" dirty="0">
                <a:solidFill>
                  <a:schemeClr val="bg1"/>
                </a:solidFill>
                <a:latin typeface="Times New Roman" panose="02020603050405020304" pitchFamily="18" charset="0"/>
                <a:cs typeface="Times New Roman" panose="02020603050405020304" pitchFamily="18" charset="0"/>
              </a:rPr>
              <a:t> </a:t>
            </a:r>
            <a:r>
              <a:rPr lang="fr-FR" sz="2800" dirty="0" err="1">
                <a:solidFill>
                  <a:schemeClr val="bg1"/>
                </a:solidFill>
                <a:latin typeface="Times New Roman" panose="02020603050405020304" pitchFamily="18" charset="0"/>
                <a:cs typeface="Times New Roman" panose="02020603050405020304" pitchFamily="18" charset="0"/>
              </a:rPr>
              <a:t>cùng</a:t>
            </a:r>
            <a:r>
              <a:rPr lang="fr-FR" sz="2800" dirty="0">
                <a:solidFill>
                  <a:schemeClr val="bg1"/>
                </a:solidFill>
                <a:latin typeface="Times New Roman" panose="02020603050405020304" pitchFamily="18" charset="0"/>
                <a:cs typeface="Times New Roman" panose="02020603050405020304" pitchFamily="18" charset="0"/>
              </a:rPr>
              <a:t> là </a:t>
            </a:r>
            <a:r>
              <a:rPr lang="fr-FR" sz="2800" dirty="0" err="1">
                <a:solidFill>
                  <a:schemeClr val="bg1"/>
                </a:solidFill>
                <a:latin typeface="Times New Roman" panose="02020603050405020304" pitchFamily="18" charset="0"/>
                <a:cs typeface="Times New Roman" panose="02020603050405020304" pitchFamily="18" charset="0"/>
              </a:rPr>
              <a:t>người</a:t>
            </a:r>
            <a:r>
              <a:rPr lang="fr-FR" sz="2800" dirty="0">
                <a:solidFill>
                  <a:schemeClr val="bg1"/>
                </a:solidFill>
                <a:latin typeface="Times New Roman" panose="02020603050405020304" pitchFamily="18" charset="0"/>
                <a:cs typeface="Times New Roman" panose="02020603050405020304" pitchFamily="18" charset="0"/>
              </a:rPr>
              <a:t> </a:t>
            </a:r>
            <a:r>
              <a:rPr lang="fr-FR" sz="2800" dirty="0" err="1">
                <a:solidFill>
                  <a:schemeClr val="bg1"/>
                </a:solidFill>
                <a:latin typeface="Times New Roman" panose="02020603050405020304" pitchFamily="18" charset="0"/>
                <a:cs typeface="Times New Roman" panose="02020603050405020304" pitchFamily="18" charset="0"/>
              </a:rPr>
              <a:t>xuất</a:t>
            </a:r>
            <a:r>
              <a:rPr lang="fr-FR" sz="2800" dirty="0">
                <a:solidFill>
                  <a:schemeClr val="bg1"/>
                </a:solidFill>
                <a:latin typeface="Times New Roman" panose="02020603050405020304" pitchFamily="18" charset="0"/>
                <a:cs typeface="Times New Roman" panose="02020603050405020304" pitchFamily="18" charset="0"/>
              </a:rPr>
              <a:t> </a:t>
            </a:r>
            <a:r>
              <a:rPr lang="fr-FR" sz="2800" err="1">
                <a:solidFill>
                  <a:schemeClr val="bg1"/>
                </a:solidFill>
                <a:latin typeface="Times New Roman" panose="02020603050405020304" pitchFamily="18" charset="0"/>
                <a:cs typeface="Times New Roman" panose="02020603050405020304" pitchFamily="18" charset="0"/>
              </a:rPr>
              <a:t>sắc</a:t>
            </a:r>
            <a:r>
              <a:rPr lang="fr-FR" sz="2800">
                <a:solidFill>
                  <a:schemeClr val="bg1"/>
                </a:solidFill>
                <a:latin typeface="Times New Roman" panose="02020603050405020304" pitchFamily="18" charset="0"/>
                <a:cs typeface="Times New Roman" panose="02020603050405020304" pitchFamily="18" charset="0"/>
              </a:rPr>
              <a:t> </a:t>
            </a:r>
            <a:r>
              <a:rPr lang="fr-FR" sz="2800" smtClean="0">
                <a:solidFill>
                  <a:schemeClr val="bg1"/>
                </a:solidFill>
                <a:latin typeface="Times New Roman" panose="02020603050405020304" pitchFamily="18" charset="0"/>
                <a:cs typeface="Times New Roman" panose="02020603050405020304" pitchFamily="18" charset="0"/>
              </a:rPr>
              <a:t>nhất</a:t>
            </a:r>
            <a:r>
              <a:rPr lang="vi-VN" sz="2800">
                <a:solidFill>
                  <a:schemeClr val="bg1"/>
                </a:solidFill>
                <a:latin typeface="Times New Roman" panose="02020603050405020304" pitchFamily="18" charset="0"/>
                <a:cs typeface="Times New Roman" panose="02020603050405020304" pitchFamily="18" charset="0"/>
              </a:rPr>
              <a:t> </a:t>
            </a:r>
            <a:r>
              <a:rPr lang="vi-VN" sz="2800" smtClean="0">
                <a:solidFill>
                  <a:schemeClr val="bg1"/>
                </a:solidFill>
                <a:latin typeface="Times New Roman" panose="02020603050405020304" pitchFamily="18" charset="0"/>
                <a:cs typeface="Times New Roman" panose="02020603050405020304" pitchFamily="18" charset="0"/>
              </a:rPr>
              <a:t>sẽ rung chuông vàng và là người chiến thắng.</a:t>
            </a:r>
            <a:endParaRPr lang="fr-FR" sz="2800" dirty="0">
              <a:solidFill>
                <a:schemeClr val="bg1"/>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3058330" y="368336"/>
            <a:ext cx="6296917" cy="769441"/>
          </a:xfrm>
          <a:prstGeom prst="rect">
            <a:avLst/>
          </a:prstGeom>
          <a:noFill/>
        </p:spPr>
        <p:txBody>
          <a:bodyPr wrap="none" rtlCol="0">
            <a:spAutoFit/>
            <a:scene3d>
              <a:camera prst="orthographicFront"/>
              <a:lightRig rig="threePt" dir="t"/>
            </a:scene3d>
            <a:sp3d extrusionH="57150">
              <a:bevelT w="38100" h="38100" prst="angle"/>
            </a:sp3d>
          </a:bodyPr>
          <a:lstStyle/>
          <a:p>
            <a:r>
              <a:rPr lang="fr-FR" sz="4400" b="1" dirty="0">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RUNG CHUÔNG VÀNG</a:t>
            </a:r>
            <a:endParaRPr lang="fr-FR" sz="4400" b="1" dirty="0">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endParaRPr>
          </a:p>
        </p:txBody>
      </p:sp>
      <p:pic>
        <p:nvPicPr>
          <p:cNvPr id="20" name="Picture 19" descr="Logo&#10;&#10;Description automatically generate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80860" y="-99313"/>
            <a:ext cx="2721429" cy="2721429"/>
          </a:xfrm>
          <a:prstGeom prst="rect">
            <a:avLst/>
          </a:prstGeom>
        </p:spPr>
      </p:pic>
      <p:pic>
        <p:nvPicPr>
          <p:cNvPr id="3" name="Nhac RCV">
            <a:hlinkClick r:id="" action="ppaction://media"/>
          </p:cNvPr>
          <p:cNvPicPr>
            <a:picLocks noChangeAspect="1"/>
          </p:cNvPicPr>
          <p:nvPr>
            <a:audioFile r:link="rId7"/>
            <p:extLst>
              <p:ext uri="{DAA4B4D4-6D71-4841-9C94-3DE7FCFB9230}">
                <p14:media xmlns:p14="http://schemas.microsoft.com/office/powerpoint/2010/main" r:embed="rId8"/>
              </p:ext>
            </p:extLst>
          </p:nvPr>
        </p:nvPicPr>
        <p:blipFill>
          <a:blip r:embed="rId9"/>
          <a:stretch>
            <a:fillRect/>
          </a:stretch>
        </p:blipFill>
        <p:spPr>
          <a:xfrm>
            <a:off x="-915163" y="852332"/>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794" fill="hold"/>
                                        <p:tgtEl>
                                          <p:spTgt spid="3"/>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20"/>
                                        </p:tgtEl>
                                        <p:attrNameLst>
                                          <p:attrName>r</p:attrName>
                                        </p:attrNameLst>
                                      </p:cBhvr>
                                    </p:animRot>
                                    <p:animRot by="-240000">
                                      <p:cBhvr>
                                        <p:cTn id="9" dur="200" fill="hold">
                                          <p:stCondLst>
                                            <p:cond delay="200"/>
                                          </p:stCondLst>
                                        </p:cTn>
                                        <p:tgtEl>
                                          <p:spTgt spid="20"/>
                                        </p:tgtEl>
                                        <p:attrNameLst>
                                          <p:attrName>r</p:attrName>
                                        </p:attrNameLst>
                                      </p:cBhvr>
                                    </p:animRot>
                                    <p:animRot by="240000">
                                      <p:cBhvr>
                                        <p:cTn id="10" dur="200" fill="hold">
                                          <p:stCondLst>
                                            <p:cond delay="400"/>
                                          </p:stCondLst>
                                        </p:cTn>
                                        <p:tgtEl>
                                          <p:spTgt spid="20"/>
                                        </p:tgtEl>
                                        <p:attrNameLst>
                                          <p:attrName>r</p:attrName>
                                        </p:attrNameLst>
                                      </p:cBhvr>
                                    </p:animRot>
                                    <p:animRot by="-240000">
                                      <p:cBhvr>
                                        <p:cTn id="11" dur="200" fill="hold">
                                          <p:stCondLst>
                                            <p:cond delay="600"/>
                                          </p:stCondLst>
                                        </p:cTn>
                                        <p:tgtEl>
                                          <p:spTgt spid="20"/>
                                        </p:tgtEl>
                                        <p:attrNameLst>
                                          <p:attrName>r</p:attrName>
                                        </p:attrNameLst>
                                      </p:cBhvr>
                                    </p:animRot>
                                    <p:animRot by="120000">
                                      <p:cBhvr>
                                        <p:cTn id="12" dur="200" fill="hold">
                                          <p:stCondLst>
                                            <p:cond delay="800"/>
                                          </p:stCondLst>
                                        </p:cTn>
                                        <p:tgtEl>
                                          <p:spTgt spid="20"/>
                                        </p:tgtEl>
                                        <p:attrNameLst>
                                          <p:attrName>r</p:attrName>
                                        </p:attrNameLst>
                                      </p:cBhvr>
                                    </p:animRot>
                                  </p:childTnLst>
                                </p:cTn>
                              </p:par>
                              <p:par>
                                <p:cTn id="13" presetID="22" presetClass="entr" presetSubtype="8" fill="hold" nodeType="withEffect">
                                  <p:stCondLst>
                                    <p:cond delay="0"/>
                                  </p:stCondLst>
                                  <p:iterate type="lt">
                                    <p:tmPct val="16923"/>
                                  </p:iterate>
                                  <p:childTnLst>
                                    <p:set>
                                      <p:cBhvr>
                                        <p:cTn id="14" dur="1" fill="hold">
                                          <p:stCondLst>
                                            <p:cond delay="0"/>
                                          </p:stCondLst>
                                        </p:cTn>
                                        <p:tgtEl>
                                          <p:spTgt spid="18">
                                            <p:txEl>
                                              <p:pRg st="0" end="0"/>
                                            </p:txEl>
                                          </p:spTgt>
                                        </p:tgtEl>
                                        <p:attrNameLst>
                                          <p:attrName>style.visibility</p:attrName>
                                        </p:attrNameLst>
                                      </p:cBhvr>
                                      <p:to>
                                        <p:strVal val="visible"/>
                                      </p:to>
                                    </p:set>
                                    <p:animEffect transition="in" filter="wipe(left)">
                                      <p:cBhvr>
                                        <p:cTn id="15" dur="1000"/>
                                        <p:tgtEl>
                                          <p:spTgt spid="18">
                                            <p:txEl>
                                              <p:pRg st="0" end="0"/>
                                            </p:txEl>
                                          </p:spTgt>
                                        </p:tgtEl>
                                      </p:cBhvr>
                                    </p:animEffect>
                                  </p:childTnLst>
                                </p:cTn>
                              </p:par>
                              <p:par>
                                <p:cTn id="16" presetID="14" presetClass="entr" presetSubtype="10" repeatCount="5000" fill="hold" grpId="0" nodeType="withEffect">
                                  <p:stCondLst>
                                    <p:cond delay="3250"/>
                                  </p:stCondLst>
                                  <p:iterate type="lt">
                                    <p:tmPct val="0"/>
                                  </p:iterate>
                                  <p:childTnLst>
                                    <p:set>
                                      <p:cBhvr>
                                        <p:cTn id="17" dur="1" fill="hold">
                                          <p:stCondLst>
                                            <p:cond delay="0"/>
                                          </p:stCondLst>
                                        </p:cTn>
                                        <p:tgtEl>
                                          <p:spTgt spid="18">
                                            <p:txEl>
                                              <p:pRg st="0" end="0"/>
                                            </p:txEl>
                                          </p:spTgt>
                                        </p:tgtEl>
                                        <p:attrNameLst>
                                          <p:attrName>style.visibility</p:attrName>
                                        </p:attrNameLst>
                                      </p:cBhvr>
                                      <p:to>
                                        <p:strVal val="visible"/>
                                      </p:to>
                                    </p:set>
                                    <p:animEffect transition="in" filter="randombar(horizontal)">
                                      <p:cBhvr>
                                        <p:cTn id="18" dur="750"/>
                                        <p:tgtEl>
                                          <p:spTgt spid="18">
                                            <p:txEl>
                                              <p:pRg st="0" end="0"/>
                                            </p:tx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up)">
                                      <p:cBhvr>
                                        <p:cTn id="21"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3"/>
                </p:tgtEl>
              </p:cMediaNode>
            </p:audio>
          </p:childTnLst>
        </p:cTn>
      </p:par>
    </p:tnLst>
    <p:bldLst>
      <p:bldP spid="10" grpId="0"/>
      <p:bldP spid="18" grpId="0" build="allAtOnce"/>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 name="Picture 2" descr="Gold Texture Background Image"/>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482885" y="1118719"/>
            <a:ext cx="13120097" cy="5841503"/>
            <a:chOff x="333828" y="1584291"/>
            <a:chExt cx="11524343" cy="4847772"/>
          </a:xfrm>
          <a:effectLst>
            <a:outerShdw blurRad="63500" sx="102000" sy="102000" algn="ctr" rotWithShape="0">
              <a:prstClr val="black">
                <a:alpha val="80000"/>
              </a:prstClr>
            </a:outerShdw>
          </a:effectLst>
        </p:grpSpPr>
        <p:pic>
          <p:nvPicPr>
            <p:cNvPr id="13" name="Picture 12"/>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b="8917"/>
            <a:stretch>
              <a:fillRect/>
            </a:stretch>
          </p:blipFill>
          <p:spPr>
            <a:xfrm>
              <a:off x="1482427" y="1858247"/>
              <a:ext cx="9349696" cy="4233063"/>
            </a:xfrm>
            <a:prstGeom prst="rect">
              <a:avLst/>
            </a:prstGeom>
          </p:spPr>
        </p:pic>
        <p:pic>
          <p:nvPicPr>
            <p:cNvPr id="15" name="Picture 14"/>
            <p:cNvPicPr>
              <a:picLocks noChangeAspect="1"/>
            </p:cNvPicPr>
            <p:nvPr/>
          </p:nvPicPr>
          <p:blipFill rotWithShape="1">
            <a:blip r:embed="rId4">
              <a:extLst>
                <a:ext uri="{BEBA8EAE-BF5A-486C-A8C5-ECC9F3942E4B}">
                  <a14:imgProps xmlns:a14="http://schemas.microsoft.com/office/drawing/2010/main">
                    <a14:imgLayer r:embed="rId5">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a:fillRect/>
            </a:stretch>
          </p:blipFill>
          <p:spPr>
            <a:xfrm>
              <a:off x="333828" y="1584291"/>
              <a:ext cx="11524343" cy="4847772"/>
            </a:xfrm>
            <a:prstGeom prst="rect">
              <a:avLst/>
            </a:prstGeom>
          </p:spPr>
        </p:pic>
      </p:grpSp>
      <p:sp>
        <p:nvSpPr>
          <p:cNvPr id="18" name="TextBox 17"/>
          <p:cNvSpPr txBox="1"/>
          <p:nvPr/>
        </p:nvSpPr>
        <p:spPr>
          <a:xfrm>
            <a:off x="4216399" y="72404"/>
            <a:ext cx="3759200" cy="830997"/>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fr-FR" sz="4800" b="1" dirty="0" err="1">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Câu</a:t>
            </a:r>
            <a:r>
              <a:rPr lang="fr-FR" sz="4800" b="1" dirty="0">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 </a:t>
            </a:r>
            <a:r>
              <a:rPr lang="fr-FR" sz="4800" b="1" dirty="0" err="1">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hỏi</a:t>
            </a:r>
            <a:r>
              <a:rPr lang="fr-FR" sz="4800" b="1" dirty="0">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 1</a:t>
            </a:r>
            <a:endParaRPr lang="fr-FR" sz="4800" b="1" dirty="0">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endParaRPr>
          </a:p>
        </p:txBody>
      </p:sp>
      <p:pic>
        <p:nvPicPr>
          <p:cNvPr id="20" name="Picture 19" descr="Logo&#10;&#10;Description automatically generate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19161" y="29781"/>
            <a:ext cx="2473163" cy="2473163"/>
          </a:xfrm>
          <a:prstGeom prst="rect">
            <a:avLst/>
          </a:prstGeom>
          <a:effectLst>
            <a:outerShdw blurRad="50800" dist="38100" dir="5400000" algn="t" rotWithShape="0">
              <a:prstClr val="black">
                <a:alpha val="40000"/>
              </a:prstClr>
            </a:outerShdw>
          </a:effectLst>
        </p:spPr>
      </p:pic>
      <p:sp>
        <p:nvSpPr>
          <p:cNvPr id="12" name="TextBox 11"/>
          <p:cNvSpPr txBox="1"/>
          <p:nvPr/>
        </p:nvSpPr>
        <p:spPr>
          <a:xfrm>
            <a:off x="1760845" y="1822746"/>
            <a:ext cx="8433267" cy="584775"/>
          </a:xfrm>
          <a:prstGeom prst="rect">
            <a:avLst/>
          </a:prstGeom>
          <a:noFill/>
        </p:spPr>
        <p:txBody>
          <a:bodyPr wrap="square" rtlCol="0">
            <a:spAutoFit/>
          </a:bodyPr>
          <a:lstStyle/>
          <a:p>
            <a:pPr algn="ctr"/>
            <a:r>
              <a:rPr lang="en-US" sz="3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Mục</a:t>
            </a:r>
            <a:r>
              <a:rPr lang="en-US"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đích</a:t>
            </a:r>
            <a:r>
              <a:rPr lang="en-US"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cuộc</a:t>
            </a:r>
            <a:r>
              <a:rPr lang="en-US"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họp</a:t>
            </a:r>
            <a:r>
              <a:rPr lang="en-US"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là</a:t>
            </a:r>
            <a:r>
              <a:rPr lang="en-US"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gì</a:t>
            </a:r>
            <a:r>
              <a:rPr lang="en-US"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endParaRPr lang="fr-FR" sz="3200" dirty="0">
              <a:solidFill>
                <a:schemeClr val="bg1"/>
              </a:solidFill>
              <a:latin typeface="Times New Roman" panose="02020603050405020304" pitchFamily="18" charset="0"/>
              <a:cs typeface="Times New Roman" panose="02020603050405020304" pitchFamily="18" charset="0"/>
            </a:endParaRPr>
          </a:p>
        </p:txBody>
      </p:sp>
      <p:grpSp>
        <p:nvGrpSpPr>
          <p:cNvPr id="16" name="Group 15"/>
          <p:cNvGrpSpPr/>
          <p:nvPr/>
        </p:nvGrpSpPr>
        <p:grpSpPr>
          <a:xfrm>
            <a:off x="641588" y="2756699"/>
            <a:ext cx="5525965" cy="1848859"/>
            <a:chOff x="333828" y="1584290"/>
            <a:chExt cx="11524343" cy="4847773"/>
          </a:xfrm>
        </p:grpSpPr>
        <p:pic>
          <p:nvPicPr>
            <p:cNvPr id="17" name="Picture 16"/>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b="8917"/>
            <a:stretch>
              <a:fillRect/>
            </a:stretch>
          </p:blipFill>
          <p:spPr>
            <a:xfrm>
              <a:off x="1482427" y="1858247"/>
              <a:ext cx="9349696" cy="4233063"/>
            </a:xfrm>
            <a:prstGeom prst="rect">
              <a:avLst/>
            </a:prstGeom>
          </p:spPr>
        </p:pic>
        <p:pic>
          <p:nvPicPr>
            <p:cNvPr id="19" name="Picture 18"/>
            <p:cNvPicPr>
              <a:picLocks noChangeAspect="1"/>
            </p:cNvPicPr>
            <p:nvPr/>
          </p:nvPicPr>
          <p:blipFill rotWithShape="1">
            <a:blip r:embed="rId4">
              <a:extLst>
                <a:ext uri="{BEBA8EAE-BF5A-486C-A8C5-ECC9F3942E4B}">
                  <a14:imgProps xmlns:a14="http://schemas.microsoft.com/office/drawing/2010/main">
                    <a14:imgLayer r:embed="rId5">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a:fillRect/>
            </a:stretch>
          </p:blipFill>
          <p:spPr>
            <a:xfrm>
              <a:off x="333828" y="1584290"/>
              <a:ext cx="11524343" cy="4847773"/>
            </a:xfrm>
            <a:prstGeom prst="rect">
              <a:avLst/>
            </a:prstGeom>
          </p:spPr>
        </p:pic>
      </p:grpSp>
      <p:grpSp>
        <p:nvGrpSpPr>
          <p:cNvPr id="21" name="Group 20"/>
          <p:cNvGrpSpPr/>
          <p:nvPr/>
        </p:nvGrpSpPr>
        <p:grpSpPr>
          <a:xfrm>
            <a:off x="5984383" y="2786740"/>
            <a:ext cx="5525965" cy="1848859"/>
            <a:chOff x="333828" y="1584291"/>
            <a:chExt cx="11524343" cy="4847772"/>
          </a:xfrm>
        </p:grpSpPr>
        <p:pic>
          <p:nvPicPr>
            <p:cNvPr id="22" name="Picture 2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b="8917"/>
            <a:stretch>
              <a:fillRect/>
            </a:stretch>
          </p:blipFill>
          <p:spPr>
            <a:xfrm>
              <a:off x="1482427" y="1858247"/>
              <a:ext cx="9349696" cy="4233063"/>
            </a:xfrm>
            <a:prstGeom prst="rect">
              <a:avLst/>
            </a:prstGeom>
          </p:spPr>
        </p:pic>
        <p:pic>
          <p:nvPicPr>
            <p:cNvPr id="23" name="Picture 22"/>
            <p:cNvPicPr>
              <a:picLocks noChangeAspect="1"/>
            </p:cNvPicPr>
            <p:nvPr/>
          </p:nvPicPr>
          <p:blipFill rotWithShape="1">
            <a:blip r:embed="rId4">
              <a:extLst>
                <a:ext uri="{BEBA8EAE-BF5A-486C-A8C5-ECC9F3942E4B}">
                  <a14:imgProps xmlns:a14="http://schemas.microsoft.com/office/drawing/2010/main">
                    <a14:imgLayer r:embed="rId5">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a:fillRect/>
            </a:stretch>
          </p:blipFill>
          <p:spPr>
            <a:xfrm>
              <a:off x="333828" y="1584291"/>
              <a:ext cx="11524343" cy="4847772"/>
            </a:xfrm>
            <a:prstGeom prst="rect">
              <a:avLst/>
            </a:prstGeom>
          </p:spPr>
        </p:pic>
      </p:grpSp>
      <p:grpSp>
        <p:nvGrpSpPr>
          <p:cNvPr id="24" name="Group 23"/>
          <p:cNvGrpSpPr/>
          <p:nvPr/>
        </p:nvGrpSpPr>
        <p:grpSpPr>
          <a:xfrm>
            <a:off x="604064" y="4657837"/>
            <a:ext cx="5525965" cy="1848859"/>
            <a:chOff x="333828" y="1584291"/>
            <a:chExt cx="11524343" cy="4847772"/>
          </a:xfrm>
        </p:grpSpPr>
        <p:pic>
          <p:nvPicPr>
            <p:cNvPr id="25" name="Picture 2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b="8917"/>
            <a:stretch>
              <a:fillRect/>
            </a:stretch>
          </p:blipFill>
          <p:spPr>
            <a:xfrm>
              <a:off x="1482427" y="1858247"/>
              <a:ext cx="9349696" cy="4233063"/>
            </a:xfrm>
            <a:prstGeom prst="rect">
              <a:avLst/>
            </a:prstGeom>
          </p:spPr>
        </p:pic>
        <p:pic>
          <p:nvPicPr>
            <p:cNvPr id="26" name="Picture 25"/>
            <p:cNvPicPr>
              <a:picLocks noChangeAspect="1"/>
            </p:cNvPicPr>
            <p:nvPr/>
          </p:nvPicPr>
          <p:blipFill rotWithShape="1">
            <a:blip r:embed="rId4">
              <a:extLst>
                <a:ext uri="{BEBA8EAE-BF5A-486C-A8C5-ECC9F3942E4B}">
                  <a14:imgProps xmlns:a14="http://schemas.microsoft.com/office/drawing/2010/main">
                    <a14:imgLayer r:embed="rId5">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a:fillRect/>
            </a:stretch>
          </p:blipFill>
          <p:spPr>
            <a:xfrm>
              <a:off x="333828" y="1584291"/>
              <a:ext cx="11524343" cy="4847772"/>
            </a:xfrm>
            <a:prstGeom prst="rect">
              <a:avLst/>
            </a:prstGeom>
          </p:spPr>
        </p:pic>
      </p:grpSp>
      <p:grpSp>
        <p:nvGrpSpPr>
          <p:cNvPr id="27" name="Group 26"/>
          <p:cNvGrpSpPr/>
          <p:nvPr/>
        </p:nvGrpSpPr>
        <p:grpSpPr>
          <a:xfrm>
            <a:off x="5977480" y="4620863"/>
            <a:ext cx="5525965" cy="1848859"/>
            <a:chOff x="333828" y="1584291"/>
            <a:chExt cx="11524343" cy="4847772"/>
          </a:xfrm>
        </p:grpSpPr>
        <p:pic>
          <p:nvPicPr>
            <p:cNvPr id="28" name="Picture 2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b="8917"/>
            <a:stretch>
              <a:fillRect/>
            </a:stretch>
          </p:blipFill>
          <p:spPr>
            <a:xfrm>
              <a:off x="1482427" y="1858247"/>
              <a:ext cx="9349696" cy="4233063"/>
            </a:xfrm>
            <a:prstGeom prst="rect">
              <a:avLst/>
            </a:prstGeom>
          </p:spPr>
        </p:pic>
        <p:pic>
          <p:nvPicPr>
            <p:cNvPr id="29" name="Picture 28"/>
            <p:cNvPicPr>
              <a:picLocks noChangeAspect="1"/>
            </p:cNvPicPr>
            <p:nvPr/>
          </p:nvPicPr>
          <p:blipFill rotWithShape="1">
            <a:blip r:embed="rId4">
              <a:extLst>
                <a:ext uri="{BEBA8EAE-BF5A-486C-A8C5-ECC9F3942E4B}">
                  <a14:imgProps xmlns:a14="http://schemas.microsoft.com/office/drawing/2010/main">
                    <a14:imgLayer r:embed="rId5">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a:fillRect/>
            </a:stretch>
          </p:blipFill>
          <p:spPr>
            <a:xfrm>
              <a:off x="333828" y="1584291"/>
              <a:ext cx="11524343" cy="4847772"/>
            </a:xfrm>
            <a:prstGeom prst="rect">
              <a:avLst/>
            </a:prstGeom>
          </p:spPr>
        </p:pic>
      </p:grpSp>
      <p:sp>
        <p:nvSpPr>
          <p:cNvPr id="30" name="TextBox 29"/>
          <p:cNvSpPr txBox="1"/>
          <p:nvPr/>
        </p:nvSpPr>
        <p:spPr>
          <a:xfrm>
            <a:off x="1245783" y="3159069"/>
            <a:ext cx="3875984" cy="830997"/>
          </a:xfrm>
          <a:prstGeom prst="rect">
            <a:avLst/>
          </a:prstGeom>
          <a:noFill/>
        </p:spPr>
        <p:txBody>
          <a:bodyPr wrap="square" rtlCol="0">
            <a:spAutoFit/>
          </a:bodyPr>
          <a:lstStyle/>
          <a:p>
            <a:pPr algn="just"/>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Thảo</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luận</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về</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các</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chính</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sách</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đối</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ngoại</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xã</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endParaRPr lang="fr-FR" sz="2400" dirty="0">
              <a:solidFill>
                <a:schemeClr val="bg1"/>
              </a:solidFill>
              <a:latin typeface="Times New Roman" panose="02020603050405020304" pitchFamily="18" charset="0"/>
              <a:cs typeface="Times New Roman" panose="02020603050405020304" pitchFamily="18" charset="0"/>
            </a:endParaRPr>
          </a:p>
        </p:txBody>
      </p:sp>
      <p:sp>
        <p:nvSpPr>
          <p:cNvPr id="31" name="TextBox 30"/>
          <p:cNvSpPr txBox="1"/>
          <p:nvPr/>
        </p:nvSpPr>
        <p:spPr>
          <a:xfrm>
            <a:off x="1247800" y="4797398"/>
            <a:ext cx="4154413" cy="1569660"/>
          </a:xfrm>
          <a:prstGeom prst="rect">
            <a:avLst/>
          </a:prstGeom>
          <a:noFill/>
        </p:spPr>
        <p:txBody>
          <a:bodyPr wrap="square" rtlCol="0">
            <a:spAutoFit/>
          </a:bodyPr>
          <a:lstStyle/>
          <a:p>
            <a:pPr algn="just"/>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C.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Gặp</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mặt</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lấy</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ý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kiến</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giữa</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lãnh</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đạo</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xã</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nhân</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dân</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trong</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xã</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nhằm</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tiến</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tới</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một</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xã</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phát</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triển</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bậc</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nhất</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endParaRPr lang="fr-FR" sz="2400" dirty="0">
              <a:solidFill>
                <a:schemeClr val="bg1"/>
              </a:solidFill>
              <a:latin typeface="Times New Roman" panose="02020603050405020304" pitchFamily="18" charset="0"/>
              <a:cs typeface="Times New Roman" panose="02020603050405020304" pitchFamily="18" charset="0"/>
            </a:endParaRPr>
          </a:p>
        </p:txBody>
      </p:sp>
      <p:sp>
        <p:nvSpPr>
          <p:cNvPr id="32" name="TextBox 31"/>
          <p:cNvSpPr txBox="1"/>
          <p:nvPr/>
        </p:nvSpPr>
        <p:spPr>
          <a:xfrm>
            <a:off x="6732889" y="2877404"/>
            <a:ext cx="4225987" cy="1569660"/>
          </a:xfrm>
          <a:prstGeom prst="rect">
            <a:avLst/>
          </a:prstGeom>
          <a:noFill/>
        </p:spPr>
        <p:txBody>
          <a:bodyPr wrap="square" rtlCol="0">
            <a:spAutoFit/>
          </a:bodyPr>
          <a:lstStyle/>
          <a:p>
            <a:pPr algn="just"/>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B.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Đổi</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tên</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mục</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tiêu</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hoạt</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xã</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các</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ban,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bộ</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phận</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khác</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nhằm</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tiến</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tới</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một</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xã</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phát</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triển</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bậc</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nhất</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endParaRPr lang="fr-FR" sz="2400" dirty="0">
              <a:solidFill>
                <a:schemeClr val="bg1"/>
              </a:solidFill>
              <a:latin typeface="Times New Roman" panose="02020603050405020304" pitchFamily="18" charset="0"/>
              <a:cs typeface="Times New Roman" panose="02020603050405020304" pitchFamily="18" charset="0"/>
            </a:endParaRPr>
          </a:p>
        </p:txBody>
      </p:sp>
      <p:sp>
        <p:nvSpPr>
          <p:cNvPr id="33" name="TextBox 32"/>
          <p:cNvSpPr txBox="1"/>
          <p:nvPr/>
        </p:nvSpPr>
        <p:spPr>
          <a:xfrm>
            <a:off x="6731352" y="5094450"/>
            <a:ext cx="4212853" cy="830997"/>
          </a:xfrm>
          <a:prstGeom prst="rect">
            <a:avLst/>
          </a:prstGeom>
          <a:noFill/>
        </p:spPr>
        <p:txBody>
          <a:bodyPr wrap="square" rtlCol="0">
            <a:spAutoFit/>
          </a:bodyPr>
          <a:lstStyle/>
          <a:p>
            <a:pPr algn="just"/>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D.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Ông</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chủ</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tịch</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tuyên</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bố</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về</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kế</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hoạch</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đổi</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mới</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xã</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Cà</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Hạ</a:t>
            </a:r>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fr-FR" sz="2400" dirty="0">
              <a:solidFill>
                <a:schemeClr val="bg1"/>
              </a:solidFill>
              <a:latin typeface="Times New Roman" panose="02020603050405020304" pitchFamily="18" charset="0"/>
              <a:cs typeface="Times New Roman" panose="02020603050405020304" pitchFamily="18" charset="0"/>
            </a:endParaRPr>
          </a:p>
        </p:txBody>
      </p:sp>
      <p:pic>
        <p:nvPicPr>
          <p:cNvPr id="411" name="COUNTDOWN 15s">
            <a:hlinkClick r:id="" action="ppaction://media"/>
          </p:cNvPr>
          <p:cNvPicPr>
            <a:picLocks noChangeAspect="1"/>
          </p:cNvPicPr>
          <p:nvPr>
            <a:videoFile r:link="rId7"/>
            <p:extLst>
              <p:ext uri="{DAA4B4D4-6D71-4841-9C94-3DE7FCFB9230}">
                <p14:media xmlns:p14="http://schemas.microsoft.com/office/powerpoint/2010/main" r:embed="rId8"/>
              </p:ext>
            </p:extLst>
          </p:nvPr>
        </p:nvPicPr>
        <p:blipFill rotWithShape="1">
          <a:blip r:embed="rId9"/>
          <a:srcRect l="28216" t="13175" r="27921" b="10643"/>
          <a:stretch>
            <a:fillRect/>
          </a:stretch>
        </p:blipFill>
        <p:spPr>
          <a:xfrm>
            <a:off x="5109045" y="3739658"/>
            <a:ext cx="1813207" cy="1771473"/>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par>
                                <p:cTn id="11" presetID="22" presetClass="entr" presetSubtype="8"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75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wipe(left)">
                                      <p:cBhvr>
                                        <p:cTn id="18" dur="750"/>
                                        <p:tgtEl>
                                          <p:spTgt spid="30"/>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wipe(left)">
                                      <p:cBhvr>
                                        <p:cTn id="21" dur="750"/>
                                        <p:tgtEl>
                                          <p:spTgt spid="32"/>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wipe(left)">
                                      <p:cBhvr>
                                        <p:cTn id="24" dur="750"/>
                                        <p:tgtEl>
                                          <p:spTgt spid="31"/>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left)">
                                      <p:cBhvr>
                                        <p:cTn id="27" dur="75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19179" fill="hold"/>
                                        <p:tgtEl>
                                          <p:spTgt spid="4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2" fill="hold" display="0">
                  <p:stCondLst>
                    <p:cond delay="indefinite"/>
                  </p:stCondLst>
                </p:cTn>
                <p:tgtEl>
                  <p:spTgt spid="411"/>
                </p:tgtEl>
              </p:cMediaNode>
            </p:video>
            <p:seq concurrent="1" nextAc="seek">
              <p:cTn id="33" restart="whenNotActive" fill="hold" evtFilter="cancelBubble" nodeType="interactiveSeq">
                <p:stCondLst>
                  <p:cond evt="onClick" delay="0">
                    <p:tgtEl>
                      <p:spTgt spid="411"/>
                    </p:tgtEl>
                  </p:cond>
                </p:stCondLst>
                <p:endSync evt="end" delay="0">
                  <p:rtn val="all"/>
                </p:endSync>
                <p:childTnLst>
                  <p:par>
                    <p:cTn id="34" fill="hold">
                      <p:stCondLst>
                        <p:cond delay="0"/>
                      </p:stCondLst>
                      <p:childTnLst>
                        <p:par>
                          <p:cTn id="35" fill="hold">
                            <p:stCondLst>
                              <p:cond delay="0"/>
                            </p:stCondLst>
                            <p:childTnLst>
                              <p:par>
                                <p:cTn id="36" presetID="2" presetClass="mediacall" presetSubtype="0" fill="hold" nodeType="clickEffect">
                                  <p:stCondLst>
                                    <p:cond delay="0"/>
                                  </p:stCondLst>
                                  <p:childTnLst>
                                    <p:cmd type="call" cmd="togglePause">
                                      <p:cBhvr>
                                        <p:cTn id="37" dur="1" fill="hold"/>
                                        <p:tgtEl>
                                          <p:spTgt spid="411"/>
                                        </p:tgtEl>
                                      </p:cBhvr>
                                    </p:cmd>
                                  </p:childTnLst>
                                </p:cTn>
                              </p:par>
                            </p:childTnLst>
                          </p:cTn>
                        </p:par>
                      </p:childTnLst>
                    </p:cTn>
                  </p:par>
                </p:childTnLst>
              </p:cTn>
              <p:nextCondLst>
                <p:cond evt="onClick" delay="0">
                  <p:tgtEl>
                    <p:spTgt spid="411"/>
                  </p:tgtEl>
                </p:cond>
              </p:nextCondLst>
            </p:seq>
          </p:childTnLst>
        </p:cTn>
      </p:par>
    </p:tnLst>
    <p:bldLst>
      <p:bldP spid="12" grpId="0"/>
      <p:bldP spid="30" grpId="0"/>
      <p:bldP spid="31" grpId="0"/>
      <p:bldP spid="32" grpId="0"/>
      <p:bldP spid="3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 name="Picture 2" descr="Gold Texture Background Image"/>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482885" y="1118719"/>
            <a:ext cx="13120097" cy="5841503"/>
            <a:chOff x="333828" y="1584291"/>
            <a:chExt cx="11524343" cy="4847772"/>
          </a:xfrm>
          <a:effectLst>
            <a:outerShdw blurRad="63500" sx="102000" sy="102000" algn="ctr" rotWithShape="0">
              <a:prstClr val="black">
                <a:alpha val="80000"/>
              </a:prstClr>
            </a:outerShdw>
          </a:effectLst>
        </p:grpSpPr>
        <p:pic>
          <p:nvPicPr>
            <p:cNvPr id="13" name="Picture 12"/>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b="8917"/>
            <a:stretch>
              <a:fillRect/>
            </a:stretch>
          </p:blipFill>
          <p:spPr>
            <a:xfrm>
              <a:off x="1482427" y="1858247"/>
              <a:ext cx="9349696" cy="4233063"/>
            </a:xfrm>
            <a:prstGeom prst="rect">
              <a:avLst/>
            </a:prstGeom>
          </p:spPr>
        </p:pic>
        <p:pic>
          <p:nvPicPr>
            <p:cNvPr id="15" name="Picture 14"/>
            <p:cNvPicPr>
              <a:picLocks noChangeAspect="1"/>
            </p:cNvPicPr>
            <p:nvPr/>
          </p:nvPicPr>
          <p:blipFill rotWithShape="1">
            <a:blip r:embed="rId4">
              <a:extLst>
                <a:ext uri="{BEBA8EAE-BF5A-486C-A8C5-ECC9F3942E4B}">
                  <a14:imgProps xmlns:a14="http://schemas.microsoft.com/office/drawing/2010/main">
                    <a14:imgLayer r:embed="rId5">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a:fillRect/>
            </a:stretch>
          </p:blipFill>
          <p:spPr>
            <a:xfrm>
              <a:off x="333828" y="1584291"/>
              <a:ext cx="11524343" cy="4847772"/>
            </a:xfrm>
            <a:prstGeom prst="rect">
              <a:avLst/>
            </a:prstGeom>
          </p:spPr>
        </p:pic>
      </p:grpSp>
      <p:sp>
        <p:nvSpPr>
          <p:cNvPr id="18" name="TextBox 17"/>
          <p:cNvSpPr txBox="1"/>
          <p:nvPr/>
        </p:nvSpPr>
        <p:spPr>
          <a:xfrm>
            <a:off x="4216399" y="72404"/>
            <a:ext cx="3759200" cy="830997"/>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fr-FR" sz="4800" b="1" dirty="0" err="1">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Câu</a:t>
            </a:r>
            <a:r>
              <a:rPr lang="fr-FR" sz="4800" b="1" dirty="0">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 </a:t>
            </a:r>
            <a:r>
              <a:rPr lang="fr-FR" sz="4800" b="1" dirty="0" err="1">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hỏi</a:t>
            </a:r>
            <a:r>
              <a:rPr lang="fr-FR" sz="4800" b="1" dirty="0">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 1</a:t>
            </a:r>
            <a:endParaRPr lang="fr-FR" sz="4800" b="1" dirty="0">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endParaRPr>
          </a:p>
        </p:txBody>
      </p:sp>
      <p:pic>
        <p:nvPicPr>
          <p:cNvPr id="20" name="Picture 19" descr="Logo&#10;&#10;Description automatically generate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19161" y="29781"/>
            <a:ext cx="2473163" cy="2473163"/>
          </a:xfrm>
          <a:prstGeom prst="rect">
            <a:avLst/>
          </a:prstGeom>
          <a:effectLst>
            <a:outerShdw blurRad="50800" dist="38100" dir="5400000" algn="t" rotWithShape="0">
              <a:prstClr val="black">
                <a:alpha val="40000"/>
              </a:prstClr>
            </a:outerShdw>
          </a:effectLst>
        </p:spPr>
      </p:pic>
      <p:sp>
        <p:nvSpPr>
          <p:cNvPr id="12" name="TextBox 11"/>
          <p:cNvSpPr txBox="1"/>
          <p:nvPr/>
        </p:nvSpPr>
        <p:spPr>
          <a:xfrm>
            <a:off x="1760845" y="1822746"/>
            <a:ext cx="8433267" cy="584775"/>
          </a:xfrm>
          <a:prstGeom prst="rect">
            <a:avLst/>
          </a:prstGeom>
          <a:noFill/>
        </p:spPr>
        <p:txBody>
          <a:bodyPr wrap="square" rtlCol="0">
            <a:spAutoFit/>
          </a:bodyPr>
          <a:lstStyle/>
          <a:p>
            <a:pPr algn="ctr"/>
            <a:r>
              <a:rPr lang="en-US" sz="3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Mục</a:t>
            </a:r>
            <a:r>
              <a:rPr lang="en-US"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đích</a:t>
            </a:r>
            <a:r>
              <a:rPr lang="en-US"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cuộc</a:t>
            </a:r>
            <a:r>
              <a:rPr lang="en-US"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họp</a:t>
            </a:r>
            <a:r>
              <a:rPr lang="en-US"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là</a:t>
            </a:r>
            <a:r>
              <a:rPr lang="en-US"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gì</a:t>
            </a:r>
            <a:r>
              <a:rPr lang="en-US"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endParaRPr lang="fr-FR" sz="3200" dirty="0">
              <a:solidFill>
                <a:schemeClr val="bg1"/>
              </a:solidFill>
              <a:latin typeface="Times New Roman" panose="02020603050405020304" pitchFamily="18" charset="0"/>
              <a:cs typeface="Times New Roman" panose="02020603050405020304" pitchFamily="18" charset="0"/>
            </a:endParaRPr>
          </a:p>
        </p:txBody>
      </p:sp>
      <p:grpSp>
        <p:nvGrpSpPr>
          <p:cNvPr id="16" name="Group 15"/>
          <p:cNvGrpSpPr/>
          <p:nvPr/>
        </p:nvGrpSpPr>
        <p:grpSpPr>
          <a:xfrm>
            <a:off x="641588" y="2756699"/>
            <a:ext cx="5525965" cy="1848859"/>
            <a:chOff x="333828" y="1584290"/>
            <a:chExt cx="11524343" cy="4847773"/>
          </a:xfrm>
        </p:grpSpPr>
        <p:pic>
          <p:nvPicPr>
            <p:cNvPr id="17" name="Picture 16"/>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b="8917"/>
            <a:stretch>
              <a:fillRect/>
            </a:stretch>
          </p:blipFill>
          <p:spPr>
            <a:xfrm>
              <a:off x="1482427" y="1858247"/>
              <a:ext cx="9349696" cy="4233063"/>
            </a:xfrm>
            <a:prstGeom prst="rect">
              <a:avLst/>
            </a:prstGeom>
          </p:spPr>
        </p:pic>
        <p:pic>
          <p:nvPicPr>
            <p:cNvPr id="19" name="Picture 18"/>
            <p:cNvPicPr>
              <a:picLocks noChangeAspect="1"/>
            </p:cNvPicPr>
            <p:nvPr/>
          </p:nvPicPr>
          <p:blipFill rotWithShape="1">
            <a:blip r:embed="rId4">
              <a:extLst>
                <a:ext uri="{BEBA8EAE-BF5A-486C-A8C5-ECC9F3942E4B}">
                  <a14:imgProps xmlns:a14="http://schemas.microsoft.com/office/drawing/2010/main">
                    <a14:imgLayer r:embed="rId5">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a:fillRect/>
            </a:stretch>
          </p:blipFill>
          <p:spPr>
            <a:xfrm>
              <a:off x="333828" y="1584290"/>
              <a:ext cx="11524343" cy="4847773"/>
            </a:xfrm>
            <a:prstGeom prst="rect">
              <a:avLst/>
            </a:prstGeom>
          </p:spPr>
        </p:pic>
      </p:grpSp>
      <p:grpSp>
        <p:nvGrpSpPr>
          <p:cNvPr id="21" name="Group 20"/>
          <p:cNvGrpSpPr/>
          <p:nvPr/>
        </p:nvGrpSpPr>
        <p:grpSpPr>
          <a:xfrm>
            <a:off x="5984383" y="2786740"/>
            <a:ext cx="5525965" cy="1848859"/>
            <a:chOff x="333828" y="1584291"/>
            <a:chExt cx="11524343" cy="4847772"/>
          </a:xfrm>
        </p:grpSpPr>
        <p:pic>
          <p:nvPicPr>
            <p:cNvPr id="22" name="Picture 2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b="8917"/>
            <a:stretch>
              <a:fillRect/>
            </a:stretch>
          </p:blipFill>
          <p:spPr>
            <a:xfrm>
              <a:off x="1482427" y="1858247"/>
              <a:ext cx="9349696" cy="4233063"/>
            </a:xfrm>
            <a:prstGeom prst="rect">
              <a:avLst/>
            </a:prstGeom>
          </p:spPr>
        </p:pic>
        <p:pic>
          <p:nvPicPr>
            <p:cNvPr id="23" name="Picture 22"/>
            <p:cNvPicPr>
              <a:picLocks noChangeAspect="1"/>
            </p:cNvPicPr>
            <p:nvPr/>
          </p:nvPicPr>
          <p:blipFill rotWithShape="1">
            <a:blip r:embed="rId4">
              <a:extLst>
                <a:ext uri="{BEBA8EAE-BF5A-486C-A8C5-ECC9F3942E4B}">
                  <a14:imgProps xmlns:a14="http://schemas.microsoft.com/office/drawing/2010/main">
                    <a14:imgLayer r:embed="rId5">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a:fillRect/>
            </a:stretch>
          </p:blipFill>
          <p:spPr>
            <a:xfrm>
              <a:off x="333828" y="1584291"/>
              <a:ext cx="11524343" cy="4847772"/>
            </a:xfrm>
            <a:prstGeom prst="rect">
              <a:avLst/>
            </a:prstGeom>
          </p:spPr>
        </p:pic>
      </p:grpSp>
      <p:grpSp>
        <p:nvGrpSpPr>
          <p:cNvPr id="24" name="Group 23"/>
          <p:cNvGrpSpPr/>
          <p:nvPr/>
        </p:nvGrpSpPr>
        <p:grpSpPr>
          <a:xfrm>
            <a:off x="604064" y="4657837"/>
            <a:ext cx="5525965" cy="1848859"/>
            <a:chOff x="333828" y="1584291"/>
            <a:chExt cx="11524343" cy="4847772"/>
          </a:xfrm>
        </p:grpSpPr>
        <p:pic>
          <p:nvPicPr>
            <p:cNvPr id="25" name="Picture 2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b="8917"/>
            <a:stretch>
              <a:fillRect/>
            </a:stretch>
          </p:blipFill>
          <p:spPr>
            <a:xfrm>
              <a:off x="1482427" y="1858247"/>
              <a:ext cx="9349696" cy="4233063"/>
            </a:xfrm>
            <a:prstGeom prst="rect">
              <a:avLst/>
            </a:prstGeom>
          </p:spPr>
        </p:pic>
        <p:pic>
          <p:nvPicPr>
            <p:cNvPr id="26" name="Picture 25"/>
            <p:cNvPicPr>
              <a:picLocks noChangeAspect="1"/>
            </p:cNvPicPr>
            <p:nvPr/>
          </p:nvPicPr>
          <p:blipFill rotWithShape="1">
            <a:blip r:embed="rId4">
              <a:extLst>
                <a:ext uri="{BEBA8EAE-BF5A-486C-A8C5-ECC9F3942E4B}">
                  <a14:imgProps xmlns:a14="http://schemas.microsoft.com/office/drawing/2010/main">
                    <a14:imgLayer r:embed="rId5">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a:fillRect/>
            </a:stretch>
          </p:blipFill>
          <p:spPr>
            <a:xfrm>
              <a:off x="333828" y="1584291"/>
              <a:ext cx="11524343" cy="4847772"/>
            </a:xfrm>
            <a:prstGeom prst="rect">
              <a:avLst/>
            </a:prstGeom>
          </p:spPr>
        </p:pic>
      </p:grpSp>
      <p:grpSp>
        <p:nvGrpSpPr>
          <p:cNvPr id="27" name="Group 26"/>
          <p:cNvGrpSpPr/>
          <p:nvPr/>
        </p:nvGrpSpPr>
        <p:grpSpPr>
          <a:xfrm>
            <a:off x="5977480" y="4620863"/>
            <a:ext cx="5525965" cy="1848859"/>
            <a:chOff x="333828" y="1584291"/>
            <a:chExt cx="11524343" cy="4847772"/>
          </a:xfrm>
        </p:grpSpPr>
        <p:pic>
          <p:nvPicPr>
            <p:cNvPr id="28" name="Picture 2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b="8917"/>
            <a:stretch>
              <a:fillRect/>
            </a:stretch>
          </p:blipFill>
          <p:spPr>
            <a:xfrm>
              <a:off x="1482427" y="1858247"/>
              <a:ext cx="9349696" cy="4233063"/>
            </a:xfrm>
            <a:prstGeom prst="rect">
              <a:avLst/>
            </a:prstGeom>
          </p:spPr>
        </p:pic>
        <p:pic>
          <p:nvPicPr>
            <p:cNvPr id="29" name="Picture 28"/>
            <p:cNvPicPr>
              <a:picLocks noChangeAspect="1"/>
            </p:cNvPicPr>
            <p:nvPr/>
          </p:nvPicPr>
          <p:blipFill rotWithShape="1">
            <a:blip r:embed="rId4">
              <a:extLst>
                <a:ext uri="{BEBA8EAE-BF5A-486C-A8C5-ECC9F3942E4B}">
                  <a14:imgProps xmlns:a14="http://schemas.microsoft.com/office/drawing/2010/main">
                    <a14:imgLayer r:embed="rId5">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a:fillRect/>
            </a:stretch>
          </p:blipFill>
          <p:spPr>
            <a:xfrm>
              <a:off x="333828" y="1584291"/>
              <a:ext cx="11524343" cy="4847772"/>
            </a:xfrm>
            <a:prstGeom prst="rect">
              <a:avLst/>
            </a:prstGeom>
          </p:spPr>
        </p:pic>
      </p:grpSp>
      <p:sp>
        <p:nvSpPr>
          <p:cNvPr id="30" name="TextBox 29"/>
          <p:cNvSpPr txBox="1"/>
          <p:nvPr/>
        </p:nvSpPr>
        <p:spPr>
          <a:xfrm>
            <a:off x="1245783" y="3159069"/>
            <a:ext cx="3875984" cy="830997"/>
          </a:xfrm>
          <a:prstGeom prst="rect">
            <a:avLst/>
          </a:prstGeom>
          <a:noFill/>
        </p:spPr>
        <p:txBody>
          <a:bodyPr wrap="square" rtlCol="0">
            <a:spAutoFit/>
          </a:bodyPr>
          <a:lstStyle/>
          <a:p>
            <a:pPr algn="just"/>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Thảo</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luận</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về</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các</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chính</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sách</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đối</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ngoại</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xã</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endParaRPr lang="fr-FR" sz="2400" dirty="0">
              <a:solidFill>
                <a:schemeClr val="bg1"/>
              </a:solidFill>
              <a:latin typeface="Times New Roman" panose="02020603050405020304" pitchFamily="18" charset="0"/>
              <a:cs typeface="Times New Roman" panose="02020603050405020304" pitchFamily="18" charset="0"/>
            </a:endParaRPr>
          </a:p>
        </p:txBody>
      </p:sp>
      <p:sp>
        <p:nvSpPr>
          <p:cNvPr id="31" name="TextBox 30"/>
          <p:cNvSpPr txBox="1"/>
          <p:nvPr/>
        </p:nvSpPr>
        <p:spPr>
          <a:xfrm>
            <a:off x="1247800" y="4797398"/>
            <a:ext cx="4154413" cy="1569660"/>
          </a:xfrm>
          <a:prstGeom prst="rect">
            <a:avLst/>
          </a:prstGeom>
          <a:noFill/>
        </p:spPr>
        <p:txBody>
          <a:bodyPr wrap="square" rtlCol="0">
            <a:spAutoFit/>
          </a:bodyPr>
          <a:lstStyle/>
          <a:p>
            <a:pPr algn="just"/>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C.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Gặp</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mặt</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lấy</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ý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kiến</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giữa</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lãnh</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đạo</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xã</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nhân</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dân</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trong</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xã</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nhằm</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tiến</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tới</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một</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xã</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phát</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triển</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bậc</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nhất</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endParaRPr lang="fr-FR" sz="2400" dirty="0">
              <a:solidFill>
                <a:schemeClr val="bg1"/>
              </a:solidFill>
              <a:latin typeface="Times New Roman" panose="02020603050405020304" pitchFamily="18" charset="0"/>
              <a:cs typeface="Times New Roman" panose="02020603050405020304" pitchFamily="18" charset="0"/>
            </a:endParaRPr>
          </a:p>
        </p:txBody>
      </p:sp>
      <p:sp>
        <p:nvSpPr>
          <p:cNvPr id="32" name="TextBox 31"/>
          <p:cNvSpPr txBox="1"/>
          <p:nvPr/>
        </p:nvSpPr>
        <p:spPr>
          <a:xfrm>
            <a:off x="6732889" y="2877404"/>
            <a:ext cx="4225987" cy="1569660"/>
          </a:xfrm>
          <a:prstGeom prst="rect">
            <a:avLst/>
          </a:prstGeom>
          <a:noFill/>
        </p:spPr>
        <p:txBody>
          <a:bodyPr wrap="square" rtlCol="0">
            <a:spAutoFit/>
          </a:bodyPr>
          <a:lstStyle/>
          <a:p>
            <a:pPr algn="just"/>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B.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Đổi</a:t>
            </a: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tên</a:t>
            </a: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mục</a:t>
            </a: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tiêu</a:t>
            </a: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hoạt</a:t>
            </a: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xã</a:t>
            </a: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các</a:t>
            </a: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ban,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bộ</a:t>
            </a: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phận</a:t>
            </a: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khác</a:t>
            </a: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nhằm</a:t>
            </a: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tiến</a:t>
            </a: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tới</a:t>
            </a: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xã</a:t>
            </a: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phát</a:t>
            </a: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triển</a:t>
            </a: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bậc</a:t>
            </a: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nhất</a:t>
            </a: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a:t>
            </a:r>
            <a:endParaRPr lang="fr-FR" sz="2400" dirty="0">
              <a:solidFill>
                <a:srgbClr val="FFFF00"/>
              </a:solidFill>
              <a:latin typeface="Times New Roman" panose="02020603050405020304" pitchFamily="18" charset="0"/>
              <a:cs typeface="Times New Roman" panose="02020603050405020304" pitchFamily="18" charset="0"/>
            </a:endParaRPr>
          </a:p>
        </p:txBody>
      </p:sp>
      <p:sp>
        <p:nvSpPr>
          <p:cNvPr id="33" name="TextBox 32"/>
          <p:cNvSpPr txBox="1"/>
          <p:nvPr/>
        </p:nvSpPr>
        <p:spPr>
          <a:xfrm>
            <a:off x="6731352" y="5094450"/>
            <a:ext cx="4212853" cy="830997"/>
          </a:xfrm>
          <a:prstGeom prst="rect">
            <a:avLst/>
          </a:prstGeom>
          <a:noFill/>
        </p:spPr>
        <p:txBody>
          <a:bodyPr wrap="square" rtlCol="0">
            <a:spAutoFit/>
          </a:bodyPr>
          <a:lstStyle/>
          <a:p>
            <a:pPr algn="just"/>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D.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Ông</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chủ</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tịch</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tuyên</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bố</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về</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kế</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hoạch</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đổi</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mới</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xã</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Cà</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Hạ</a:t>
            </a:r>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fr-FR" sz="2400" dirty="0">
              <a:solidFill>
                <a:schemeClr val="bg1"/>
              </a:solidFill>
              <a:latin typeface="Times New Roman" panose="02020603050405020304" pitchFamily="18" charset="0"/>
              <a:cs typeface="Times New Roman" panose="02020603050405020304" pitchFamily="18" charset="0"/>
            </a:endParaRPr>
          </a:p>
        </p:txBody>
      </p:sp>
      <p:pic>
        <p:nvPicPr>
          <p:cNvPr id="2" name="My Video">
            <a:hlinkClick r:id="" action="ppaction://media"/>
          </p:cNvPr>
          <p:cNvPicPr>
            <a:picLocks noChangeAspect="1"/>
          </p:cNvPicPr>
          <p:nvPr>
            <a:audioFile r:link="rId7"/>
            <p:extLst>
              <p:ext uri="{DAA4B4D4-6D71-4841-9C94-3DE7FCFB9230}">
                <p14:media xmlns:p14="http://schemas.microsoft.com/office/powerpoint/2010/main" r:embed="rId8">
                  <p14:trim st="1252,000000"/>
                </p14:media>
              </p:ext>
            </p:extLst>
          </p:nvPr>
        </p:nvPicPr>
        <p:blipFill>
          <a:blip r:embed="rId9"/>
          <a:stretch>
            <a:fillRect/>
          </a:stretch>
        </p:blipFill>
        <p:spPr>
          <a:xfrm>
            <a:off x="-915163" y="83328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par>
                                <p:cTn id="11" presetID="1" presetClass="mediacall" presetSubtype="0" fill="hold" nodeType="withEffect">
                                  <p:stCondLst>
                                    <p:cond delay="0"/>
                                  </p:stCondLst>
                                  <p:childTnLst>
                                    <p:cmd type="call" cmd="playFrom(0.0)">
                                      <p:cBhvr>
                                        <p:cTn id="12" dur="2661" fill="hold"/>
                                        <p:tgtEl>
                                          <p:spTgt spid="2"/>
                                        </p:tgtEl>
                                      </p:cBhvr>
                                    </p:cmd>
                                  </p:childTnLst>
                                </p:cTn>
                              </p:par>
                              <p:par>
                                <p:cTn id="13" presetID="27" presetClass="emph" presetSubtype="0" repeatCount="indefinite" fill="remove" nodeType="withEffect">
                                  <p:stCondLst>
                                    <p:cond delay="0"/>
                                  </p:stCondLst>
                                  <p:childTnLst>
                                    <p:animClr clrSpc="rgb" dir="cw">
                                      <p:cBhvr override="childStyle">
                                        <p:cTn id="14" dur="250" autoRev="1" fill="remove"/>
                                        <p:tgtEl>
                                          <p:spTgt spid="32">
                                            <p:txEl>
                                              <p:pRg st="0" end="0"/>
                                            </p:txEl>
                                          </p:spTgt>
                                        </p:tgtEl>
                                        <p:attrNameLst>
                                          <p:attrName>style.color</p:attrName>
                                        </p:attrNameLst>
                                      </p:cBhvr>
                                      <p:to>
                                        <a:schemeClr val="bg1"/>
                                      </p:to>
                                    </p:animClr>
                                    <p:animClr clrSpc="rgb" dir="cw">
                                      <p:cBhvr>
                                        <p:cTn id="15" dur="250" autoRev="1" fill="remove"/>
                                        <p:tgtEl>
                                          <p:spTgt spid="32">
                                            <p:txEl>
                                              <p:pRg st="0" end="0"/>
                                            </p:txEl>
                                          </p:spTgt>
                                        </p:tgtEl>
                                        <p:attrNameLst>
                                          <p:attrName>fillcolor</p:attrName>
                                        </p:attrNameLst>
                                      </p:cBhvr>
                                      <p:to>
                                        <a:schemeClr val="bg1"/>
                                      </p:to>
                                    </p:animClr>
                                    <p:set>
                                      <p:cBhvr>
                                        <p:cTn id="16" dur="250" autoRev="1" fill="remove"/>
                                        <p:tgtEl>
                                          <p:spTgt spid="32">
                                            <p:txEl>
                                              <p:pRg st="0" end="0"/>
                                            </p:txEl>
                                          </p:spTgt>
                                        </p:tgtEl>
                                        <p:attrNameLst>
                                          <p:attrName>fill.type</p:attrName>
                                        </p:attrNameLst>
                                      </p:cBhvr>
                                      <p:to>
                                        <p:strVal val="solid"/>
                                      </p:to>
                                    </p:set>
                                    <p:set>
                                      <p:cBhvr>
                                        <p:cTn id="17" dur="250" autoRev="1" fill="remove"/>
                                        <p:tgtEl>
                                          <p:spTgt spid="32">
                                            <p:txEl>
                                              <p:pRg st="0" end="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 name="Picture 2" descr="Gold Texture Background Image"/>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482885" y="1118719"/>
            <a:ext cx="13120097" cy="5841503"/>
            <a:chOff x="333828" y="1584291"/>
            <a:chExt cx="11524343" cy="4847772"/>
          </a:xfrm>
          <a:effectLst>
            <a:outerShdw blurRad="63500" sx="102000" sy="102000" algn="ctr" rotWithShape="0">
              <a:prstClr val="black">
                <a:alpha val="80000"/>
              </a:prstClr>
            </a:outerShdw>
          </a:effectLst>
        </p:grpSpPr>
        <p:pic>
          <p:nvPicPr>
            <p:cNvPr id="13" name="Picture 12"/>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b="8917"/>
            <a:stretch>
              <a:fillRect/>
            </a:stretch>
          </p:blipFill>
          <p:spPr>
            <a:xfrm>
              <a:off x="1482427" y="1858247"/>
              <a:ext cx="9349696" cy="4233063"/>
            </a:xfrm>
            <a:prstGeom prst="rect">
              <a:avLst/>
            </a:prstGeom>
          </p:spPr>
        </p:pic>
        <p:pic>
          <p:nvPicPr>
            <p:cNvPr id="15" name="Picture 14"/>
            <p:cNvPicPr>
              <a:picLocks noChangeAspect="1"/>
            </p:cNvPicPr>
            <p:nvPr/>
          </p:nvPicPr>
          <p:blipFill rotWithShape="1">
            <a:blip r:embed="rId4">
              <a:extLst>
                <a:ext uri="{BEBA8EAE-BF5A-486C-A8C5-ECC9F3942E4B}">
                  <a14:imgProps xmlns:a14="http://schemas.microsoft.com/office/drawing/2010/main">
                    <a14:imgLayer r:embed="rId5">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a:fillRect/>
            </a:stretch>
          </p:blipFill>
          <p:spPr>
            <a:xfrm>
              <a:off x="333828" y="1584291"/>
              <a:ext cx="11524343" cy="4847772"/>
            </a:xfrm>
            <a:prstGeom prst="rect">
              <a:avLst/>
            </a:prstGeom>
          </p:spPr>
        </p:pic>
      </p:grpSp>
      <p:sp>
        <p:nvSpPr>
          <p:cNvPr id="18" name="TextBox 17"/>
          <p:cNvSpPr txBox="1"/>
          <p:nvPr/>
        </p:nvSpPr>
        <p:spPr>
          <a:xfrm>
            <a:off x="4216399" y="72404"/>
            <a:ext cx="3759200" cy="830997"/>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fr-FR" sz="4800" b="1" dirty="0" err="1">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Câu</a:t>
            </a:r>
            <a:r>
              <a:rPr lang="fr-FR" sz="4800" b="1" dirty="0">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 </a:t>
            </a:r>
            <a:r>
              <a:rPr lang="fr-FR" sz="4800" b="1" dirty="0" err="1">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hỏi</a:t>
            </a:r>
            <a:r>
              <a:rPr lang="fr-FR" sz="4800" b="1" dirty="0">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 2</a:t>
            </a:r>
            <a:endParaRPr lang="fr-FR" sz="4800" b="1" dirty="0">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endParaRPr>
          </a:p>
        </p:txBody>
      </p:sp>
      <p:pic>
        <p:nvPicPr>
          <p:cNvPr id="20" name="Picture 19" descr="Logo&#10;&#10;Description automatically generate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19161" y="29781"/>
            <a:ext cx="2473163" cy="2473163"/>
          </a:xfrm>
          <a:prstGeom prst="rect">
            <a:avLst/>
          </a:prstGeom>
          <a:effectLst>
            <a:outerShdw blurRad="50800" dist="38100" dir="5400000" algn="t" rotWithShape="0">
              <a:prstClr val="black">
                <a:alpha val="40000"/>
              </a:prstClr>
            </a:outerShdw>
          </a:effectLst>
        </p:spPr>
      </p:pic>
      <p:sp>
        <p:nvSpPr>
          <p:cNvPr id="12" name="TextBox 11"/>
          <p:cNvSpPr txBox="1"/>
          <p:nvPr/>
        </p:nvSpPr>
        <p:spPr>
          <a:xfrm>
            <a:off x="979933" y="1918150"/>
            <a:ext cx="10075833" cy="523220"/>
          </a:xfrm>
          <a:prstGeom prst="rect">
            <a:avLst/>
          </a:prstGeom>
          <a:noFill/>
        </p:spPr>
        <p:txBody>
          <a:bodyPr wrap="square" rtlCol="0">
            <a:spAutoFit/>
          </a:bodyPr>
          <a:lstStyle/>
          <a:p>
            <a:pPr algn="ct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Phương</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án</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nào</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dưới</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đây</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hận</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xét</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đúng</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về</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tên</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nhân</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vật</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endParaRPr lang="fr-FR" sz="2800" dirty="0">
              <a:solidFill>
                <a:schemeClr val="bg1"/>
              </a:solidFill>
              <a:latin typeface="Times New Roman" panose="02020603050405020304" pitchFamily="18" charset="0"/>
              <a:cs typeface="Times New Roman" panose="02020603050405020304" pitchFamily="18" charset="0"/>
            </a:endParaRPr>
          </a:p>
        </p:txBody>
      </p:sp>
      <p:grpSp>
        <p:nvGrpSpPr>
          <p:cNvPr id="16" name="Group 15"/>
          <p:cNvGrpSpPr/>
          <p:nvPr/>
        </p:nvGrpSpPr>
        <p:grpSpPr>
          <a:xfrm>
            <a:off x="641588" y="2756699"/>
            <a:ext cx="5525965" cy="1848859"/>
            <a:chOff x="333828" y="1584290"/>
            <a:chExt cx="11524343" cy="4847773"/>
          </a:xfrm>
        </p:grpSpPr>
        <p:pic>
          <p:nvPicPr>
            <p:cNvPr id="17" name="Picture 16"/>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b="8917"/>
            <a:stretch>
              <a:fillRect/>
            </a:stretch>
          </p:blipFill>
          <p:spPr>
            <a:xfrm>
              <a:off x="1482427" y="1858247"/>
              <a:ext cx="9349696" cy="4233063"/>
            </a:xfrm>
            <a:prstGeom prst="rect">
              <a:avLst/>
            </a:prstGeom>
          </p:spPr>
        </p:pic>
        <p:pic>
          <p:nvPicPr>
            <p:cNvPr id="19" name="Picture 18"/>
            <p:cNvPicPr>
              <a:picLocks noChangeAspect="1"/>
            </p:cNvPicPr>
            <p:nvPr/>
          </p:nvPicPr>
          <p:blipFill rotWithShape="1">
            <a:blip r:embed="rId4">
              <a:extLst>
                <a:ext uri="{BEBA8EAE-BF5A-486C-A8C5-ECC9F3942E4B}">
                  <a14:imgProps xmlns:a14="http://schemas.microsoft.com/office/drawing/2010/main">
                    <a14:imgLayer r:embed="rId5">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a:fillRect/>
            </a:stretch>
          </p:blipFill>
          <p:spPr>
            <a:xfrm>
              <a:off x="333828" y="1584290"/>
              <a:ext cx="11524343" cy="4847773"/>
            </a:xfrm>
            <a:prstGeom prst="rect">
              <a:avLst/>
            </a:prstGeom>
          </p:spPr>
        </p:pic>
      </p:grpSp>
      <p:grpSp>
        <p:nvGrpSpPr>
          <p:cNvPr id="21" name="Group 20"/>
          <p:cNvGrpSpPr/>
          <p:nvPr/>
        </p:nvGrpSpPr>
        <p:grpSpPr>
          <a:xfrm>
            <a:off x="5984383" y="2786740"/>
            <a:ext cx="5525965" cy="1848859"/>
            <a:chOff x="333828" y="1584291"/>
            <a:chExt cx="11524343" cy="4847772"/>
          </a:xfrm>
        </p:grpSpPr>
        <p:pic>
          <p:nvPicPr>
            <p:cNvPr id="22" name="Picture 2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b="8917"/>
            <a:stretch>
              <a:fillRect/>
            </a:stretch>
          </p:blipFill>
          <p:spPr>
            <a:xfrm>
              <a:off x="1482427" y="1858247"/>
              <a:ext cx="9349696" cy="4233063"/>
            </a:xfrm>
            <a:prstGeom prst="rect">
              <a:avLst/>
            </a:prstGeom>
          </p:spPr>
        </p:pic>
        <p:pic>
          <p:nvPicPr>
            <p:cNvPr id="23" name="Picture 22"/>
            <p:cNvPicPr>
              <a:picLocks noChangeAspect="1"/>
            </p:cNvPicPr>
            <p:nvPr/>
          </p:nvPicPr>
          <p:blipFill rotWithShape="1">
            <a:blip r:embed="rId4">
              <a:extLst>
                <a:ext uri="{BEBA8EAE-BF5A-486C-A8C5-ECC9F3942E4B}">
                  <a14:imgProps xmlns:a14="http://schemas.microsoft.com/office/drawing/2010/main">
                    <a14:imgLayer r:embed="rId5">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a:fillRect/>
            </a:stretch>
          </p:blipFill>
          <p:spPr>
            <a:xfrm>
              <a:off x="333828" y="1584291"/>
              <a:ext cx="11524343" cy="4847772"/>
            </a:xfrm>
            <a:prstGeom prst="rect">
              <a:avLst/>
            </a:prstGeom>
          </p:spPr>
        </p:pic>
      </p:grpSp>
      <p:grpSp>
        <p:nvGrpSpPr>
          <p:cNvPr id="24" name="Group 23"/>
          <p:cNvGrpSpPr/>
          <p:nvPr/>
        </p:nvGrpSpPr>
        <p:grpSpPr>
          <a:xfrm>
            <a:off x="604064" y="4657837"/>
            <a:ext cx="5525965" cy="1848859"/>
            <a:chOff x="333828" y="1584291"/>
            <a:chExt cx="11524343" cy="4847772"/>
          </a:xfrm>
        </p:grpSpPr>
        <p:pic>
          <p:nvPicPr>
            <p:cNvPr id="25" name="Picture 2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b="8917"/>
            <a:stretch>
              <a:fillRect/>
            </a:stretch>
          </p:blipFill>
          <p:spPr>
            <a:xfrm>
              <a:off x="1482427" y="1858247"/>
              <a:ext cx="9349696" cy="4233063"/>
            </a:xfrm>
            <a:prstGeom prst="rect">
              <a:avLst/>
            </a:prstGeom>
          </p:spPr>
        </p:pic>
        <p:pic>
          <p:nvPicPr>
            <p:cNvPr id="26" name="Picture 25"/>
            <p:cNvPicPr>
              <a:picLocks noChangeAspect="1"/>
            </p:cNvPicPr>
            <p:nvPr/>
          </p:nvPicPr>
          <p:blipFill rotWithShape="1">
            <a:blip r:embed="rId4">
              <a:extLst>
                <a:ext uri="{BEBA8EAE-BF5A-486C-A8C5-ECC9F3942E4B}">
                  <a14:imgProps xmlns:a14="http://schemas.microsoft.com/office/drawing/2010/main">
                    <a14:imgLayer r:embed="rId5">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a:fillRect/>
            </a:stretch>
          </p:blipFill>
          <p:spPr>
            <a:xfrm>
              <a:off x="333828" y="1584291"/>
              <a:ext cx="11524343" cy="4847772"/>
            </a:xfrm>
            <a:prstGeom prst="rect">
              <a:avLst/>
            </a:prstGeom>
          </p:spPr>
        </p:pic>
      </p:grpSp>
      <p:grpSp>
        <p:nvGrpSpPr>
          <p:cNvPr id="27" name="Group 26"/>
          <p:cNvGrpSpPr/>
          <p:nvPr/>
        </p:nvGrpSpPr>
        <p:grpSpPr>
          <a:xfrm>
            <a:off x="5977480" y="4620863"/>
            <a:ext cx="5525965" cy="1848859"/>
            <a:chOff x="333828" y="1584291"/>
            <a:chExt cx="11524343" cy="4847772"/>
          </a:xfrm>
        </p:grpSpPr>
        <p:pic>
          <p:nvPicPr>
            <p:cNvPr id="28" name="Picture 2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b="8917"/>
            <a:stretch>
              <a:fillRect/>
            </a:stretch>
          </p:blipFill>
          <p:spPr>
            <a:xfrm>
              <a:off x="1482427" y="1858247"/>
              <a:ext cx="9349696" cy="4233063"/>
            </a:xfrm>
            <a:prstGeom prst="rect">
              <a:avLst/>
            </a:prstGeom>
          </p:spPr>
        </p:pic>
        <p:pic>
          <p:nvPicPr>
            <p:cNvPr id="29" name="Picture 28"/>
            <p:cNvPicPr>
              <a:picLocks noChangeAspect="1"/>
            </p:cNvPicPr>
            <p:nvPr/>
          </p:nvPicPr>
          <p:blipFill rotWithShape="1">
            <a:blip r:embed="rId4">
              <a:extLst>
                <a:ext uri="{BEBA8EAE-BF5A-486C-A8C5-ECC9F3942E4B}">
                  <a14:imgProps xmlns:a14="http://schemas.microsoft.com/office/drawing/2010/main">
                    <a14:imgLayer r:embed="rId5">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a:fillRect/>
            </a:stretch>
          </p:blipFill>
          <p:spPr>
            <a:xfrm>
              <a:off x="333828" y="1584291"/>
              <a:ext cx="11524343" cy="4847772"/>
            </a:xfrm>
            <a:prstGeom prst="rect">
              <a:avLst/>
            </a:prstGeom>
          </p:spPr>
        </p:pic>
      </p:grpSp>
      <p:sp>
        <p:nvSpPr>
          <p:cNvPr id="30" name="TextBox 29"/>
          <p:cNvSpPr txBox="1"/>
          <p:nvPr/>
        </p:nvSpPr>
        <p:spPr>
          <a:xfrm>
            <a:off x="1210006" y="2880770"/>
            <a:ext cx="4283167" cy="1446550"/>
          </a:xfrm>
          <a:prstGeom prst="rect">
            <a:avLst/>
          </a:prstGeom>
          <a:noFill/>
        </p:spPr>
        <p:txBody>
          <a:bodyPr wrap="square" rtlCol="0">
            <a:spAutoFit/>
          </a:bodyPr>
          <a:lstStyle/>
          <a:p>
            <a:pPr algn="just"/>
            <a:r>
              <a:rPr lang="en-US" sz="2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 </a:t>
            </a:r>
            <a:r>
              <a:rPr lang="en-US" sz="2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Tên</a:t>
            </a:r>
            <a:r>
              <a:rPr lang="en-US" sz="2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nhân</a:t>
            </a:r>
            <a:r>
              <a:rPr lang="en-US" sz="2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vật</a:t>
            </a:r>
            <a:r>
              <a:rPr lang="en-US" sz="2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chủ</a:t>
            </a:r>
            <a:r>
              <a:rPr lang="en-US" sz="2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yếu</a:t>
            </a:r>
            <a:r>
              <a:rPr lang="en-US" sz="2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là</a:t>
            </a:r>
            <a:r>
              <a:rPr lang="en-US" sz="2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từ</a:t>
            </a:r>
            <a:r>
              <a:rPr lang="en-US" sz="2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ngữ</a:t>
            </a:r>
            <a:r>
              <a:rPr lang="en-US" sz="2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thuần</a:t>
            </a:r>
            <a:r>
              <a:rPr lang="en-US" sz="2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Việt</a:t>
            </a:r>
            <a:r>
              <a:rPr lang="en-US" sz="2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gắn</a:t>
            </a:r>
            <a:r>
              <a:rPr lang="en-US" sz="2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với</a:t>
            </a:r>
            <a:r>
              <a:rPr lang="en-US" sz="2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cuộc</a:t>
            </a:r>
            <a:r>
              <a:rPr lang="en-US" sz="2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sống</a:t>
            </a:r>
            <a:r>
              <a:rPr lang="en-US" sz="2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thôn</a:t>
            </a:r>
            <a:r>
              <a:rPr lang="en-US" sz="2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quê</a:t>
            </a:r>
            <a:r>
              <a:rPr lang="en-US" sz="2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nếu</a:t>
            </a:r>
            <a:r>
              <a:rPr lang="en-US" sz="2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xét</a:t>
            </a:r>
            <a:r>
              <a:rPr lang="en-US" sz="2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theo</a:t>
            </a:r>
            <a:r>
              <a:rPr lang="en-US" sz="2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cách</a:t>
            </a:r>
            <a:r>
              <a:rPr lang="en-US" sz="2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đặt</a:t>
            </a:r>
            <a:r>
              <a:rPr lang="en-US" sz="2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tên</a:t>
            </a:r>
            <a:r>
              <a:rPr lang="en-US" sz="2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ngày</a:t>
            </a:r>
            <a:r>
              <a:rPr lang="en-US" sz="2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nay </a:t>
            </a:r>
            <a:r>
              <a:rPr lang="en-US" sz="2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thì</a:t>
            </a:r>
            <a:r>
              <a:rPr lang="en-US" sz="2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là</a:t>
            </a:r>
            <a:r>
              <a:rPr lang="en-US" sz="2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hay.</a:t>
            </a:r>
            <a:endParaRPr lang="fr-FR" sz="2200" dirty="0">
              <a:solidFill>
                <a:schemeClr val="bg1"/>
              </a:solidFill>
              <a:latin typeface="Times New Roman" panose="02020603050405020304" pitchFamily="18" charset="0"/>
              <a:cs typeface="Times New Roman" panose="02020603050405020304" pitchFamily="18" charset="0"/>
            </a:endParaRPr>
          </a:p>
        </p:txBody>
      </p:sp>
      <p:sp>
        <p:nvSpPr>
          <p:cNvPr id="31" name="TextBox 30"/>
          <p:cNvSpPr txBox="1"/>
          <p:nvPr/>
        </p:nvSpPr>
        <p:spPr>
          <a:xfrm>
            <a:off x="1154824" y="5129774"/>
            <a:ext cx="4154413" cy="769441"/>
          </a:xfrm>
          <a:prstGeom prst="rect">
            <a:avLst/>
          </a:prstGeom>
          <a:noFill/>
        </p:spPr>
        <p:txBody>
          <a:bodyPr wrap="square" rtlCol="0">
            <a:spAutoFit/>
          </a:bodyPr>
          <a:lstStyle/>
          <a:p>
            <a:pPr algn="just"/>
            <a:r>
              <a:rPr lang="en-US" sz="2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C. </a:t>
            </a:r>
            <a:r>
              <a:rPr lang="en-US" sz="2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Tên</a:t>
            </a:r>
            <a:r>
              <a:rPr lang="en-US" sz="2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nhân</a:t>
            </a:r>
            <a:r>
              <a:rPr lang="en-US" sz="2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vật</a:t>
            </a:r>
            <a:r>
              <a:rPr lang="en-US" sz="2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chủ</a:t>
            </a:r>
            <a:r>
              <a:rPr lang="en-US" sz="2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yếu</a:t>
            </a:r>
            <a:r>
              <a:rPr lang="en-US" sz="2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là</a:t>
            </a:r>
            <a:r>
              <a:rPr lang="en-US" sz="2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kết</a:t>
            </a:r>
            <a:r>
              <a:rPr lang="en-US" sz="2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hợp</a:t>
            </a:r>
            <a:r>
              <a:rPr lang="en-US" sz="2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từ</a:t>
            </a:r>
            <a:r>
              <a:rPr lang="en-US" sz="2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Hán</a:t>
            </a:r>
            <a:r>
              <a:rPr lang="en-US" sz="2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Việt</a:t>
            </a:r>
            <a:r>
              <a:rPr lang="en-US" sz="2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endParaRPr lang="fr-FR" sz="2200" dirty="0">
              <a:solidFill>
                <a:schemeClr val="bg1"/>
              </a:solidFill>
              <a:latin typeface="Times New Roman" panose="02020603050405020304" pitchFamily="18" charset="0"/>
              <a:cs typeface="Times New Roman" panose="02020603050405020304" pitchFamily="18" charset="0"/>
            </a:endParaRPr>
          </a:p>
        </p:txBody>
      </p:sp>
      <p:sp>
        <p:nvSpPr>
          <p:cNvPr id="32" name="TextBox 31"/>
          <p:cNvSpPr txBox="1"/>
          <p:nvPr/>
        </p:nvSpPr>
        <p:spPr>
          <a:xfrm>
            <a:off x="6732889" y="2877404"/>
            <a:ext cx="4225987" cy="1446550"/>
          </a:xfrm>
          <a:prstGeom prst="rect">
            <a:avLst/>
          </a:prstGeom>
          <a:noFill/>
        </p:spPr>
        <p:txBody>
          <a:bodyPr wrap="square" rtlCol="0">
            <a:spAutoFit/>
          </a:bodyPr>
          <a:lstStyle/>
          <a:p>
            <a:pPr algn="just"/>
            <a:r>
              <a:rPr lang="en-US" sz="2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B. </a:t>
            </a:r>
            <a:r>
              <a:rPr lang="en-US" sz="2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Tên</a:t>
            </a:r>
            <a:r>
              <a:rPr lang="en-US" sz="2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nhân</a:t>
            </a:r>
            <a:r>
              <a:rPr lang="en-US" sz="2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vật</a:t>
            </a:r>
            <a:r>
              <a:rPr lang="en-US" sz="2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có</a:t>
            </a:r>
            <a:r>
              <a:rPr lang="en-US" sz="2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tính</a:t>
            </a:r>
            <a:r>
              <a:rPr lang="en-US" sz="2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mới</a:t>
            </a:r>
            <a:r>
              <a:rPr lang="en-US" sz="2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mẻ</a:t>
            </a:r>
            <a:r>
              <a:rPr lang="en-US" sz="2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sang </a:t>
            </a:r>
            <a:r>
              <a:rPr lang="en-US" sz="2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trọng</a:t>
            </a:r>
            <a:r>
              <a:rPr lang="en-US" sz="2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lịch</a:t>
            </a:r>
            <a:r>
              <a:rPr lang="en-US" sz="2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thiệp</a:t>
            </a:r>
            <a:r>
              <a:rPr lang="en-US" sz="2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khác</a:t>
            </a:r>
            <a:r>
              <a:rPr lang="en-US" sz="2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với</a:t>
            </a:r>
            <a:r>
              <a:rPr lang="en-US" sz="2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cách</a:t>
            </a:r>
            <a:r>
              <a:rPr lang="en-US" sz="2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đặt</a:t>
            </a:r>
            <a:r>
              <a:rPr lang="en-US" sz="2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tên</a:t>
            </a:r>
            <a:r>
              <a:rPr lang="en-US" sz="2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ở </a:t>
            </a:r>
            <a:r>
              <a:rPr lang="en-US" sz="2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thời</a:t>
            </a:r>
            <a:r>
              <a:rPr lang="en-US" sz="2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điểm</a:t>
            </a:r>
            <a:r>
              <a:rPr lang="en-US" sz="2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trong</a:t>
            </a:r>
            <a:r>
              <a:rPr lang="en-US" sz="2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văn</a:t>
            </a:r>
            <a:r>
              <a:rPr lang="en-US" sz="2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bản</a:t>
            </a:r>
            <a:r>
              <a:rPr lang="en-US" sz="2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endParaRPr lang="fr-FR" sz="2200" dirty="0">
              <a:solidFill>
                <a:schemeClr val="bg1"/>
              </a:solidFill>
              <a:latin typeface="Times New Roman" panose="02020603050405020304" pitchFamily="18" charset="0"/>
              <a:cs typeface="Times New Roman" panose="02020603050405020304" pitchFamily="18" charset="0"/>
            </a:endParaRPr>
          </a:p>
        </p:txBody>
      </p:sp>
      <p:sp>
        <p:nvSpPr>
          <p:cNvPr id="33" name="TextBox 32"/>
          <p:cNvSpPr txBox="1"/>
          <p:nvPr/>
        </p:nvSpPr>
        <p:spPr>
          <a:xfrm>
            <a:off x="6731352" y="5094450"/>
            <a:ext cx="4212853" cy="769441"/>
          </a:xfrm>
          <a:prstGeom prst="rect">
            <a:avLst/>
          </a:prstGeom>
          <a:noFill/>
        </p:spPr>
        <p:txBody>
          <a:bodyPr wrap="square" rtlCol="0">
            <a:spAutoFit/>
          </a:bodyPr>
          <a:lstStyle/>
          <a:p>
            <a:pPr algn="just"/>
            <a:r>
              <a:rPr lang="en-US" sz="2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D. </a:t>
            </a:r>
            <a:r>
              <a:rPr lang="en-US" sz="2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Tên</a:t>
            </a:r>
            <a:r>
              <a:rPr lang="en-US" sz="2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các</a:t>
            </a:r>
            <a:r>
              <a:rPr lang="en-US" sz="2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nhân</a:t>
            </a:r>
            <a:r>
              <a:rPr lang="en-US" sz="2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vật</a:t>
            </a:r>
            <a:r>
              <a:rPr lang="en-US" sz="2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có</a:t>
            </a:r>
            <a:r>
              <a:rPr lang="en-US" sz="2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điểm</a:t>
            </a:r>
            <a:r>
              <a:rPr lang="en-US" sz="2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chung</a:t>
            </a:r>
            <a:r>
              <a:rPr lang="en-US" sz="2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endParaRPr lang="fr-FR" sz="2200" dirty="0">
              <a:solidFill>
                <a:schemeClr val="bg1"/>
              </a:solidFill>
              <a:latin typeface="Times New Roman" panose="02020603050405020304" pitchFamily="18" charset="0"/>
              <a:cs typeface="Times New Roman" panose="02020603050405020304" pitchFamily="18" charset="0"/>
            </a:endParaRPr>
          </a:p>
        </p:txBody>
      </p:sp>
      <p:pic>
        <p:nvPicPr>
          <p:cNvPr id="411" name="COUNTDOWN 15s">
            <a:hlinkClick r:id="" action="ppaction://media"/>
          </p:cNvPr>
          <p:cNvPicPr>
            <a:picLocks noChangeAspect="1"/>
          </p:cNvPicPr>
          <p:nvPr>
            <a:videoFile r:link="rId7"/>
            <p:extLst>
              <p:ext uri="{DAA4B4D4-6D71-4841-9C94-3DE7FCFB9230}">
                <p14:media xmlns:p14="http://schemas.microsoft.com/office/powerpoint/2010/main" r:embed="rId8"/>
              </p:ext>
            </p:extLst>
          </p:nvPr>
        </p:nvPicPr>
        <p:blipFill rotWithShape="1">
          <a:blip r:embed="rId9"/>
          <a:srcRect l="28216" t="13175" r="27921" b="10643"/>
          <a:stretch>
            <a:fillRect/>
          </a:stretch>
        </p:blipFill>
        <p:spPr>
          <a:xfrm>
            <a:off x="5109045" y="3739658"/>
            <a:ext cx="1813207" cy="1771473"/>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par>
                                <p:cTn id="11" presetID="22" presetClass="entr" presetSubtype="8"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75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wipe(left)">
                                      <p:cBhvr>
                                        <p:cTn id="18" dur="750"/>
                                        <p:tgtEl>
                                          <p:spTgt spid="30"/>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wipe(left)">
                                      <p:cBhvr>
                                        <p:cTn id="21" dur="750"/>
                                        <p:tgtEl>
                                          <p:spTgt spid="32"/>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wipe(left)">
                                      <p:cBhvr>
                                        <p:cTn id="24" dur="750"/>
                                        <p:tgtEl>
                                          <p:spTgt spid="31"/>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left)">
                                      <p:cBhvr>
                                        <p:cTn id="27" dur="75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19179" fill="hold"/>
                                        <p:tgtEl>
                                          <p:spTgt spid="4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2" fill="hold" display="0">
                  <p:stCondLst>
                    <p:cond delay="indefinite"/>
                  </p:stCondLst>
                </p:cTn>
                <p:tgtEl>
                  <p:spTgt spid="411"/>
                </p:tgtEl>
              </p:cMediaNode>
            </p:video>
            <p:seq concurrent="1" nextAc="seek">
              <p:cTn id="33" restart="whenNotActive" fill="hold" evtFilter="cancelBubble" nodeType="interactiveSeq">
                <p:stCondLst>
                  <p:cond evt="onClick" delay="0">
                    <p:tgtEl>
                      <p:spTgt spid="411"/>
                    </p:tgtEl>
                  </p:cond>
                </p:stCondLst>
                <p:endSync evt="end" delay="0">
                  <p:rtn val="all"/>
                </p:endSync>
                <p:childTnLst>
                  <p:par>
                    <p:cTn id="34" fill="hold">
                      <p:stCondLst>
                        <p:cond delay="0"/>
                      </p:stCondLst>
                      <p:childTnLst>
                        <p:par>
                          <p:cTn id="35" fill="hold">
                            <p:stCondLst>
                              <p:cond delay="0"/>
                            </p:stCondLst>
                            <p:childTnLst>
                              <p:par>
                                <p:cTn id="36" presetID="2" presetClass="mediacall" presetSubtype="0" fill="hold" nodeType="clickEffect">
                                  <p:stCondLst>
                                    <p:cond delay="0"/>
                                  </p:stCondLst>
                                  <p:childTnLst>
                                    <p:cmd type="call" cmd="togglePause">
                                      <p:cBhvr>
                                        <p:cTn id="37" dur="1" fill="hold"/>
                                        <p:tgtEl>
                                          <p:spTgt spid="411"/>
                                        </p:tgtEl>
                                      </p:cBhvr>
                                    </p:cmd>
                                  </p:childTnLst>
                                </p:cTn>
                              </p:par>
                            </p:childTnLst>
                          </p:cTn>
                        </p:par>
                      </p:childTnLst>
                    </p:cTn>
                  </p:par>
                </p:childTnLst>
              </p:cTn>
              <p:nextCondLst>
                <p:cond evt="onClick" delay="0">
                  <p:tgtEl>
                    <p:spTgt spid="411"/>
                  </p:tgtEl>
                </p:cond>
              </p:nextCondLst>
            </p:seq>
          </p:childTnLst>
        </p:cTn>
      </p:par>
    </p:tnLst>
    <p:bldLst>
      <p:bldP spid="12" grpId="0"/>
      <p:bldP spid="30" grpId="0"/>
      <p:bldP spid="31" grpId="0"/>
      <p:bldP spid="32" grpId="0"/>
      <p:bldP spid="3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 name="Picture 2" descr="Gold Texture Background Image"/>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482885" y="1118719"/>
            <a:ext cx="13120097" cy="5841503"/>
            <a:chOff x="333828" y="1584291"/>
            <a:chExt cx="11524343" cy="4847772"/>
          </a:xfrm>
          <a:effectLst>
            <a:outerShdw blurRad="63500" sx="102000" sy="102000" algn="ctr" rotWithShape="0">
              <a:prstClr val="black">
                <a:alpha val="80000"/>
              </a:prstClr>
            </a:outerShdw>
          </a:effectLst>
        </p:grpSpPr>
        <p:pic>
          <p:nvPicPr>
            <p:cNvPr id="13" name="Picture 12"/>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b="8917"/>
            <a:stretch>
              <a:fillRect/>
            </a:stretch>
          </p:blipFill>
          <p:spPr>
            <a:xfrm>
              <a:off x="1482427" y="1858247"/>
              <a:ext cx="9349696" cy="4233063"/>
            </a:xfrm>
            <a:prstGeom prst="rect">
              <a:avLst/>
            </a:prstGeom>
          </p:spPr>
        </p:pic>
        <p:pic>
          <p:nvPicPr>
            <p:cNvPr id="15" name="Picture 14"/>
            <p:cNvPicPr>
              <a:picLocks noChangeAspect="1"/>
            </p:cNvPicPr>
            <p:nvPr/>
          </p:nvPicPr>
          <p:blipFill rotWithShape="1">
            <a:blip r:embed="rId4">
              <a:extLst>
                <a:ext uri="{BEBA8EAE-BF5A-486C-A8C5-ECC9F3942E4B}">
                  <a14:imgProps xmlns:a14="http://schemas.microsoft.com/office/drawing/2010/main">
                    <a14:imgLayer r:embed="rId5">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a:fillRect/>
            </a:stretch>
          </p:blipFill>
          <p:spPr>
            <a:xfrm>
              <a:off x="333828" y="1584291"/>
              <a:ext cx="11524343" cy="4847772"/>
            </a:xfrm>
            <a:prstGeom prst="rect">
              <a:avLst/>
            </a:prstGeom>
          </p:spPr>
        </p:pic>
      </p:grpSp>
      <p:sp>
        <p:nvSpPr>
          <p:cNvPr id="18" name="TextBox 17"/>
          <p:cNvSpPr txBox="1"/>
          <p:nvPr/>
        </p:nvSpPr>
        <p:spPr>
          <a:xfrm>
            <a:off x="4216399" y="72404"/>
            <a:ext cx="3759200" cy="830997"/>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fr-FR" sz="4800" b="1" dirty="0" err="1">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Câu</a:t>
            </a:r>
            <a:r>
              <a:rPr lang="fr-FR" sz="4800" b="1" dirty="0">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 </a:t>
            </a:r>
            <a:r>
              <a:rPr lang="fr-FR" sz="4800" b="1" dirty="0" err="1">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hỏi</a:t>
            </a:r>
            <a:r>
              <a:rPr lang="fr-FR" sz="4800" b="1" dirty="0">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 2</a:t>
            </a:r>
            <a:endParaRPr lang="fr-FR" sz="4800" b="1" dirty="0">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endParaRPr>
          </a:p>
        </p:txBody>
      </p:sp>
      <p:pic>
        <p:nvPicPr>
          <p:cNvPr id="20" name="Picture 19" descr="Logo&#10;&#10;Description automatically generate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19161" y="29781"/>
            <a:ext cx="2473163" cy="2473163"/>
          </a:xfrm>
          <a:prstGeom prst="rect">
            <a:avLst/>
          </a:prstGeom>
          <a:effectLst>
            <a:outerShdw blurRad="50800" dist="38100" dir="5400000" algn="t" rotWithShape="0">
              <a:prstClr val="black">
                <a:alpha val="40000"/>
              </a:prstClr>
            </a:outerShdw>
          </a:effectLst>
        </p:spPr>
      </p:pic>
      <p:grpSp>
        <p:nvGrpSpPr>
          <p:cNvPr id="16" name="Group 15"/>
          <p:cNvGrpSpPr/>
          <p:nvPr/>
        </p:nvGrpSpPr>
        <p:grpSpPr>
          <a:xfrm>
            <a:off x="641588" y="2756699"/>
            <a:ext cx="5525965" cy="1848859"/>
            <a:chOff x="333828" y="1584290"/>
            <a:chExt cx="11524343" cy="4847773"/>
          </a:xfrm>
        </p:grpSpPr>
        <p:pic>
          <p:nvPicPr>
            <p:cNvPr id="17" name="Picture 16"/>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b="8917"/>
            <a:stretch>
              <a:fillRect/>
            </a:stretch>
          </p:blipFill>
          <p:spPr>
            <a:xfrm>
              <a:off x="1482427" y="1858247"/>
              <a:ext cx="9349696" cy="4233063"/>
            </a:xfrm>
            <a:prstGeom prst="rect">
              <a:avLst/>
            </a:prstGeom>
          </p:spPr>
        </p:pic>
        <p:pic>
          <p:nvPicPr>
            <p:cNvPr id="19" name="Picture 18"/>
            <p:cNvPicPr>
              <a:picLocks noChangeAspect="1"/>
            </p:cNvPicPr>
            <p:nvPr/>
          </p:nvPicPr>
          <p:blipFill rotWithShape="1">
            <a:blip r:embed="rId4">
              <a:extLst>
                <a:ext uri="{BEBA8EAE-BF5A-486C-A8C5-ECC9F3942E4B}">
                  <a14:imgProps xmlns:a14="http://schemas.microsoft.com/office/drawing/2010/main">
                    <a14:imgLayer r:embed="rId5">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a:fillRect/>
            </a:stretch>
          </p:blipFill>
          <p:spPr>
            <a:xfrm>
              <a:off x="333828" y="1584290"/>
              <a:ext cx="11524343" cy="4847773"/>
            </a:xfrm>
            <a:prstGeom prst="rect">
              <a:avLst/>
            </a:prstGeom>
          </p:spPr>
        </p:pic>
      </p:grpSp>
      <p:grpSp>
        <p:nvGrpSpPr>
          <p:cNvPr id="21" name="Group 20"/>
          <p:cNvGrpSpPr/>
          <p:nvPr/>
        </p:nvGrpSpPr>
        <p:grpSpPr>
          <a:xfrm>
            <a:off x="5984383" y="2786740"/>
            <a:ext cx="5525965" cy="1848859"/>
            <a:chOff x="333828" y="1584291"/>
            <a:chExt cx="11524343" cy="4847772"/>
          </a:xfrm>
        </p:grpSpPr>
        <p:pic>
          <p:nvPicPr>
            <p:cNvPr id="22" name="Picture 2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b="8917"/>
            <a:stretch>
              <a:fillRect/>
            </a:stretch>
          </p:blipFill>
          <p:spPr>
            <a:xfrm>
              <a:off x="1482427" y="1858247"/>
              <a:ext cx="9349696" cy="4233063"/>
            </a:xfrm>
            <a:prstGeom prst="rect">
              <a:avLst/>
            </a:prstGeom>
          </p:spPr>
        </p:pic>
        <p:pic>
          <p:nvPicPr>
            <p:cNvPr id="23" name="Picture 22"/>
            <p:cNvPicPr>
              <a:picLocks noChangeAspect="1"/>
            </p:cNvPicPr>
            <p:nvPr/>
          </p:nvPicPr>
          <p:blipFill rotWithShape="1">
            <a:blip r:embed="rId4">
              <a:extLst>
                <a:ext uri="{BEBA8EAE-BF5A-486C-A8C5-ECC9F3942E4B}">
                  <a14:imgProps xmlns:a14="http://schemas.microsoft.com/office/drawing/2010/main">
                    <a14:imgLayer r:embed="rId5">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a:fillRect/>
            </a:stretch>
          </p:blipFill>
          <p:spPr>
            <a:xfrm>
              <a:off x="333828" y="1584291"/>
              <a:ext cx="11524343" cy="4847772"/>
            </a:xfrm>
            <a:prstGeom prst="rect">
              <a:avLst/>
            </a:prstGeom>
          </p:spPr>
        </p:pic>
      </p:grpSp>
      <p:grpSp>
        <p:nvGrpSpPr>
          <p:cNvPr id="24" name="Group 23"/>
          <p:cNvGrpSpPr/>
          <p:nvPr/>
        </p:nvGrpSpPr>
        <p:grpSpPr>
          <a:xfrm>
            <a:off x="604064" y="4657837"/>
            <a:ext cx="5525965" cy="1848859"/>
            <a:chOff x="333828" y="1584291"/>
            <a:chExt cx="11524343" cy="4847772"/>
          </a:xfrm>
        </p:grpSpPr>
        <p:pic>
          <p:nvPicPr>
            <p:cNvPr id="25" name="Picture 2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b="8917"/>
            <a:stretch>
              <a:fillRect/>
            </a:stretch>
          </p:blipFill>
          <p:spPr>
            <a:xfrm>
              <a:off x="1482427" y="1858247"/>
              <a:ext cx="9349696" cy="4233063"/>
            </a:xfrm>
            <a:prstGeom prst="rect">
              <a:avLst/>
            </a:prstGeom>
          </p:spPr>
        </p:pic>
        <p:pic>
          <p:nvPicPr>
            <p:cNvPr id="26" name="Picture 25"/>
            <p:cNvPicPr>
              <a:picLocks noChangeAspect="1"/>
            </p:cNvPicPr>
            <p:nvPr/>
          </p:nvPicPr>
          <p:blipFill rotWithShape="1">
            <a:blip r:embed="rId4">
              <a:extLst>
                <a:ext uri="{BEBA8EAE-BF5A-486C-A8C5-ECC9F3942E4B}">
                  <a14:imgProps xmlns:a14="http://schemas.microsoft.com/office/drawing/2010/main">
                    <a14:imgLayer r:embed="rId5">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a:fillRect/>
            </a:stretch>
          </p:blipFill>
          <p:spPr>
            <a:xfrm>
              <a:off x="333828" y="1584291"/>
              <a:ext cx="11524343" cy="4847772"/>
            </a:xfrm>
            <a:prstGeom prst="rect">
              <a:avLst/>
            </a:prstGeom>
          </p:spPr>
        </p:pic>
      </p:grpSp>
      <p:grpSp>
        <p:nvGrpSpPr>
          <p:cNvPr id="27" name="Group 26"/>
          <p:cNvGrpSpPr/>
          <p:nvPr/>
        </p:nvGrpSpPr>
        <p:grpSpPr>
          <a:xfrm>
            <a:off x="5977480" y="4620863"/>
            <a:ext cx="5525965" cy="1848859"/>
            <a:chOff x="333828" y="1584291"/>
            <a:chExt cx="11524343" cy="4847772"/>
          </a:xfrm>
        </p:grpSpPr>
        <p:pic>
          <p:nvPicPr>
            <p:cNvPr id="28" name="Picture 2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b="8917"/>
            <a:stretch>
              <a:fillRect/>
            </a:stretch>
          </p:blipFill>
          <p:spPr>
            <a:xfrm>
              <a:off x="1482427" y="1858247"/>
              <a:ext cx="9349696" cy="4233063"/>
            </a:xfrm>
            <a:prstGeom prst="rect">
              <a:avLst/>
            </a:prstGeom>
          </p:spPr>
        </p:pic>
        <p:pic>
          <p:nvPicPr>
            <p:cNvPr id="29" name="Picture 28"/>
            <p:cNvPicPr>
              <a:picLocks noChangeAspect="1"/>
            </p:cNvPicPr>
            <p:nvPr/>
          </p:nvPicPr>
          <p:blipFill rotWithShape="1">
            <a:blip r:embed="rId4">
              <a:extLst>
                <a:ext uri="{BEBA8EAE-BF5A-486C-A8C5-ECC9F3942E4B}">
                  <a14:imgProps xmlns:a14="http://schemas.microsoft.com/office/drawing/2010/main">
                    <a14:imgLayer r:embed="rId5">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a:fillRect/>
            </a:stretch>
          </p:blipFill>
          <p:spPr>
            <a:xfrm>
              <a:off x="333828" y="1584291"/>
              <a:ext cx="11524343" cy="4847772"/>
            </a:xfrm>
            <a:prstGeom prst="rect">
              <a:avLst/>
            </a:prstGeom>
          </p:spPr>
        </p:pic>
      </p:grpSp>
      <p:sp>
        <p:nvSpPr>
          <p:cNvPr id="30" name="TextBox 29"/>
          <p:cNvSpPr txBox="1"/>
          <p:nvPr/>
        </p:nvSpPr>
        <p:spPr>
          <a:xfrm>
            <a:off x="1199256" y="2945116"/>
            <a:ext cx="4483215" cy="1446550"/>
          </a:xfrm>
          <a:prstGeom prst="rect">
            <a:avLst/>
          </a:prstGeom>
          <a:noFill/>
        </p:spPr>
        <p:txBody>
          <a:bodyPr wrap="square" rtlCol="0">
            <a:spAutoFit/>
          </a:bodyPr>
          <a:lstStyle/>
          <a:p>
            <a:pPr algn="just"/>
            <a:r>
              <a:rPr lang="en-US" sz="22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A. </a:t>
            </a:r>
            <a:r>
              <a:rPr lang="en-US" sz="22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Tên</a:t>
            </a:r>
            <a:r>
              <a:rPr lang="en-US" sz="22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nhân</a:t>
            </a:r>
            <a:r>
              <a:rPr lang="en-US" sz="22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22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chủ</a:t>
            </a:r>
            <a:r>
              <a:rPr lang="en-US" sz="22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yếu</a:t>
            </a:r>
            <a:r>
              <a:rPr lang="en-US" sz="22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là</a:t>
            </a:r>
            <a:r>
              <a:rPr lang="en-US" sz="22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2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từ</a:t>
            </a:r>
            <a:r>
              <a:rPr lang="en-US" sz="22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ngữ</a:t>
            </a:r>
            <a:r>
              <a:rPr lang="en-US" sz="22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thuần</a:t>
            </a:r>
            <a:r>
              <a:rPr lang="en-US" sz="22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Việt</a:t>
            </a:r>
            <a:r>
              <a:rPr lang="en-US" sz="22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gắn</a:t>
            </a:r>
            <a:r>
              <a:rPr lang="en-US" sz="22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với</a:t>
            </a:r>
            <a:r>
              <a:rPr lang="en-US" sz="22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cuộc</a:t>
            </a:r>
            <a:r>
              <a:rPr lang="en-US" sz="22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sống</a:t>
            </a:r>
            <a:r>
              <a:rPr lang="en-US" sz="22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thôn</a:t>
            </a:r>
            <a:r>
              <a:rPr lang="en-US" sz="22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quê</a:t>
            </a:r>
            <a:r>
              <a:rPr lang="en-US" sz="22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nếu</a:t>
            </a:r>
            <a:r>
              <a:rPr lang="en-US" sz="22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xét</a:t>
            </a:r>
            <a:r>
              <a:rPr lang="en-US" sz="22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theo</a:t>
            </a:r>
            <a:r>
              <a:rPr lang="en-US" sz="22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cách</a:t>
            </a:r>
            <a:r>
              <a:rPr lang="en-US" sz="22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đặt</a:t>
            </a:r>
            <a:r>
              <a:rPr lang="en-US" sz="22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tên</a:t>
            </a:r>
            <a:r>
              <a:rPr lang="en-US" sz="22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ngày</a:t>
            </a:r>
            <a:r>
              <a:rPr lang="en-US" sz="22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nay </a:t>
            </a:r>
            <a:r>
              <a:rPr lang="en-US" sz="22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thì</a:t>
            </a:r>
            <a:r>
              <a:rPr lang="en-US" sz="22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là</a:t>
            </a:r>
            <a:r>
              <a:rPr lang="en-US" sz="22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2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hay.</a:t>
            </a:r>
            <a:endParaRPr lang="fr-FR" sz="2200" dirty="0">
              <a:solidFill>
                <a:srgbClr val="FFFF00"/>
              </a:solidFill>
              <a:latin typeface="Times New Roman" panose="02020603050405020304" pitchFamily="18" charset="0"/>
              <a:cs typeface="Times New Roman" panose="02020603050405020304" pitchFamily="18" charset="0"/>
            </a:endParaRPr>
          </a:p>
        </p:txBody>
      </p:sp>
      <p:sp>
        <p:nvSpPr>
          <p:cNvPr id="31" name="TextBox 30"/>
          <p:cNvSpPr txBox="1"/>
          <p:nvPr/>
        </p:nvSpPr>
        <p:spPr>
          <a:xfrm>
            <a:off x="1154824" y="5129774"/>
            <a:ext cx="4154413" cy="769441"/>
          </a:xfrm>
          <a:prstGeom prst="rect">
            <a:avLst/>
          </a:prstGeom>
          <a:noFill/>
        </p:spPr>
        <p:txBody>
          <a:bodyPr wrap="square" rtlCol="0">
            <a:spAutoFit/>
          </a:bodyPr>
          <a:lstStyle/>
          <a:p>
            <a:pPr algn="just"/>
            <a:r>
              <a:rPr lang="en-US" sz="2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C. </a:t>
            </a:r>
            <a:r>
              <a:rPr lang="en-US" sz="2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Tên</a:t>
            </a:r>
            <a:r>
              <a:rPr lang="en-US" sz="2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nhân</a:t>
            </a:r>
            <a:r>
              <a:rPr lang="en-US" sz="2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vật</a:t>
            </a:r>
            <a:r>
              <a:rPr lang="en-US" sz="2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chủ</a:t>
            </a:r>
            <a:r>
              <a:rPr lang="en-US" sz="2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yếu</a:t>
            </a:r>
            <a:r>
              <a:rPr lang="en-US" sz="2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là</a:t>
            </a:r>
            <a:r>
              <a:rPr lang="en-US" sz="2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kết</a:t>
            </a:r>
            <a:r>
              <a:rPr lang="en-US" sz="2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hợp</a:t>
            </a:r>
            <a:r>
              <a:rPr lang="en-US" sz="2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từ</a:t>
            </a:r>
            <a:r>
              <a:rPr lang="en-US" sz="2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Hán</a:t>
            </a:r>
            <a:r>
              <a:rPr lang="en-US" sz="2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Việt</a:t>
            </a:r>
            <a:r>
              <a:rPr lang="en-US" sz="2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endParaRPr lang="fr-FR" sz="2200" dirty="0">
              <a:solidFill>
                <a:schemeClr val="bg1"/>
              </a:solidFill>
              <a:latin typeface="Times New Roman" panose="02020603050405020304" pitchFamily="18" charset="0"/>
              <a:cs typeface="Times New Roman" panose="02020603050405020304" pitchFamily="18" charset="0"/>
            </a:endParaRPr>
          </a:p>
        </p:txBody>
      </p:sp>
      <p:sp>
        <p:nvSpPr>
          <p:cNvPr id="32" name="TextBox 31"/>
          <p:cNvSpPr txBox="1"/>
          <p:nvPr/>
        </p:nvSpPr>
        <p:spPr>
          <a:xfrm>
            <a:off x="6732889" y="2877404"/>
            <a:ext cx="4225987" cy="1446550"/>
          </a:xfrm>
          <a:prstGeom prst="rect">
            <a:avLst/>
          </a:prstGeom>
          <a:noFill/>
        </p:spPr>
        <p:txBody>
          <a:bodyPr wrap="square" rtlCol="0">
            <a:spAutoFit/>
          </a:bodyPr>
          <a:lstStyle/>
          <a:p>
            <a:pPr algn="just"/>
            <a:r>
              <a:rPr lang="en-US" sz="2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B. </a:t>
            </a:r>
            <a:r>
              <a:rPr lang="en-US" sz="2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Tên</a:t>
            </a:r>
            <a:r>
              <a:rPr lang="en-US" sz="2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nhân</a:t>
            </a:r>
            <a:r>
              <a:rPr lang="en-US" sz="2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vật</a:t>
            </a:r>
            <a:r>
              <a:rPr lang="en-US" sz="2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có</a:t>
            </a:r>
            <a:r>
              <a:rPr lang="en-US" sz="2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tính</a:t>
            </a:r>
            <a:r>
              <a:rPr lang="en-US" sz="2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mới</a:t>
            </a:r>
            <a:r>
              <a:rPr lang="en-US" sz="2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mẻ</a:t>
            </a:r>
            <a:r>
              <a:rPr lang="en-US" sz="2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sang </a:t>
            </a:r>
            <a:r>
              <a:rPr lang="en-US" sz="2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trọng</a:t>
            </a:r>
            <a:r>
              <a:rPr lang="en-US" sz="2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lịch</a:t>
            </a:r>
            <a:r>
              <a:rPr lang="en-US" sz="2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thiệp</a:t>
            </a:r>
            <a:r>
              <a:rPr lang="en-US" sz="2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khác</a:t>
            </a:r>
            <a:r>
              <a:rPr lang="en-US" sz="2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với</a:t>
            </a:r>
            <a:r>
              <a:rPr lang="en-US" sz="2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cách</a:t>
            </a:r>
            <a:r>
              <a:rPr lang="en-US" sz="2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đặt</a:t>
            </a:r>
            <a:r>
              <a:rPr lang="en-US" sz="2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tên</a:t>
            </a:r>
            <a:r>
              <a:rPr lang="en-US" sz="2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ở </a:t>
            </a:r>
            <a:r>
              <a:rPr lang="en-US" sz="2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thời</a:t>
            </a:r>
            <a:r>
              <a:rPr lang="en-US" sz="2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điểm</a:t>
            </a:r>
            <a:r>
              <a:rPr lang="en-US" sz="2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trong</a:t>
            </a:r>
            <a:r>
              <a:rPr lang="en-US" sz="2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văn</a:t>
            </a:r>
            <a:r>
              <a:rPr lang="en-US" sz="2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bản</a:t>
            </a:r>
            <a:r>
              <a:rPr lang="en-US" sz="2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endParaRPr lang="fr-FR" sz="2200" dirty="0">
              <a:solidFill>
                <a:schemeClr val="bg1"/>
              </a:solidFill>
              <a:latin typeface="Times New Roman" panose="02020603050405020304" pitchFamily="18" charset="0"/>
              <a:cs typeface="Times New Roman" panose="02020603050405020304" pitchFamily="18" charset="0"/>
            </a:endParaRPr>
          </a:p>
        </p:txBody>
      </p:sp>
      <p:sp>
        <p:nvSpPr>
          <p:cNvPr id="33" name="TextBox 32"/>
          <p:cNvSpPr txBox="1"/>
          <p:nvPr/>
        </p:nvSpPr>
        <p:spPr>
          <a:xfrm>
            <a:off x="6731352" y="5094450"/>
            <a:ext cx="4212853" cy="769441"/>
          </a:xfrm>
          <a:prstGeom prst="rect">
            <a:avLst/>
          </a:prstGeom>
          <a:noFill/>
        </p:spPr>
        <p:txBody>
          <a:bodyPr wrap="square" rtlCol="0">
            <a:spAutoFit/>
          </a:bodyPr>
          <a:lstStyle/>
          <a:p>
            <a:pPr algn="just"/>
            <a:r>
              <a:rPr lang="en-US" sz="2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D. </a:t>
            </a:r>
            <a:r>
              <a:rPr lang="en-US" sz="2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Tên</a:t>
            </a:r>
            <a:r>
              <a:rPr lang="en-US" sz="2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các</a:t>
            </a:r>
            <a:r>
              <a:rPr lang="en-US" sz="2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nhân</a:t>
            </a:r>
            <a:r>
              <a:rPr lang="en-US" sz="2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vật</a:t>
            </a:r>
            <a:r>
              <a:rPr lang="en-US" sz="2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có</a:t>
            </a:r>
            <a:r>
              <a:rPr lang="en-US" sz="2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điểm</a:t>
            </a:r>
            <a:r>
              <a:rPr lang="en-US" sz="2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chung</a:t>
            </a:r>
            <a:r>
              <a:rPr lang="en-US" sz="2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endParaRPr lang="fr-FR" sz="2200" dirty="0">
              <a:solidFill>
                <a:schemeClr val="bg1"/>
              </a:solidFill>
              <a:latin typeface="Times New Roman" panose="02020603050405020304" pitchFamily="18" charset="0"/>
              <a:cs typeface="Times New Roman" panose="02020603050405020304" pitchFamily="18" charset="0"/>
            </a:endParaRPr>
          </a:p>
        </p:txBody>
      </p:sp>
      <p:pic>
        <p:nvPicPr>
          <p:cNvPr id="2" name="My Video">
            <a:hlinkClick r:id="" action="ppaction://media"/>
          </p:cNvPr>
          <p:cNvPicPr>
            <a:picLocks noChangeAspect="1"/>
          </p:cNvPicPr>
          <p:nvPr>
            <a:audioFile r:link="rId7"/>
            <p:extLst>
              <p:ext uri="{DAA4B4D4-6D71-4841-9C94-3DE7FCFB9230}">
                <p14:media xmlns:p14="http://schemas.microsoft.com/office/powerpoint/2010/main" r:embed="rId8">
                  <p14:trim st="1252,000000"/>
                </p14:media>
              </p:ext>
            </p:extLst>
          </p:nvPr>
        </p:nvPicPr>
        <p:blipFill>
          <a:blip r:embed="rId9"/>
          <a:stretch>
            <a:fillRect/>
          </a:stretch>
        </p:blipFill>
        <p:spPr>
          <a:xfrm>
            <a:off x="-915163" y="833280"/>
            <a:ext cx="609600" cy="609600"/>
          </a:xfrm>
          <a:prstGeom prst="rect">
            <a:avLst/>
          </a:prstGeom>
        </p:spPr>
      </p:pic>
      <p:sp>
        <p:nvSpPr>
          <p:cNvPr id="3" name="TextBox 2"/>
          <p:cNvSpPr txBox="1"/>
          <p:nvPr/>
        </p:nvSpPr>
        <p:spPr>
          <a:xfrm>
            <a:off x="979933" y="1918150"/>
            <a:ext cx="10075833" cy="523220"/>
          </a:xfrm>
          <a:prstGeom prst="rect">
            <a:avLst/>
          </a:prstGeom>
          <a:noFill/>
        </p:spPr>
        <p:txBody>
          <a:bodyPr wrap="square" rtlCol="0">
            <a:spAutoFit/>
          </a:bodyPr>
          <a:lstStyle/>
          <a:p>
            <a:pPr algn="ct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Phương</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án</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nào</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dưới</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đây</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hận</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xét</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đúng</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về</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tên</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nhân</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vật</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endParaRPr lang="fr-FR" sz="2800"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par>
                                <p:cTn id="11" presetID="1" presetClass="mediacall" presetSubtype="0" fill="hold" nodeType="withEffect">
                                  <p:stCondLst>
                                    <p:cond delay="0"/>
                                  </p:stCondLst>
                                  <p:childTnLst>
                                    <p:cmd type="call" cmd="playFrom(0.0)">
                                      <p:cBhvr>
                                        <p:cTn id="12" dur="2661" fill="hold"/>
                                        <p:tgtEl>
                                          <p:spTgt spid="2"/>
                                        </p:tgtEl>
                                      </p:cBhvr>
                                    </p:cmd>
                                  </p:childTnLst>
                                </p:cTn>
                              </p:par>
                              <p:par>
                                <p:cTn id="13" presetID="27" presetClass="emph" presetSubtype="0" repeatCount="indefinite" fill="remove" nodeType="withEffect">
                                  <p:stCondLst>
                                    <p:cond delay="0"/>
                                  </p:stCondLst>
                                  <p:childTnLst>
                                    <p:animClr clrSpc="rgb" dir="cw">
                                      <p:cBhvr override="childStyle">
                                        <p:cTn id="14" dur="250" autoRev="1" fill="remove"/>
                                        <p:tgtEl>
                                          <p:spTgt spid="30">
                                            <p:txEl>
                                              <p:pRg st="0" end="0"/>
                                            </p:txEl>
                                          </p:spTgt>
                                        </p:tgtEl>
                                        <p:attrNameLst>
                                          <p:attrName>style.color</p:attrName>
                                        </p:attrNameLst>
                                      </p:cBhvr>
                                      <p:to>
                                        <a:schemeClr val="bg1"/>
                                      </p:to>
                                    </p:animClr>
                                    <p:animClr clrSpc="rgb" dir="cw">
                                      <p:cBhvr>
                                        <p:cTn id="15" dur="250" autoRev="1" fill="remove"/>
                                        <p:tgtEl>
                                          <p:spTgt spid="30">
                                            <p:txEl>
                                              <p:pRg st="0" end="0"/>
                                            </p:txEl>
                                          </p:spTgt>
                                        </p:tgtEl>
                                        <p:attrNameLst>
                                          <p:attrName>fillcolor</p:attrName>
                                        </p:attrNameLst>
                                      </p:cBhvr>
                                      <p:to>
                                        <a:schemeClr val="bg1"/>
                                      </p:to>
                                    </p:animClr>
                                    <p:set>
                                      <p:cBhvr>
                                        <p:cTn id="16" dur="250" autoRev="1" fill="remove"/>
                                        <p:tgtEl>
                                          <p:spTgt spid="30">
                                            <p:txEl>
                                              <p:pRg st="0" end="0"/>
                                            </p:txEl>
                                          </p:spTgt>
                                        </p:tgtEl>
                                        <p:attrNameLst>
                                          <p:attrName>fill.type</p:attrName>
                                        </p:attrNameLst>
                                      </p:cBhvr>
                                      <p:to>
                                        <p:strVal val="solid"/>
                                      </p:to>
                                    </p:set>
                                    <p:set>
                                      <p:cBhvr>
                                        <p:cTn id="17" dur="250" autoRev="1" fill="remove"/>
                                        <p:tgtEl>
                                          <p:spTgt spid="30">
                                            <p:txEl>
                                              <p:pRg st="0" end="0"/>
                                            </p:txEl>
                                          </p:spTgt>
                                        </p:tgtEl>
                                        <p:attrNameLst>
                                          <p:attrName>fill.on</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2"/>
                </p:tgtEl>
              </p:cMediaNode>
            </p:audio>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 name="Picture 2" descr="Gold Texture Background Image"/>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482885" y="1118719"/>
            <a:ext cx="13120097" cy="5841503"/>
            <a:chOff x="333828" y="1584291"/>
            <a:chExt cx="11524343" cy="4847772"/>
          </a:xfrm>
          <a:effectLst>
            <a:outerShdw blurRad="63500" sx="102000" sy="102000" algn="ctr" rotWithShape="0">
              <a:prstClr val="black">
                <a:alpha val="80000"/>
              </a:prstClr>
            </a:outerShdw>
          </a:effectLst>
        </p:grpSpPr>
        <p:pic>
          <p:nvPicPr>
            <p:cNvPr id="13" name="Picture 12"/>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b="8917"/>
            <a:stretch>
              <a:fillRect/>
            </a:stretch>
          </p:blipFill>
          <p:spPr>
            <a:xfrm>
              <a:off x="1482427" y="1858247"/>
              <a:ext cx="9349696" cy="4233063"/>
            </a:xfrm>
            <a:prstGeom prst="rect">
              <a:avLst/>
            </a:prstGeom>
          </p:spPr>
        </p:pic>
        <p:pic>
          <p:nvPicPr>
            <p:cNvPr id="15" name="Picture 14"/>
            <p:cNvPicPr>
              <a:picLocks noChangeAspect="1"/>
            </p:cNvPicPr>
            <p:nvPr/>
          </p:nvPicPr>
          <p:blipFill rotWithShape="1">
            <a:blip r:embed="rId4">
              <a:extLst>
                <a:ext uri="{BEBA8EAE-BF5A-486C-A8C5-ECC9F3942E4B}">
                  <a14:imgProps xmlns:a14="http://schemas.microsoft.com/office/drawing/2010/main">
                    <a14:imgLayer r:embed="rId5">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a:fillRect/>
            </a:stretch>
          </p:blipFill>
          <p:spPr>
            <a:xfrm>
              <a:off x="333828" y="1584291"/>
              <a:ext cx="11524343" cy="4847772"/>
            </a:xfrm>
            <a:prstGeom prst="rect">
              <a:avLst/>
            </a:prstGeom>
          </p:spPr>
        </p:pic>
      </p:grpSp>
      <p:sp>
        <p:nvSpPr>
          <p:cNvPr id="18" name="TextBox 17"/>
          <p:cNvSpPr txBox="1"/>
          <p:nvPr/>
        </p:nvSpPr>
        <p:spPr>
          <a:xfrm>
            <a:off x="4216399" y="72404"/>
            <a:ext cx="3759200" cy="830997"/>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fr-FR" sz="4800" b="1" dirty="0" err="1">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Câu</a:t>
            </a:r>
            <a:r>
              <a:rPr lang="fr-FR" sz="4800" b="1" dirty="0">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 </a:t>
            </a:r>
            <a:r>
              <a:rPr lang="fr-FR" sz="4800" b="1" dirty="0" err="1">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hỏi</a:t>
            </a:r>
            <a:r>
              <a:rPr lang="fr-FR" sz="4800" b="1" dirty="0">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 3</a:t>
            </a:r>
            <a:endParaRPr lang="fr-FR" sz="4800" b="1" dirty="0">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endParaRPr>
          </a:p>
        </p:txBody>
      </p:sp>
      <p:pic>
        <p:nvPicPr>
          <p:cNvPr id="20" name="Picture 19" descr="Logo&#10;&#10;Description automatically generate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19161" y="29781"/>
            <a:ext cx="2473163" cy="2473163"/>
          </a:xfrm>
          <a:prstGeom prst="rect">
            <a:avLst/>
          </a:prstGeom>
          <a:effectLst>
            <a:outerShdw blurRad="50800" dist="38100" dir="5400000" algn="t" rotWithShape="0">
              <a:prstClr val="black">
                <a:alpha val="40000"/>
              </a:prstClr>
            </a:outerShdw>
          </a:effectLst>
        </p:spPr>
      </p:pic>
      <p:sp>
        <p:nvSpPr>
          <p:cNvPr id="12" name="TextBox 11"/>
          <p:cNvSpPr txBox="1"/>
          <p:nvPr/>
        </p:nvSpPr>
        <p:spPr>
          <a:xfrm>
            <a:off x="979933" y="1918150"/>
            <a:ext cx="10075833" cy="523220"/>
          </a:xfrm>
          <a:prstGeom prst="rect">
            <a:avLst/>
          </a:prstGeom>
          <a:noFill/>
        </p:spPr>
        <p:txBody>
          <a:bodyPr wrap="square" rtlCol="0">
            <a:spAutoFit/>
          </a:bodyPr>
          <a:lstStyle/>
          <a:p>
            <a:pPr algn="ctr"/>
            <a:r>
              <a:rPr lang="en-US" sz="2800" b="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Nhân vật ông Nha thể hiện mâu thuẫn trào phúng chính nào? </a:t>
            </a:r>
            <a:endParaRPr lang="fr-FR" sz="2800" dirty="0">
              <a:solidFill>
                <a:schemeClr val="bg1"/>
              </a:solidFill>
              <a:latin typeface="Times New Roman" panose="02020603050405020304" pitchFamily="18" charset="0"/>
              <a:cs typeface="Times New Roman" panose="02020603050405020304" pitchFamily="18" charset="0"/>
            </a:endParaRPr>
          </a:p>
        </p:txBody>
      </p:sp>
      <p:grpSp>
        <p:nvGrpSpPr>
          <p:cNvPr id="16" name="Group 15"/>
          <p:cNvGrpSpPr/>
          <p:nvPr/>
        </p:nvGrpSpPr>
        <p:grpSpPr>
          <a:xfrm>
            <a:off x="641588" y="2756699"/>
            <a:ext cx="5525965" cy="1848859"/>
            <a:chOff x="333828" y="1584290"/>
            <a:chExt cx="11524343" cy="4847773"/>
          </a:xfrm>
        </p:grpSpPr>
        <p:pic>
          <p:nvPicPr>
            <p:cNvPr id="17" name="Picture 16"/>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b="8917"/>
            <a:stretch>
              <a:fillRect/>
            </a:stretch>
          </p:blipFill>
          <p:spPr>
            <a:xfrm>
              <a:off x="1482427" y="1858247"/>
              <a:ext cx="9349696" cy="4233063"/>
            </a:xfrm>
            <a:prstGeom prst="rect">
              <a:avLst/>
            </a:prstGeom>
          </p:spPr>
        </p:pic>
        <p:pic>
          <p:nvPicPr>
            <p:cNvPr id="19" name="Picture 18"/>
            <p:cNvPicPr>
              <a:picLocks noChangeAspect="1"/>
            </p:cNvPicPr>
            <p:nvPr/>
          </p:nvPicPr>
          <p:blipFill rotWithShape="1">
            <a:blip r:embed="rId4">
              <a:extLst>
                <a:ext uri="{BEBA8EAE-BF5A-486C-A8C5-ECC9F3942E4B}">
                  <a14:imgProps xmlns:a14="http://schemas.microsoft.com/office/drawing/2010/main">
                    <a14:imgLayer r:embed="rId5">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a:fillRect/>
            </a:stretch>
          </p:blipFill>
          <p:spPr>
            <a:xfrm>
              <a:off x="333828" y="1584290"/>
              <a:ext cx="11524343" cy="4847773"/>
            </a:xfrm>
            <a:prstGeom prst="rect">
              <a:avLst/>
            </a:prstGeom>
          </p:spPr>
        </p:pic>
      </p:grpSp>
      <p:grpSp>
        <p:nvGrpSpPr>
          <p:cNvPr id="21" name="Group 20"/>
          <p:cNvGrpSpPr/>
          <p:nvPr/>
        </p:nvGrpSpPr>
        <p:grpSpPr>
          <a:xfrm>
            <a:off x="5984383" y="2786740"/>
            <a:ext cx="5525965" cy="1848859"/>
            <a:chOff x="333828" y="1584291"/>
            <a:chExt cx="11524343" cy="4847772"/>
          </a:xfrm>
        </p:grpSpPr>
        <p:pic>
          <p:nvPicPr>
            <p:cNvPr id="22" name="Picture 2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b="8917"/>
            <a:stretch>
              <a:fillRect/>
            </a:stretch>
          </p:blipFill>
          <p:spPr>
            <a:xfrm>
              <a:off x="1482427" y="1858247"/>
              <a:ext cx="9349696" cy="4233063"/>
            </a:xfrm>
            <a:prstGeom prst="rect">
              <a:avLst/>
            </a:prstGeom>
          </p:spPr>
        </p:pic>
        <p:pic>
          <p:nvPicPr>
            <p:cNvPr id="23" name="Picture 22"/>
            <p:cNvPicPr>
              <a:picLocks noChangeAspect="1"/>
            </p:cNvPicPr>
            <p:nvPr/>
          </p:nvPicPr>
          <p:blipFill rotWithShape="1">
            <a:blip r:embed="rId4">
              <a:extLst>
                <a:ext uri="{BEBA8EAE-BF5A-486C-A8C5-ECC9F3942E4B}">
                  <a14:imgProps xmlns:a14="http://schemas.microsoft.com/office/drawing/2010/main">
                    <a14:imgLayer r:embed="rId5">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a:fillRect/>
            </a:stretch>
          </p:blipFill>
          <p:spPr>
            <a:xfrm>
              <a:off x="333828" y="1584291"/>
              <a:ext cx="11524343" cy="4847772"/>
            </a:xfrm>
            <a:prstGeom prst="rect">
              <a:avLst/>
            </a:prstGeom>
          </p:spPr>
        </p:pic>
      </p:grpSp>
      <p:grpSp>
        <p:nvGrpSpPr>
          <p:cNvPr id="24" name="Group 23"/>
          <p:cNvGrpSpPr/>
          <p:nvPr/>
        </p:nvGrpSpPr>
        <p:grpSpPr>
          <a:xfrm>
            <a:off x="604064" y="4657837"/>
            <a:ext cx="5525965" cy="1848859"/>
            <a:chOff x="333828" y="1584291"/>
            <a:chExt cx="11524343" cy="4847772"/>
          </a:xfrm>
        </p:grpSpPr>
        <p:pic>
          <p:nvPicPr>
            <p:cNvPr id="25" name="Picture 2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b="8917"/>
            <a:stretch>
              <a:fillRect/>
            </a:stretch>
          </p:blipFill>
          <p:spPr>
            <a:xfrm>
              <a:off x="1482427" y="1858247"/>
              <a:ext cx="9349696" cy="4233063"/>
            </a:xfrm>
            <a:prstGeom prst="rect">
              <a:avLst/>
            </a:prstGeom>
          </p:spPr>
        </p:pic>
        <p:pic>
          <p:nvPicPr>
            <p:cNvPr id="26" name="Picture 25"/>
            <p:cNvPicPr>
              <a:picLocks noChangeAspect="1"/>
            </p:cNvPicPr>
            <p:nvPr/>
          </p:nvPicPr>
          <p:blipFill rotWithShape="1">
            <a:blip r:embed="rId4">
              <a:extLst>
                <a:ext uri="{BEBA8EAE-BF5A-486C-A8C5-ECC9F3942E4B}">
                  <a14:imgProps xmlns:a14="http://schemas.microsoft.com/office/drawing/2010/main">
                    <a14:imgLayer r:embed="rId5">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a:fillRect/>
            </a:stretch>
          </p:blipFill>
          <p:spPr>
            <a:xfrm>
              <a:off x="333828" y="1584291"/>
              <a:ext cx="11524343" cy="4847772"/>
            </a:xfrm>
            <a:prstGeom prst="rect">
              <a:avLst/>
            </a:prstGeom>
          </p:spPr>
        </p:pic>
      </p:grpSp>
      <p:grpSp>
        <p:nvGrpSpPr>
          <p:cNvPr id="27" name="Group 26"/>
          <p:cNvGrpSpPr/>
          <p:nvPr/>
        </p:nvGrpSpPr>
        <p:grpSpPr>
          <a:xfrm>
            <a:off x="5977480" y="4620863"/>
            <a:ext cx="5525965" cy="1848859"/>
            <a:chOff x="333828" y="1584291"/>
            <a:chExt cx="11524343" cy="4847772"/>
          </a:xfrm>
        </p:grpSpPr>
        <p:pic>
          <p:nvPicPr>
            <p:cNvPr id="28" name="Picture 2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b="8917"/>
            <a:stretch>
              <a:fillRect/>
            </a:stretch>
          </p:blipFill>
          <p:spPr>
            <a:xfrm>
              <a:off x="1482427" y="1858247"/>
              <a:ext cx="9349696" cy="4233063"/>
            </a:xfrm>
            <a:prstGeom prst="rect">
              <a:avLst/>
            </a:prstGeom>
          </p:spPr>
        </p:pic>
        <p:pic>
          <p:nvPicPr>
            <p:cNvPr id="29" name="Picture 28"/>
            <p:cNvPicPr>
              <a:picLocks noChangeAspect="1"/>
            </p:cNvPicPr>
            <p:nvPr/>
          </p:nvPicPr>
          <p:blipFill rotWithShape="1">
            <a:blip r:embed="rId4">
              <a:extLst>
                <a:ext uri="{BEBA8EAE-BF5A-486C-A8C5-ECC9F3942E4B}">
                  <a14:imgProps xmlns:a14="http://schemas.microsoft.com/office/drawing/2010/main">
                    <a14:imgLayer r:embed="rId5">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a:fillRect/>
            </a:stretch>
          </p:blipFill>
          <p:spPr>
            <a:xfrm>
              <a:off x="333828" y="1584291"/>
              <a:ext cx="11524343" cy="4847772"/>
            </a:xfrm>
            <a:prstGeom prst="rect">
              <a:avLst/>
            </a:prstGeom>
          </p:spPr>
        </p:pic>
      </p:grpSp>
      <p:sp>
        <p:nvSpPr>
          <p:cNvPr id="30" name="TextBox 29"/>
          <p:cNvSpPr txBox="1"/>
          <p:nvPr/>
        </p:nvSpPr>
        <p:spPr>
          <a:xfrm>
            <a:off x="1308074" y="3025007"/>
            <a:ext cx="4283167" cy="1200329"/>
          </a:xfrm>
          <a:prstGeom prst="rect">
            <a:avLst/>
          </a:prstGeom>
          <a:noFill/>
        </p:spPr>
        <p:txBody>
          <a:bodyPr wrap="square" rtlCol="0">
            <a:spAutoFit/>
          </a:bodyPr>
          <a:lstStyle/>
          <a:p>
            <a:pPr algn="just"/>
            <a:r>
              <a:rPr lang="vi-VN"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 Có đầu óc, ý chí tiến thủ, hoài bão lớn nhưng không có điều kiện để thực hiện </a:t>
            </a:r>
            <a:endParaRPr lang="fr-FR" sz="2400" dirty="0">
              <a:solidFill>
                <a:schemeClr val="bg1"/>
              </a:solidFill>
              <a:latin typeface="Times New Roman" panose="02020603050405020304" pitchFamily="18" charset="0"/>
              <a:cs typeface="Times New Roman" panose="02020603050405020304" pitchFamily="18" charset="0"/>
            </a:endParaRPr>
          </a:p>
        </p:txBody>
      </p:sp>
      <p:sp>
        <p:nvSpPr>
          <p:cNvPr id="31" name="TextBox 30"/>
          <p:cNvSpPr txBox="1"/>
          <p:nvPr/>
        </p:nvSpPr>
        <p:spPr>
          <a:xfrm>
            <a:off x="1308049" y="4832815"/>
            <a:ext cx="3937483" cy="1569660"/>
          </a:xfrm>
          <a:prstGeom prst="rect">
            <a:avLst/>
          </a:prstGeom>
          <a:noFill/>
        </p:spPr>
        <p:txBody>
          <a:bodyPr wrap="square" rtlCol="0">
            <a:spAutoFit/>
          </a:bodyPr>
          <a:lstStyle/>
          <a:p>
            <a:pPr algn="just"/>
            <a:r>
              <a:rPr lang="vi-VN"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C. Thiếu hiểu biết, học hành nhưng lại muốn cải cách triệt để, toàn diện, mới mẽ và khoa học</a:t>
            </a:r>
            <a:endParaRPr lang="fr-FR" sz="2400" dirty="0">
              <a:solidFill>
                <a:schemeClr val="bg1"/>
              </a:solidFill>
              <a:latin typeface="Times New Roman" panose="02020603050405020304" pitchFamily="18" charset="0"/>
              <a:cs typeface="Times New Roman" panose="02020603050405020304" pitchFamily="18" charset="0"/>
            </a:endParaRPr>
          </a:p>
        </p:txBody>
      </p:sp>
      <p:sp>
        <p:nvSpPr>
          <p:cNvPr id="32" name="TextBox 31"/>
          <p:cNvSpPr txBox="1"/>
          <p:nvPr/>
        </p:nvSpPr>
        <p:spPr>
          <a:xfrm>
            <a:off x="6731353" y="3059101"/>
            <a:ext cx="4225987" cy="1200329"/>
          </a:xfrm>
          <a:prstGeom prst="rect">
            <a:avLst/>
          </a:prstGeom>
          <a:noFill/>
        </p:spPr>
        <p:txBody>
          <a:bodyPr wrap="square" rtlCol="0">
            <a:spAutoFit/>
          </a:bodyPr>
          <a:lstStyle/>
          <a:p>
            <a:pPr algn="just"/>
            <a:r>
              <a:rPr lang="vi-VN"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B. Có kế hoạch cách tân lớn lao nhưng lại không có người giúp đỡ, hỗ trợ đắc lực </a:t>
            </a:r>
            <a:endParaRPr lang="fr-FR" sz="2400" dirty="0">
              <a:solidFill>
                <a:schemeClr val="bg1"/>
              </a:solidFill>
              <a:latin typeface="Times New Roman" panose="02020603050405020304" pitchFamily="18" charset="0"/>
              <a:cs typeface="Times New Roman" panose="02020603050405020304" pitchFamily="18" charset="0"/>
            </a:endParaRPr>
          </a:p>
        </p:txBody>
      </p:sp>
      <p:sp>
        <p:nvSpPr>
          <p:cNvPr id="33" name="TextBox 32"/>
          <p:cNvSpPr txBox="1"/>
          <p:nvPr/>
        </p:nvSpPr>
        <p:spPr>
          <a:xfrm>
            <a:off x="6731352" y="5094412"/>
            <a:ext cx="4212853" cy="1569660"/>
          </a:xfrm>
          <a:prstGeom prst="rect">
            <a:avLst/>
          </a:prstGeom>
          <a:noFill/>
        </p:spPr>
        <p:txBody>
          <a:bodyPr wrap="square" rtlCol="0">
            <a:spAutoFit/>
          </a:bodyPr>
          <a:lstStyle/>
          <a:p>
            <a:pPr algn="just"/>
            <a:r>
              <a:rPr lang="vi-VN"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D. Không được học hành nhiều nhưng có đầu óc nhìn xa trông rộng, có tầm nhìn đi trước thời đại</a:t>
            </a:r>
            <a:endParaRPr lang="fr-FR" sz="2400" dirty="0">
              <a:solidFill>
                <a:schemeClr val="bg1"/>
              </a:solidFill>
              <a:latin typeface="Times New Roman" panose="02020603050405020304" pitchFamily="18" charset="0"/>
              <a:cs typeface="Times New Roman" panose="02020603050405020304" pitchFamily="18" charset="0"/>
            </a:endParaRPr>
          </a:p>
        </p:txBody>
      </p:sp>
      <p:pic>
        <p:nvPicPr>
          <p:cNvPr id="411" name="COUNTDOWN 15s">
            <a:hlinkClick r:id="" action="ppaction://media"/>
          </p:cNvPr>
          <p:cNvPicPr>
            <a:picLocks noChangeAspect="1"/>
          </p:cNvPicPr>
          <p:nvPr>
            <a:videoFile r:link="rId7"/>
            <p:extLst>
              <p:ext uri="{DAA4B4D4-6D71-4841-9C94-3DE7FCFB9230}">
                <p14:media xmlns:p14="http://schemas.microsoft.com/office/powerpoint/2010/main" r:embed="rId8"/>
              </p:ext>
            </p:extLst>
          </p:nvPr>
        </p:nvPicPr>
        <p:blipFill rotWithShape="1">
          <a:blip r:embed="rId9"/>
          <a:srcRect l="28216" t="13175" r="27921" b="10643"/>
          <a:stretch>
            <a:fillRect/>
          </a:stretch>
        </p:blipFill>
        <p:spPr>
          <a:xfrm>
            <a:off x="5109045" y="3739658"/>
            <a:ext cx="1813207" cy="1771473"/>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par>
                                <p:cTn id="11" presetID="22" presetClass="entr" presetSubtype="8"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75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wipe(left)">
                                      <p:cBhvr>
                                        <p:cTn id="18" dur="750"/>
                                        <p:tgtEl>
                                          <p:spTgt spid="30"/>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wipe(left)">
                                      <p:cBhvr>
                                        <p:cTn id="21" dur="750"/>
                                        <p:tgtEl>
                                          <p:spTgt spid="32"/>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wipe(left)">
                                      <p:cBhvr>
                                        <p:cTn id="24" dur="750"/>
                                        <p:tgtEl>
                                          <p:spTgt spid="31"/>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left)">
                                      <p:cBhvr>
                                        <p:cTn id="27" dur="75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19179" fill="hold"/>
                                        <p:tgtEl>
                                          <p:spTgt spid="4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2" fill="hold" display="0">
                  <p:stCondLst>
                    <p:cond delay="indefinite"/>
                  </p:stCondLst>
                </p:cTn>
                <p:tgtEl>
                  <p:spTgt spid="411"/>
                </p:tgtEl>
              </p:cMediaNode>
            </p:video>
            <p:seq concurrent="1" nextAc="seek">
              <p:cTn id="33" restart="whenNotActive" fill="hold" evtFilter="cancelBubble" nodeType="interactiveSeq">
                <p:stCondLst>
                  <p:cond evt="onClick" delay="0">
                    <p:tgtEl>
                      <p:spTgt spid="411"/>
                    </p:tgtEl>
                  </p:cond>
                </p:stCondLst>
                <p:endSync evt="end" delay="0">
                  <p:rtn val="all"/>
                </p:endSync>
                <p:childTnLst>
                  <p:par>
                    <p:cTn id="34" fill="hold">
                      <p:stCondLst>
                        <p:cond delay="0"/>
                      </p:stCondLst>
                      <p:childTnLst>
                        <p:par>
                          <p:cTn id="35" fill="hold">
                            <p:stCondLst>
                              <p:cond delay="0"/>
                            </p:stCondLst>
                            <p:childTnLst>
                              <p:par>
                                <p:cTn id="36" presetID="2" presetClass="mediacall" presetSubtype="0" fill="hold" nodeType="clickEffect">
                                  <p:stCondLst>
                                    <p:cond delay="0"/>
                                  </p:stCondLst>
                                  <p:childTnLst>
                                    <p:cmd type="call" cmd="togglePause">
                                      <p:cBhvr>
                                        <p:cTn id="37" dur="1" fill="hold"/>
                                        <p:tgtEl>
                                          <p:spTgt spid="411"/>
                                        </p:tgtEl>
                                      </p:cBhvr>
                                    </p:cmd>
                                  </p:childTnLst>
                                </p:cTn>
                              </p:par>
                            </p:childTnLst>
                          </p:cTn>
                        </p:par>
                      </p:childTnLst>
                    </p:cTn>
                  </p:par>
                </p:childTnLst>
              </p:cTn>
              <p:nextCondLst>
                <p:cond evt="onClick" delay="0">
                  <p:tgtEl>
                    <p:spTgt spid="411"/>
                  </p:tgtEl>
                </p:cond>
              </p:nextCondLst>
            </p:seq>
          </p:childTnLst>
        </p:cTn>
      </p:par>
    </p:tnLst>
    <p:bldLst>
      <p:bldP spid="12" grpId="0"/>
      <p:bldP spid="30" grpId="0"/>
      <p:bldP spid="31" grpId="0"/>
      <p:bldP spid="32" grpId="0"/>
      <p:bldP spid="3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 name="Picture 2" descr="Gold Texture Background Image"/>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482885" y="1118719"/>
            <a:ext cx="13120097" cy="5841503"/>
            <a:chOff x="333828" y="1584291"/>
            <a:chExt cx="11524343" cy="4847772"/>
          </a:xfrm>
          <a:effectLst>
            <a:outerShdw blurRad="63500" sx="102000" sy="102000" algn="ctr" rotWithShape="0">
              <a:prstClr val="black">
                <a:alpha val="80000"/>
              </a:prstClr>
            </a:outerShdw>
          </a:effectLst>
        </p:grpSpPr>
        <p:pic>
          <p:nvPicPr>
            <p:cNvPr id="13" name="Picture 12"/>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b="8917"/>
            <a:stretch>
              <a:fillRect/>
            </a:stretch>
          </p:blipFill>
          <p:spPr>
            <a:xfrm>
              <a:off x="1482427" y="1858247"/>
              <a:ext cx="9349696" cy="4233063"/>
            </a:xfrm>
            <a:prstGeom prst="rect">
              <a:avLst/>
            </a:prstGeom>
          </p:spPr>
        </p:pic>
        <p:pic>
          <p:nvPicPr>
            <p:cNvPr id="15" name="Picture 14"/>
            <p:cNvPicPr>
              <a:picLocks noChangeAspect="1"/>
            </p:cNvPicPr>
            <p:nvPr/>
          </p:nvPicPr>
          <p:blipFill rotWithShape="1">
            <a:blip r:embed="rId4">
              <a:extLst>
                <a:ext uri="{BEBA8EAE-BF5A-486C-A8C5-ECC9F3942E4B}">
                  <a14:imgProps xmlns:a14="http://schemas.microsoft.com/office/drawing/2010/main">
                    <a14:imgLayer r:embed="rId5">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a:fillRect/>
            </a:stretch>
          </p:blipFill>
          <p:spPr>
            <a:xfrm>
              <a:off x="333828" y="1584291"/>
              <a:ext cx="11524343" cy="4847772"/>
            </a:xfrm>
            <a:prstGeom prst="rect">
              <a:avLst/>
            </a:prstGeom>
          </p:spPr>
        </p:pic>
      </p:grpSp>
      <p:sp>
        <p:nvSpPr>
          <p:cNvPr id="18" name="TextBox 17"/>
          <p:cNvSpPr txBox="1"/>
          <p:nvPr/>
        </p:nvSpPr>
        <p:spPr>
          <a:xfrm>
            <a:off x="4216399" y="72404"/>
            <a:ext cx="3759200" cy="830997"/>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fr-FR" sz="4800" b="1" dirty="0" err="1">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Câu</a:t>
            </a:r>
            <a:r>
              <a:rPr lang="fr-FR" sz="4800" b="1" dirty="0">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 </a:t>
            </a:r>
            <a:r>
              <a:rPr lang="fr-FR" sz="4800" b="1" dirty="0" err="1">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hỏi</a:t>
            </a:r>
            <a:r>
              <a:rPr lang="fr-FR" sz="4800" b="1" dirty="0">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 3</a:t>
            </a:r>
            <a:endParaRPr lang="fr-FR" sz="4800" b="1" dirty="0">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endParaRPr>
          </a:p>
        </p:txBody>
      </p:sp>
      <p:pic>
        <p:nvPicPr>
          <p:cNvPr id="20" name="Picture 19" descr="Logo&#10;&#10;Description automatically generate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19161" y="29781"/>
            <a:ext cx="2473163" cy="2473163"/>
          </a:xfrm>
          <a:prstGeom prst="rect">
            <a:avLst/>
          </a:prstGeom>
          <a:effectLst>
            <a:outerShdw blurRad="50800" dist="38100" dir="5400000" algn="t" rotWithShape="0">
              <a:prstClr val="black">
                <a:alpha val="40000"/>
              </a:prstClr>
            </a:outerShdw>
          </a:effectLst>
        </p:spPr>
      </p:pic>
      <p:sp>
        <p:nvSpPr>
          <p:cNvPr id="12" name="TextBox 11"/>
          <p:cNvSpPr txBox="1"/>
          <p:nvPr/>
        </p:nvSpPr>
        <p:spPr>
          <a:xfrm>
            <a:off x="979933" y="1918150"/>
            <a:ext cx="10075833" cy="523220"/>
          </a:xfrm>
          <a:prstGeom prst="rect">
            <a:avLst/>
          </a:prstGeom>
          <a:noFill/>
        </p:spPr>
        <p:txBody>
          <a:bodyPr wrap="square" rtlCol="0">
            <a:spAutoFit/>
          </a:bodyPr>
          <a:lstStyle/>
          <a:p>
            <a:pPr algn="ctr"/>
            <a:r>
              <a:rPr lang="en-US" sz="2800" b="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Nhân vật ông Nha thể hiện mâu thuẫn trào phúng chính nào? </a:t>
            </a:r>
            <a:endParaRPr lang="fr-FR" sz="2800" dirty="0">
              <a:solidFill>
                <a:schemeClr val="bg1"/>
              </a:solidFill>
              <a:latin typeface="Times New Roman" panose="02020603050405020304" pitchFamily="18" charset="0"/>
              <a:cs typeface="Times New Roman" panose="02020603050405020304" pitchFamily="18" charset="0"/>
            </a:endParaRPr>
          </a:p>
        </p:txBody>
      </p:sp>
      <p:grpSp>
        <p:nvGrpSpPr>
          <p:cNvPr id="16" name="Group 15"/>
          <p:cNvGrpSpPr/>
          <p:nvPr/>
        </p:nvGrpSpPr>
        <p:grpSpPr>
          <a:xfrm>
            <a:off x="641588" y="2756699"/>
            <a:ext cx="5525965" cy="1848859"/>
            <a:chOff x="333828" y="1584290"/>
            <a:chExt cx="11524343" cy="4847773"/>
          </a:xfrm>
        </p:grpSpPr>
        <p:pic>
          <p:nvPicPr>
            <p:cNvPr id="17" name="Picture 16"/>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b="8917"/>
            <a:stretch>
              <a:fillRect/>
            </a:stretch>
          </p:blipFill>
          <p:spPr>
            <a:xfrm>
              <a:off x="1482427" y="1858247"/>
              <a:ext cx="9349696" cy="4233063"/>
            </a:xfrm>
            <a:prstGeom prst="rect">
              <a:avLst/>
            </a:prstGeom>
          </p:spPr>
        </p:pic>
        <p:pic>
          <p:nvPicPr>
            <p:cNvPr id="19" name="Picture 18"/>
            <p:cNvPicPr>
              <a:picLocks noChangeAspect="1"/>
            </p:cNvPicPr>
            <p:nvPr/>
          </p:nvPicPr>
          <p:blipFill rotWithShape="1">
            <a:blip r:embed="rId4">
              <a:extLst>
                <a:ext uri="{BEBA8EAE-BF5A-486C-A8C5-ECC9F3942E4B}">
                  <a14:imgProps xmlns:a14="http://schemas.microsoft.com/office/drawing/2010/main">
                    <a14:imgLayer r:embed="rId5">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a:fillRect/>
            </a:stretch>
          </p:blipFill>
          <p:spPr>
            <a:xfrm>
              <a:off x="333828" y="1584290"/>
              <a:ext cx="11524343" cy="4847773"/>
            </a:xfrm>
            <a:prstGeom prst="rect">
              <a:avLst/>
            </a:prstGeom>
          </p:spPr>
        </p:pic>
      </p:grpSp>
      <p:grpSp>
        <p:nvGrpSpPr>
          <p:cNvPr id="21" name="Group 20"/>
          <p:cNvGrpSpPr/>
          <p:nvPr/>
        </p:nvGrpSpPr>
        <p:grpSpPr>
          <a:xfrm>
            <a:off x="5984383" y="2786740"/>
            <a:ext cx="5525965" cy="1848859"/>
            <a:chOff x="333828" y="1584291"/>
            <a:chExt cx="11524343" cy="4847772"/>
          </a:xfrm>
        </p:grpSpPr>
        <p:pic>
          <p:nvPicPr>
            <p:cNvPr id="22" name="Picture 2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b="8917"/>
            <a:stretch>
              <a:fillRect/>
            </a:stretch>
          </p:blipFill>
          <p:spPr>
            <a:xfrm>
              <a:off x="1482427" y="1858247"/>
              <a:ext cx="9349696" cy="4233063"/>
            </a:xfrm>
            <a:prstGeom prst="rect">
              <a:avLst/>
            </a:prstGeom>
          </p:spPr>
        </p:pic>
        <p:pic>
          <p:nvPicPr>
            <p:cNvPr id="23" name="Picture 22"/>
            <p:cNvPicPr>
              <a:picLocks noChangeAspect="1"/>
            </p:cNvPicPr>
            <p:nvPr/>
          </p:nvPicPr>
          <p:blipFill rotWithShape="1">
            <a:blip r:embed="rId4">
              <a:extLst>
                <a:ext uri="{BEBA8EAE-BF5A-486C-A8C5-ECC9F3942E4B}">
                  <a14:imgProps xmlns:a14="http://schemas.microsoft.com/office/drawing/2010/main">
                    <a14:imgLayer r:embed="rId5">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a:fillRect/>
            </a:stretch>
          </p:blipFill>
          <p:spPr>
            <a:xfrm>
              <a:off x="333828" y="1584291"/>
              <a:ext cx="11524343" cy="4847772"/>
            </a:xfrm>
            <a:prstGeom prst="rect">
              <a:avLst/>
            </a:prstGeom>
          </p:spPr>
        </p:pic>
      </p:grpSp>
      <p:grpSp>
        <p:nvGrpSpPr>
          <p:cNvPr id="24" name="Group 23"/>
          <p:cNvGrpSpPr/>
          <p:nvPr/>
        </p:nvGrpSpPr>
        <p:grpSpPr>
          <a:xfrm>
            <a:off x="604064" y="4657837"/>
            <a:ext cx="5525965" cy="1848859"/>
            <a:chOff x="333828" y="1584291"/>
            <a:chExt cx="11524343" cy="4847772"/>
          </a:xfrm>
        </p:grpSpPr>
        <p:pic>
          <p:nvPicPr>
            <p:cNvPr id="25" name="Picture 2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b="8917"/>
            <a:stretch>
              <a:fillRect/>
            </a:stretch>
          </p:blipFill>
          <p:spPr>
            <a:xfrm>
              <a:off x="1482427" y="1858247"/>
              <a:ext cx="9349696" cy="4233063"/>
            </a:xfrm>
            <a:prstGeom prst="rect">
              <a:avLst/>
            </a:prstGeom>
          </p:spPr>
        </p:pic>
        <p:pic>
          <p:nvPicPr>
            <p:cNvPr id="26" name="Picture 25"/>
            <p:cNvPicPr>
              <a:picLocks noChangeAspect="1"/>
            </p:cNvPicPr>
            <p:nvPr/>
          </p:nvPicPr>
          <p:blipFill rotWithShape="1">
            <a:blip r:embed="rId4">
              <a:extLst>
                <a:ext uri="{BEBA8EAE-BF5A-486C-A8C5-ECC9F3942E4B}">
                  <a14:imgProps xmlns:a14="http://schemas.microsoft.com/office/drawing/2010/main">
                    <a14:imgLayer r:embed="rId5">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a:fillRect/>
            </a:stretch>
          </p:blipFill>
          <p:spPr>
            <a:xfrm>
              <a:off x="333828" y="1584291"/>
              <a:ext cx="11524343" cy="4847772"/>
            </a:xfrm>
            <a:prstGeom prst="rect">
              <a:avLst/>
            </a:prstGeom>
          </p:spPr>
        </p:pic>
      </p:grpSp>
      <p:grpSp>
        <p:nvGrpSpPr>
          <p:cNvPr id="27" name="Group 26"/>
          <p:cNvGrpSpPr/>
          <p:nvPr/>
        </p:nvGrpSpPr>
        <p:grpSpPr>
          <a:xfrm>
            <a:off x="5977480" y="4620863"/>
            <a:ext cx="5525965" cy="1848859"/>
            <a:chOff x="333828" y="1584291"/>
            <a:chExt cx="11524343" cy="4847772"/>
          </a:xfrm>
        </p:grpSpPr>
        <p:pic>
          <p:nvPicPr>
            <p:cNvPr id="28" name="Picture 2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b="8917"/>
            <a:stretch>
              <a:fillRect/>
            </a:stretch>
          </p:blipFill>
          <p:spPr>
            <a:xfrm>
              <a:off x="1482427" y="1858247"/>
              <a:ext cx="9349696" cy="4233063"/>
            </a:xfrm>
            <a:prstGeom prst="rect">
              <a:avLst/>
            </a:prstGeom>
          </p:spPr>
        </p:pic>
        <p:pic>
          <p:nvPicPr>
            <p:cNvPr id="29" name="Picture 28"/>
            <p:cNvPicPr>
              <a:picLocks noChangeAspect="1"/>
            </p:cNvPicPr>
            <p:nvPr/>
          </p:nvPicPr>
          <p:blipFill rotWithShape="1">
            <a:blip r:embed="rId4">
              <a:extLst>
                <a:ext uri="{BEBA8EAE-BF5A-486C-A8C5-ECC9F3942E4B}">
                  <a14:imgProps xmlns:a14="http://schemas.microsoft.com/office/drawing/2010/main">
                    <a14:imgLayer r:embed="rId5">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a:fillRect/>
            </a:stretch>
          </p:blipFill>
          <p:spPr>
            <a:xfrm>
              <a:off x="333828" y="1584291"/>
              <a:ext cx="11524343" cy="4847772"/>
            </a:xfrm>
            <a:prstGeom prst="rect">
              <a:avLst/>
            </a:prstGeom>
          </p:spPr>
        </p:pic>
      </p:grpSp>
      <p:sp>
        <p:nvSpPr>
          <p:cNvPr id="30" name="TextBox 29"/>
          <p:cNvSpPr txBox="1"/>
          <p:nvPr/>
        </p:nvSpPr>
        <p:spPr>
          <a:xfrm>
            <a:off x="1308074" y="3025007"/>
            <a:ext cx="4283167" cy="1200329"/>
          </a:xfrm>
          <a:prstGeom prst="rect">
            <a:avLst/>
          </a:prstGeom>
          <a:noFill/>
        </p:spPr>
        <p:txBody>
          <a:bodyPr wrap="square" rtlCol="0">
            <a:spAutoFit/>
          </a:bodyPr>
          <a:lstStyle/>
          <a:p>
            <a:pPr algn="just"/>
            <a:r>
              <a:rPr lang="vi-VN"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 Có đầu óc, ý chí tiến thủ, hoài bão lớn nhưng không có điều kiện để thực hiện </a:t>
            </a:r>
            <a:endParaRPr lang="fr-FR" sz="2400" dirty="0">
              <a:solidFill>
                <a:schemeClr val="bg1"/>
              </a:solidFill>
              <a:latin typeface="Times New Roman" panose="02020603050405020304" pitchFamily="18" charset="0"/>
              <a:cs typeface="Times New Roman" panose="02020603050405020304" pitchFamily="18" charset="0"/>
            </a:endParaRPr>
          </a:p>
        </p:txBody>
      </p:sp>
      <p:sp>
        <p:nvSpPr>
          <p:cNvPr id="31" name="TextBox 30"/>
          <p:cNvSpPr txBox="1"/>
          <p:nvPr/>
        </p:nvSpPr>
        <p:spPr>
          <a:xfrm>
            <a:off x="1308049" y="4832815"/>
            <a:ext cx="3937483" cy="1569660"/>
          </a:xfrm>
          <a:prstGeom prst="rect">
            <a:avLst/>
          </a:prstGeom>
          <a:noFill/>
        </p:spPr>
        <p:txBody>
          <a:bodyPr wrap="square" rtlCol="0">
            <a:spAutoFit/>
          </a:bodyPr>
          <a:lstStyle/>
          <a:p>
            <a:pPr algn="just"/>
            <a:r>
              <a:rPr lang="vi-VN"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C. Thiếu hiểu biết, học hành nhưng lại muốn cải cách triệt để, toàn diện, mới mẽ và khoa học</a:t>
            </a:r>
            <a:endParaRPr lang="fr-FR" sz="2400" dirty="0">
              <a:solidFill>
                <a:srgbClr val="FFFF00"/>
              </a:solidFill>
              <a:latin typeface="Times New Roman" panose="02020603050405020304" pitchFamily="18" charset="0"/>
              <a:cs typeface="Times New Roman" panose="02020603050405020304" pitchFamily="18" charset="0"/>
            </a:endParaRPr>
          </a:p>
        </p:txBody>
      </p:sp>
      <p:sp>
        <p:nvSpPr>
          <p:cNvPr id="32" name="TextBox 31"/>
          <p:cNvSpPr txBox="1"/>
          <p:nvPr/>
        </p:nvSpPr>
        <p:spPr>
          <a:xfrm>
            <a:off x="6731353" y="3059101"/>
            <a:ext cx="4225987" cy="1200329"/>
          </a:xfrm>
          <a:prstGeom prst="rect">
            <a:avLst/>
          </a:prstGeom>
          <a:noFill/>
        </p:spPr>
        <p:txBody>
          <a:bodyPr wrap="square" rtlCol="0">
            <a:spAutoFit/>
          </a:bodyPr>
          <a:lstStyle/>
          <a:p>
            <a:pPr algn="just"/>
            <a:r>
              <a:rPr lang="vi-VN"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B. Có kế hoạch cách tân lớn lao nhưng lại không có người giúp đỡ, hỗ trợ đắc lực </a:t>
            </a:r>
            <a:endParaRPr lang="fr-FR" sz="2400" dirty="0">
              <a:solidFill>
                <a:schemeClr val="bg1"/>
              </a:solidFill>
              <a:latin typeface="Times New Roman" panose="02020603050405020304" pitchFamily="18" charset="0"/>
              <a:cs typeface="Times New Roman" panose="02020603050405020304" pitchFamily="18" charset="0"/>
            </a:endParaRPr>
          </a:p>
        </p:txBody>
      </p:sp>
      <p:sp>
        <p:nvSpPr>
          <p:cNvPr id="33" name="TextBox 32"/>
          <p:cNvSpPr txBox="1"/>
          <p:nvPr/>
        </p:nvSpPr>
        <p:spPr>
          <a:xfrm>
            <a:off x="6731352" y="5094412"/>
            <a:ext cx="4212853" cy="1569660"/>
          </a:xfrm>
          <a:prstGeom prst="rect">
            <a:avLst/>
          </a:prstGeom>
          <a:noFill/>
        </p:spPr>
        <p:txBody>
          <a:bodyPr wrap="square" rtlCol="0">
            <a:spAutoFit/>
          </a:bodyPr>
          <a:lstStyle/>
          <a:p>
            <a:pPr algn="just"/>
            <a:r>
              <a:rPr lang="vi-VN"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D. Không được học hành nhiều nhưng có đầu óc nhìn xa trông rộng, có tầm nhìn đi trước thời đại</a:t>
            </a:r>
            <a:endParaRPr lang="fr-FR" sz="2400" dirty="0">
              <a:solidFill>
                <a:schemeClr val="bg1"/>
              </a:solidFill>
              <a:latin typeface="Times New Roman" panose="02020603050405020304" pitchFamily="18" charset="0"/>
              <a:cs typeface="Times New Roman" panose="02020603050405020304" pitchFamily="18" charset="0"/>
            </a:endParaRPr>
          </a:p>
        </p:txBody>
      </p:sp>
      <p:pic>
        <p:nvPicPr>
          <p:cNvPr id="2" name="My Video">
            <a:hlinkClick r:id="" action="ppaction://media"/>
          </p:cNvPr>
          <p:cNvPicPr>
            <a:picLocks noChangeAspect="1"/>
          </p:cNvPicPr>
          <p:nvPr>
            <a:audioFile r:link="rId7"/>
            <p:extLst>
              <p:ext uri="{DAA4B4D4-6D71-4841-9C94-3DE7FCFB9230}">
                <p14:media xmlns:p14="http://schemas.microsoft.com/office/powerpoint/2010/main" r:embed="rId8">
                  <p14:trim st="1252,000000"/>
                </p14:media>
              </p:ext>
            </p:extLst>
          </p:nvPr>
        </p:nvPicPr>
        <p:blipFill>
          <a:blip r:embed="rId9"/>
          <a:stretch>
            <a:fillRect/>
          </a:stretch>
        </p:blipFill>
        <p:spPr>
          <a:xfrm>
            <a:off x="-915163" y="83328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par>
                                <p:cTn id="11" presetID="27" presetClass="emph" presetSubtype="0" repeatCount="indefinite" fill="remove" nodeType="withEffect">
                                  <p:stCondLst>
                                    <p:cond delay="0"/>
                                  </p:stCondLst>
                                  <p:childTnLst>
                                    <p:animClr clrSpc="rgb" dir="cw">
                                      <p:cBhvr override="childStyle">
                                        <p:cTn id="12" dur="250" autoRev="1" fill="remove"/>
                                        <p:tgtEl>
                                          <p:spTgt spid="31">
                                            <p:txEl>
                                              <p:pRg st="0" end="0"/>
                                            </p:txEl>
                                          </p:spTgt>
                                        </p:tgtEl>
                                        <p:attrNameLst>
                                          <p:attrName>style.color</p:attrName>
                                        </p:attrNameLst>
                                      </p:cBhvr>
                                      <p:to>
                                        <a:schemeClr val="bg1"/>
                                      </p:to>
                                    </p:animClr>
                                    <p:animClr clrSpc="rgb" dir="cw">
                                      <p:cBhvr>
                                        <p:cTn id="13" dur="250" autoRev="1" fill="remove"/>
                                        <p:tgtEl>
                                          <p:spTgt spid="31">
                                            <p:txEl>
                                              <p:pRg st="0" end="0"/>
                                            </p:txEl>
                                          </p:spTgt>
                                        </p:tgtEl>
                                        <p:attrNameLst>
                                          <p:attrName>fillcolor</p:attrName>
                                        </p:attrNameLst>
                                      </p:cBhvr>
                                      <p:to>
                                        <a:schemeClr val="bg1"/>
                                      </p:to>
                                    </p:animClr>
                                    <p:set>
                                      <p:cBhvr>
                                        <p:cTn id="14" dur="250" autoRev="1" fill="remove"/>
                                        <p:tgtEl>
                                          <p:spTgt spid="31">
                                            <p:txEl>
                                              <p:pRg st="0" end="0"/>
                                            </p:txEl>
                                          </p:spTgt>
                                        </p:tgtEl>
                                        <p:attrNameLst>
                                          <p:attrName>fill.type</p:attrName>
                                        </p:attrNameLst>
                                      </p:cBhvr>
                                      <p:to>
                                        <p:strVal val="solid"/>
                                      </p:to>
                                    </p:set>
                                    <p:set>
                                      <p:cBhvr>
                                        <p:cTn id="15" dur="250" autoRev="1" fill="remove"/>
                                        <p:tgtEl>
                                          <p:spTgt spid="31">
                                            <p:txEl>
                                              <p:pRg st="0" end="0"/>
                                            </p:txEl>
                                          </p:spTgt>
                                        </p:tgtEl>
                                        <p:attrNameLst>
                                          <p:attrName>fill.on</p:attrName>
                                        </p:attrNameLst>
                                      </p:cBhvr>
                                      <p:to>
                                        <p:strVal val="true"/>
                                      </p:to>
                                    </p:set>
                                  </p:childTnLst>
                                </p:cTn>
                              </p:par>
                              <p:par>
                                <p:cTn id="16" presetID="1" presetClass="mediacall" presetSubtype="0" fill="hold" nodeType="withEffect">
                                  <p:stCondLst>
                                    <p:cond delay="0"/>
                                  </p:stCondLst>
                                  <p:childTnLst>
                                    <p:cmd type="call" cmd="playFrom(0.0)">
                                      <p:cBhvr>
                                        <p:cTn id="17" dur="26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 name="Picture 2" descr="Gold Texture Background Image"/>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482885" y="1118719"/>
            <a:ext cx="13120097" cy="5841503"/>
            <a:chOff x="333828" y="1584291"/>
            <a:chExt cx="11524343" cy="4847772"/>
          </a:xfrm>
          <a:effectLst>
            <a:outerShdw blurRad="63500" sx="102000" sy="102000" algn="ctr" rotWithShape="0">
              <a:prstClr val="black">
                <a:alpha val="80000"/>
              </a:prstClr>
            </a:outerShdw>
          </a:effectLst>
        </p:grpSpPr>
        <p:pic>
          <p:nvPicPr>
            <p:cNvPr id="13" name="Picture 12"/>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b="8917"/>
            <a:stretch>
              <a:fillRect/>
            </a:stretch>
          </p:blipFill>
          <p:spPr>
            <a:xfrm>
              <a:off x="1482427" y="1858247"/>
              <a:ext cx="9349696" cy="4233063"/>
            </a:xfrm>
            <a:prstGeom prst="rect">
              <a:avLst/>
            </a:prstGeom>
          </p:spPr>
        </p:pic>
        <p:pic>
          <p:nvPicPr>
            <p:cNvPr id="15" name="Picture 14"/>
            <p:cNvPicPr>
              <a:picLocks noChangeAspect="1"/>
            </p:cNvPicPr>
            <p:nvPr/>
          </p:nvPicPr>
          <p:blipFill rotWithShape="1">
            <a:blip r:embed="rId4">
              <a:extLst>
                <a:ext uri="{BEBA8EAE-BF5A-486C-A8C5-ECC9F3942E4B}">
                  <a14:imgProps xmlns:a14="http://schemas.microsoft.com/office/drawing/2010/main">
                    <a14:imgLayer r:embed="rId5">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a:fillRect/>
            </a:stretch>
          </p:blipFill>
          <p:spPr>
            <a:xfrm>
              <a:off x="333828" y="1584291"/>
              <a:ext cx="11524343" cy="4847772"/>
            </a:xfrm>
            <a:prstGeom prst="rect">
              <a:avLst/>
            </a:prstGeom>
          </p:spPr>
        </p:pic>
      </p:grpSp>
      <p:sp>
        <p:nvSpPr>
          <p:cNvPr id="18" name="TextBox 17"/>
          <p:cNvSpPr txBox="1"/>
          <p:nvPr/>
        </p:nvSpPr>
        <p:spPr>
          <a:xfrm>
            <a:off x="4216399" y="72404"/>
            <a:ext cx="3759200" cy="830997"/>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fr-FR" sz="4800" b="1" dirty="0" err="1">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Câu</a:t>
            </a:r>
            <a:r>
              <a:rPr lang="fr-FR" sz="4800" b="1" dirty="0">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 </a:t>
            </a:r>
            <a:r>
              <a:rPr lang="fr-FR" sz="4800" b="1" dirty="0" err="1">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hỏi</a:t>
            </a:r>
            <a:r>
              <a:rPr lang="fr-FR" sz="4800" b="1" dirty="0">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 4</a:t>
            </a:r>
            <a:endParaRPr lang="fr-FR" sz="4800" b="1" dirty="0">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endParaRPr>
          </a:p>
        </p:txBody>
      </p:sp>
      <p:pic>
        <p:nvPicPr>
          <p:cNvPr id="20" name="Picture 19" descr="Logo&#10;&#10;Description automatically generate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19161" y="29781"/>
            <a:ext cx="2473163" cy="2473163"/>
          </a:xfrm>
          <a:prstGeom prst="rect">
            <a:avLst/>
          </a:prstGeom>
          <a:effectLst>
            <a:outerShdw blurRad="50800" dist="38100" dir="5400000" algn="t" rotWithShape="0">
              <a:prstClr val="black">
                <a:alpha val="40000"/>
              </a:prstClr>
            </a:outerShdw>
          </a:effectLst>
        </p:spPr>
      </p:pic>
      <p:sp>
        <p:nvSpPr>
          <p:cNvPr id="12" name="TextBox 11"/>
          <p:cNvSpPr txBox="1"/>
          <p:nvPr/>
        </p:nvSpPr>
        <p:spPr>
          <a:xfrm>
            <a:off x="783525" y="1645801"/>
            <a:ext cx="10075833" cy="954107"/>
          </a:xfrm>
          <a:prstGeom prst="rect">
            <a:avLst/>
          </a:prstGeom>
          <a:noFill/>
        </p:spPr>
        <p:txBody>
          <a:bodyPr wrap="square" rtlCol="0">
            <a:spAutoFit/>
          </a:bodyPr>
          <a:lstStyle/>
          <a:p>
            <a:pPr algn="ctr"/>
            <a:r>
              <a:rPr lang="vi-VN" sz="2800" b="1">
                <a:solidFill>
                  <a:schemeClr val="bg1"/>
                </a:solidFill>
                <a:latin typeface="Times New Roman" panose="02020603050405020304" pitchFamily="18" charset="0"/>
                <a:ea typeface="Calibri" panose="020F0502020204030204" pitchFamily="34" charset="0"/>
                <a:cs typeface="Times New Roman" panose="02020603050405020304" pitchFamily="18" charset="0"/>
              </a:rPr>
              <a:t>Phương án nào sau đây phù hợp với đặc điểm tính cách của nhân vật ông Nha? </a:t>
            </a:r>
            <a:endParaRPr lang="fr-FR" sz="2800" dirty="0">
              <a:solidFill>
                <a:schemeClr val="bg1"/>
              </a:solidFill>
              <a:latin typeface="Times New Roman" panose="02020603050405020304" pitchFamily="18" charset="0"/>
              <a:cs typeface="Times New Roman" panose="02020603050405020304" pitchFamily="18" charset="0"/>
            </a:endParaRPr>
          </a:p>
        </p:txBody>
      </p:sp>
      <p:grpSp>
        <p:nvGrpSpPr>
          <p:cNvPr id="16" name="Group 15"/>
          <p:cNvGrpSpPr/>
          <p:nvPr/>
        </p:nvGrpSpPr>
        <p:grpSpPr>
          <a:xfrm>
            <a:off x="641588" y="2756699"/>
            <a:ext cx="5525965" cy="1848859"/>
            <a:chOff x="333828" y="1584290"/>
            <a:chExt cx="11524343" cy="4847773"/>
          </a:xfrm>
        </p:grpSpPr>
        <p:pic>
          <p:nvPicPr>
            <p:cNvPr id="17" name="Picture 16"/>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b="8917"/>
            <a:stretch>
              <a:fillRect/>
            </a:stretch>
          </p:blipFill>
          <p:spPr>
            <a:xfrm>
              <a:off x="1482427" y="1858247"/>
              <a:ext cx="9349696" cy="4233063"/>
            </a:xfrm>
            <a:prstGeom prst="rect">
              <a:avLst/>
            </a:prstGeom>
          </p:spPr>
        </p:pic>
        <p:pic>
          <p:nvPicPr>
            <p:cNvPr id="19" name="Picture 18"/>
            <p:cNvPicPr>
              <a:picLocks noChangeAspect="1"/>
            </p:cNvPicPr>
            <p:nvPr/>
          </p:nvPicPr>
          <p:blipFill rotWithShape="1">
            <a:blip r:embed="rId4">
              <a:extLst>
                <a:ext uri="{BEBA8EAE-BF5A-486C-A8C5-ECC9F3942E4B}">
                  <a14:imgProps xmlns:a14="http://schemas.microsoft.com/office/drawing/2010/main">
                    <a14:imgLayer r:embed="rId5">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a:fillRect/>
            </a:stretch>
          </p:blipFill>
          <p:spPr>
            <a:xfrm>
              <a:off x="333828" y="1584290"/>
              <a:ext cx="11524343" cy="4847773"/>
            </a:xfrm>
            <a:prstGeom prst="rect">
              <a:avLst/>
            </a:prstGeom>
          </p:spPr>
        </p:pic>
      </p:grpSp>
      <p:grpSp>
        <p:nvGrpSpPr>
          <p:cNvPr id="21" name="Group 20"/>
          <p:cNvGrpSpPr/>
          <p:nvPr/>
        </p:nvGrpSpPr>
        <p:grpSpPr>
          <a:xfrm>
            <a:off x="5984383" y="2786740"/>
            <a:ext cx="5525965" cy="1848859"/>
            <a:chOff x="333828" y="1584291"/>
            <a:chExt cx="11524343" cy="4847772"/>
          </a:xfrm>
        </p:grpSpPr>
        <p:pic>
          <p:nvPicPr>
            <p:cNvPr id="22" name="Picture 2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b="8917"/>
            <a:stretch>
              <a:fillRect/>
            </a:stretch>
          </p:blipFill>
          <p:spPr>
            <a:xfrm>
              <a:off x="1482427" y="1858247"/>
              <a:ext cx="9349696" cy="4233063"/>
            </a:xfrm>
            <a:prstGeom prst="rect">
              <a:avLst/>
            </a:prstGeom>
          </p:spPr>
        </p:pic>
        <p:pic>
          <p:nvPicPr>
            <p:cNvPr id="23" name="Picture 22"/>
            <p:cNvPicPr>
              <a:picLocks noChangeAspect="1"/>
            </p:cNvPicPr>
            <p:nvPr/>
          </p:nvPicPr>
          <p:blipFill rotWithShape="1">
            <a:blip r:embed="rId4">
              <a:extLst>
                <a:ext uri="{BEBA8EAE-BF5A-486C-A8C5-ECC9F3942E4B}">
                  <a14:imgProps xmlns:a14="http://schemas.microsoft.com/office/drawing/2010/main">
                    <a14:imgLayer r:embed="rId5">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a:fillRect/>
            </a:stretch>
          </p:blipFill>
          <p:spPr>
            <a:xfrm>
              <a:off x="333828" y="1584291"/>
              <a:ext cx="11524343" cy="4847772"/>
            </a:xfrm>
            <a:prstGeom prst="rect">
              <a:avLst/>
            </a:prstGeom>
          </p:spPr>
        </p:pic>
      </p:grpSp>
      <p:grpSp>
        <p:nvGrpSpPr>
          <p:cNvPr id="24" name="Group 23"/>
          <p:cNvGrpSpPr/>
          <p:nvPr/>
        </p:nvGrpSpPr>
        <p:grpSpPr>
          <a:xfrm>
            <a:off x="604064" y="4657837"/>
            <a:ext cx="5525965" cy="1848859"/>
            <a:chOff x="333828" y="1584291"/>
            <a:chExt cx="11524343" cy="4847772"/>
          </a:xfrm>
        </p:grpSpPr>
        <p:pic>
          <p:nvPicPr>
            <p:cNvPr id="25" name="Picture 2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b="8917"/>
            <a:stretch>
              <a:fillRect/>
            </a:stretch>
          </p:blipFill>
          <p:spPr>
            <a:xfrm>
              <a:off x="1482427" y="1858247"/>
              <a:ext cx="9349696" cy="4233063"/>
            </a:xfrm>
            <a:prstGeom prst="rect">
              <a:avLst/>
            </a:prstGeom>
          </p:spPr>
        </p:pic>
        <p:pic>
          <p:nvPicPr>
            <p:cNvPr id="26" name="Picture 25"/>
            <p:cNvPicPr>
              <a:picLocks noChangeAspect="1"/>
            </p:cNvPicPr>
            <p:nvPr/>
          </p:nvPicPr>
          <p:blipFill rotWithShape="1">
            <a:blip r:embed="rId4">
              <a:extLst>
                <a:ext uri="{BEBA8EAE-BF5A-486C-A8C5-ECC9F3942E4B}">
                  <a14:imgProps xmlns:a14="http://schemas.microsoft.com/office/drawing/2010/main">
                    <a14:imgLayer r:embed="rId5">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a:fillRect/>
            </a:stretch>
          </p:blipFill>
          <p:spPr>
            <a:xfrm>
              <a:off x="333828" y="1584291"/>
              <a:ext cx="11524343" cy="4847772"/>
            </a:xfrm>
            <a:prstGeom prst="rect">
              <a:avLst/>
            </a:prstGeom>
          </p:spPr>
        </p:pic>
      </p:grpSp>
      <p:grpSp>
        <p:nvGrpSpPr>
          <p:cNvPr id="27" name="Group 26"/>
          <p:cNvGrpSpPr/>
          <p:nvPr/>
        </p:nvGrpSpPr>
        <p:grpSpPr>
          <a:xfrm>
            <a:off x="5977480" y="4620863"/>
            <a:ext cx="5525965" cy="1848859"/>
            <a:chOff x="333828" y="1584291"/>
            <a:chExt cx="11524343" cy="4847772"/>
          </a:xfrm>
        </p:grpSpPr>
        <p:pic>
          <p:nvPicPr>
            <p:cNvPr id="28" name="Picture 2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b="8917"/>
            <a:stretch>
              <a:fillRect/>
            </a:stretch>
          </p:blipFill>
          <p:spPr>
            <a:xfrm>
              <a:off x="1482427" y="1858247"/>
              <a:ext cx="9349696" cy="4233063"/>
            </a:xfrm>
            <a:prstGeom prst="rect">
              <a:avLst/>
            </a:prstGeom>
          </p:spPr>
        </p:pic>
        <p:pic>
          <p:nvPicPr>
            <p:cNvPr id="29" name="Picture 28"/>
            <p:cNvPicPr>
              <a:picLocks noChangeAspect="1"/>
            </p:cNvPicPr>
            <p:nvPr/>
          </p:nvPicPr>
          <p:blipFill rotWithShape="1">
            <a:blip r:embed="rId4">
              <a:extLst>
                <a:ext uri="{BEBA8EAE-BF5A-486C-A8C5-ECC9F3942E4B}">
                  <a14:imgProps xmlns:a14="http://schemas.microsoft.com/office/drawing/2010/main">
                    <a14:imgLayer r:embed="rId5">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a:fillRect/>
            </a:stretch>
          </p:blipFill>
          <p:spPr>
            <a:xfrm>
              <a:off x="333828" y="1584291"/>
              <a:ext cx="11524343" cy="4847772"/>
            </a:xfrm>
            <a:prstGeom prst="rect">
              <a:avLst/>
            </a:prstGeom>
          </p:spPr>
        </p:pic>
      </p:grpSp>
      <p:sp>
        <p:nvSpPr>
          <p:cNvPr id="30" name="TextBox 29"/>
          <p:cNvSpPr txBox="1"/>
          <p:nvPr/>
        </p:nvSpPr>
        <p:spPr>
          <a:xfrm>
            <a:off x="1401024" y="3372585"/>
            <a:ext cx="4283167" cy="523220"/>
          </a:xfrm>
          <a:prstGeom prst="rect">
            <a:avLst/>
          </a:prstGeom>
          <a:noFill/>
        </p:spPr>
        <p:txBody>
          <a:bodyPr wrap="square" rtlCol="0">
            <a:spAutoFit/>
          </a:bodyPr>
          <a:lstStyle/>
          <a:p>
            <a:pPr algn="just"/>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Thùng</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rỗng</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kêu</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to </a:t>
            </a:r>
            <a:endParaRPr lang="fr-FR" sz="2800" dirty="0">
              <a:solidFill>
                <a:schemeClr val="bg1"/>
              </a:solidFill>
              <a:latin typeface="Times New Roman" panose="02020603050405020304" pitchFamily="18" charset="0"/>
              <a:cs typeface="Times New Roman" panose="02020603050405020304" pitchFamily="18" charset="0"/>
            </a:endParaRPr>
          </a:p>
        </p:txBody>
      </p:sp>
      <p:sp>
        <p:nvSpPr>
          <p:cNvPr id="31" name="TextBox 30"/>
          <p:cNvSpPr txBox="1"/>
          <p:nvPr/>
        </p:nvSpPr>
        <p:spPr>
          <a:xfrm>
            <a:off x="1401025" y="5180394"/>
            <a:ext cx="3937483" cy="523220"/>
          </a:xfrm>
          <a:prstGeom prst="rect">
            <a:avLst/>
          </a:prstGeom>
          <a:noFill/>
        </p:spPr>
        <p:txBody>
          <a:bodyPr wrap="square" rtlCol="0">
            <a:spAutoFit/>
          </a:bodyPr>
          <a:lstStyle/>
          <a:p>
            <a:pPr algn="just"/>
            <a:r>
              <a:rPr lang="vi-VN"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C. Ăn cháo đá bát </a:t>
            </a:r>
            <a:endParaRPr lang="fr-FR" sz="2800" dirty="0">
              <a:solidFill>
                <a:schemeClr val="bg1"/>
              </a:solidFill>
              <a:latin typeface="Times New Roman" panose="02020603050405020304" pitchFamily="18" charset="0"/>
              <a:cs typeface="Times New Roman" panose="02020603050405020304" pitchFamily="18" charset="0"/>
            </a:endParaRPr>
          </a:p>
        </p:txBody>
      </p:sp>
      <p:sp>
        <p:nvSpPr>
          <p:cNvPr id="32" name="TextBox 31"/>
          <p:cNvSpPr txBox="1"/>
          <p:nvPr/>
        </p:nvSpPr>
        <p:spPr>
          <a:xfrm>
            <a:off x="6824329" y="3406679"/>
            <a:ext cx="4225987" cy="523220"/>
          </a:xfrm>
          <a:prstGeom prst="rect">
            <a:avLst/>
          </a:prstGeom>
          <a:noFill/>
        </p:spPr>
        <p:txBody>
          <a:bodyPr wrap="square" rtlCol="0">
            <a:spAutoFit/>
          </a:bodyPr>
          <a:lstStyle/>
          <a:p>
            <a:pPr algn="just"/>
            <a:r>
              <a:rPr lang="vi-VN"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B. Thọc gậy bánh xe </a:t>
            </a:r>
            <a:endParaRPr lang="fr-FR" sz="2800" dirty="0">
              <a:solidFill>
                <a:schemeClr val="bg1"/>
              </a:solidFill>
              <a:latin typeface="Times New Roman" panose="02020603050405020304" pitchFamily="18" charset="0"/>
              <a:cs typeface="Times New Roman" panose="02020603050405020304" pitchFamily="18" charset="0"/>
            </a:endParaRPr>
          </a:p>
        </p:txBody>
      </p:sp>
      <p:sp>
        <p:nvSpPr>
          <p:cNvPr id="33" name="TextBox 32"/>
          <p:cNvSpPr txBox="1"/>
          <p:nvPr/>
        </p:nvSpPr>
        <p:spPr>
          <a:xfrm>
            <a:off x="6922228" y="5216083"/>
            <a:ext cx="4212853" cy="523220"/>
          </a:xfrm>
          <a:prstGeom prst="rect">
            <a:avLst/>
          </a:prstGeom>
          <a:noFill/>
        </p:spPr>
        <p:txBody>
          <a:bodyPr wrap="square" rtlCol="0">
            <a:spAutoFit/>
          </a:bodyPr>
          <a:lstStyle/>
          <a:p>
            <a:pPr algn="just"/>
            <a:r>
              <a:rPr lang="vi-VN"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D. Khôn nhà, dại chợ</a:t>
            </a:r>
            <a:endParaRPr lang="fr-FR" sz="2800" dirty="0">
              <a:solidFill>
                <a:schemeClr val="bg1"/>
              </a:solidFill>
              <a:latin typeface="Times New Roman" panose="02020603050405020304" pitchFamily="18" charset="0"/>
              <a:cs typeface="Times New Roman" panose="02020603050405020304" pitchFamily="18" charset="0"/>
            </a:endParaRPr>
          </a:p>
        </p:txBody>
      </p:sp>
      <p:pic>
        <p:nvPicPr>
          <p:cNvPr id="411" name="COUNTDOWN 15s">
            <a:hlinkClick r:id="" action="ppaction://media"/>
          </p:cNvPr>
          <p:cNvPicPr>
            <a:picLocks noChangeAspect="1"/>
          </p:cNvPicPr>
          <p:nvPr>
            <a:videoFile r:link="rId7"/>
            <p:extLst>
              <p:ext uri="{DAA4B4D4-6D71-4841-9C94-3DE7FCFB9230}">
                <p14:media xmlns:p14="http://schemas.microsoft.com/office/powerpoint/2010/main" r:embed="rId8"/>
              </p:ext>
            </p:extLst>
          </p:nvPr>
        </p:nvPicPr>
        <p:blipFill rotWithShape="1">
          <a:blip r:embed="rId9"/>
          <a:srcRect l="28216" t="13175" r="27921" b="10643"/>
          <a:stretch>
            <a:fillRect/>
          </a:stretch>
        </p:blipFill>
        <p:spPr>
          <a:xfrm>
            <a:off x="5109045" y="3739658"/>
            <a:ext cx="1813207" cy="1771473"/>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par>
                                <p:cTn id="11" presetID="22" presetClass="entr" presetSubtype="8"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75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wipe(left)">
                                      <p:cBhvr>
                                        <p:cTn id="18" dur="750"/>
                                        <p:tgtEl>
                                          <p:spTgt spid="30"/>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wipe(left)">
                                      <p:cBhvr>
                                        <p:cTn id="21" dur="750"/>
                                        <p:tgtEl>
                                          <p:spTgt spid="32"/>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wipe(left)">
                                      <p:cBhvr>
                                        <p:cTn id="24" dur="750"/>
                                        <p:tgtEl>
                                          <p:spTgt spid="31"/>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left)">
                                      <p:cBhvr>
                                        <p:cTn id="27" dur="75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19179" fill="hold"/>
                                        <p:tgtEl>
                                          <p:spTgt spid="4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2" fill="hold" display="0">
                  <p:stCondLst>
                    <p:cond delay="indefinite"/>
                  </p:stCondLst>
                </p:cTn>
                <p:tgtEl>
                  <p:spTgt spid="411"/>
                </p:tgtEl>
              </p:cMediaNode>
            </p:video>
            <p:seq concurrent="1" nextAc="seek">
              <p:cTn id="33" restart="whenNotActive" fill="hold" evtFilter="cancelBubble" nodeType="interactiveSeq">
                <p:stCondLst>
                  <p:cond evt="onClick" delay="0">
                    <p:tgtEl>
                      <p:spTgt spid="411"/>
                    </p:tgtEl>
                  </p:cond>
                </p:stCondLst>
                <p:endSync evt="end" delay="0">
                  <p:rtn val="all"/>
                </p:endSync>
                <p:childTnLst>
                  <p:par>
                    <p:cTn id="34" fill="hold">
                      <p:stCondLst>
                        <p:cond delay="0"/>
                      </p:stCondLst>
                      <p:childTnLst>
                        <p:par>
                          <p:cTn id="35" fill="hold">
                            <p:stCondLst>
                              <p:cond delay="0"/>
                            </p:stCondLst>
                            <p:childTnLst>
                              <p:par>
                                <p:cTn id="36" presetID="2" presetClass="mediacall" presetSubtype="0" fill="hold" nodeType="clickEffect">
                                  <p:stCondLst>
                                    <p:cond delay="0"/>
                                  </p:stCondLst>
                                  <p:childTnLst>
                                    <p:cmd type="call" cmd="togglePause">
                                      <p:cBhvr>
                                        <p:cTn id="37" dur="1" fill="hold"/>
                                        <p:tgtEl>
                                          <p:spTgt spid="411"/>
                                        </p:tgtEl>
                                      </p:cBhvr>
                                    </p:cmd>
                                  </p:childTnLst>
                                </p:cTn>
                              </p:par>
                            </p:childTnLst>
                          </p:cTn>
                        </p:par>
                      </p:childTnLst>
                    </p:cTn>
                  </p:par>
                </p:childTnLst>
              </p:cTn>
              <p:nextCondLst>
                <p:cond evt="onClick" delay="0">
                  <p:tgtEl>
                    <p:spTgt spid="411"/>
                  </p:tgtEl>
                </p:cond>
              </p:nextCondLst>
            </p:seq>
          </p:childTnLst>
        </p:cTn>
      </p:par>
    </p:tnLst>
    <p:bldLst>
      <p:bldP spid="12" grpId="0"/>
      <p:bldP spid="30" grpId="0"/>
      <p:bldP spid="31" grpId="0"/>
      <p:bldP spid="32" grpId="0"/>
      <p:bldP spid="3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 name="Picture 2" descr="Gold Texture Background Image"/>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482885" y="1118719"/>
            <a:ext cx="13120097" cy="5841503"/>
            <a:chOff x="333828" y="1584291"/>
            <a:chExt cx="11524343" cy="4847772"/>
          </a:xfrm>
          <a:effectLst>
            <a:outerShdw blurRad="63500" sx="102000" sy="102000" algn="ctr" rotWithShape="0">
              <a:prstClr val="black">
                <a:alpha val="80000"/>
              </a:prstClr>
            </a:outerShdw>
          </a:effectLst>
        </p:grpSpPr>
        <p:pic>
          <p:nvPicPr>
            <p:cNvPr id="13" name="Picture 12"/>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b="8917"/>
            <a:stretch>
              <a:fillRect/>
            </a:stretch>
          </p:blipFill>
          <p:spPr>
            <a:xfrm>
              <a:off x="1482427" y="1858247"/>
              <a:ext cx="9349696" cy="4233063"/>
            </a:xfrm>
            <a:prstGeom prst="rect">
              <a:avLst/>
            </a:prstGeom>
          </p:spPr>
        </p:pic>
        <p:pic>
          <p:nvPicPr>
            <p:cNvPr id="15" name="Picture 14"/>
            <p:cNvPicPr>
              <a:picLocks noChangeAspect="1"/>
            </p:cNvPicPr>
            <p:nvPr/>
          </p:nvPicPr>
          <p:blipFill rotWithShape="1">
            <a:blip r:embed="rId4">
              <a:extLst>
                <a:ext uri="{BEBA8EAE-BF5A-486C-A8C5-ECC9F3942E4B}">
                  <a14:imgProps xmlns:a14="http://schemas.microsoft.com/office/drawing/2010/main">
                    <a14:imgLayer r:embed="rId5">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a:fillRect/>
            </a:stretch>
          </p:blipFill>
          <p:spPr>
            <a:xfrm>
              <a:off x="333828" y="1584291"/>
              <a:ext cx="11524343" cy="4847772"/>
            </a:xfrm>
            <a:prstGeom prst="rect">
              <a:avLst/>
            </a:prstGeom>
          </p:spPr>
        </p:pic>
      </p:grpSp>
      <p:sp>
        <p:nvSpPr>
          <p:cNvPr id="18" name="TextBox 17"/>
          <p:cNvSpPr txBox="1"/>
          <p:nvPr/>
        </p:nvSpPr>
        <p:spPr>
          <a:xfrm>
            <a:off x="4216399" y="72404"/>
            <a:ext cx="3759200" cy="830997"/>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fr-FR" sz="4800" b="1" dirty="0" err="1">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Câu</a:t>
            </a:r>
            <a:r>
              <a:rPr lang="fr-FR" sz="4800" b="1" dirty="0">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 </a:t>
            </a:r>
            <a:r>
              <a:rPr lang="fr-FR" sz="4800" b="1" dirty="0" err="1">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hỏi</a:t>
            </a:r>
            <a:r>
              <a:rPr lang="fr-FR" sz="4800" b="1" dirty="0">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 4</a:t>
            </a:r>
            <a:endParaRPr lang="fr-FR" sz="4800" b="1" dirty="0">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endParaRPr>
          </a:p>
        </p:txBody>
      </p:sp>
      <p:pic>
        <p:nvPicPr>
          <p:cNvPr id="20" name="Picture 19" descr="Logo&#10;&#10;Description automatically generate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19161" y="29781"/>
            <a:ext cx="2473163" cy="2473163"/>
          </a:xfrm>
          <a:prstGeom prst="rect">
            <a:avLst/>
          </a:prstGeom>
          <a:effectLst>
            <a:outerShdw blurRad="50800" dist="38100" dir="5400000" algn="t" rotWithShape="0">
              <a:prstClr val="black">
                <a:alpha val="40000"/>
              </a:prstClr>
            </a:outerShdw>
          </a:effectLst>
        </p:spPr>
      </p:pic>
      <p:sp>
        <p:nvSpPr>
          <p:cNvPr id="12" name="TextBox 11"/>
          <p:cNvSpPr txBox="1"/>
          <p:nvPr/>
        </p:nvSpPr>
        <p:spPr>
          <a:xfrm>
            <a:off x="783525" y="1645801"/>
            <a:ext cx="10075833" cy="954107"/>
          </a:xfrm>
          <a:prstGeom prst="rect">
            <a:avLst/>
          </a:prstGeom>
          <a:noFill/>
        </p:spPr>
        <p:txBody>
          <a:bodyPr wrap="square" rtlCol="0">
            <a:spAutoFit/>
          </a:bodyPr>
          <a:lstStyle/>
          <a:p>
            <a:pPr algn="ctr"/>
            <a:r>
              <a:rPr lang="vi-VN" sz="2800" b="1">
                <a:solidFill>
                  <a:schemeClr val="bg1"/>
                </a:solidFill>
                <a:latin typeface="Times New Roman" panose="02020603050405020304" pitchFamily="18" charset="0"/>
                <a:ea typeface="Calibri" panose="020F0502020204030204" pitchFamily="34" charset="0"/>
                <a:cs typeface="Times New Roman" panose="02020603050405020304" pitchFamily="18" charset="0"/>
              </a:rPr>
              <a:t>Phương án nào sau đây phù hợp với đặc điểm tính cách của nhân vật ông Nha? </a:t>
            </a:r>
            <a:endParaRPr lang="fr-FR" sz="2800" dirty="0">
              <a:solidFill>
                <a:schemeClr val="bg1"/>
              </a:solidFill>
              <a:latin typeface="Times New Roman" panose="02020603050405020304" pitchFamily="18" charset="0"/>
              <a:cs typeface="Times New Roman" panose="02020603050405020304" pitchFamily="18" charset="0"/>
            </a:endParaRPr>
          </a:p>
        </p:txBody>
      </p:sp>
      <p:grpSp>
        <p:nvGrpSpPr>
          <p:cNvPr id="16" name="Group 15"/>
          <p:cNvGrpSpPr/>
          <p:nvPr/>
        </p:nvGrpSpPr>
        <p:grpSpPr>
          <a:xfrm>
            <a:off x="641588" y="2756699"/>
            <a:ext cx="5525965" cy="1848859"/>
            <a:chOff x="333828" y="1584290"/>
            <a:chExt cx="11524343" cy="4847773"/>
          </a:xfrm>
        </p:grpSpPr>
        <p:pic>
          <p:nvPicPr>
            <p:cNvPr id="17" name="Picture 16"/>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b="8917"/>
            <a:stretch>
              <a:fillRect/>
            </a:stretch>
          </p:blipFill>
          <p:spPr>
            <a:xfrm>
              <a:off x="1482427" y="1858247"/>
              <a:ext cx="9349696" cy="4233063"/>
            </a:xfrm>
            <a:prstGeom prst="rect">
              <a:avLst/>
            </a:prstGeom>
          </p:spPr>
        </p:pic>
        <p:pic>
          <p:nvPicPr>
            <p:cNvPr id="19" name="Picture 18"/>
            <p:cNvPicPr>
              <a:picLocks noChangeAspect="1"/>
            </p:cNvPicPr>
            <p:nvPr/>
          </p:nvPicPr>
          <p:blipFill rotWithShape="1">
            <a:blip r:embed="rId4">
              <a:extLst>
                <a:ext uri="{BEBA8EAE-BF5A-486C-A8C5-ECC9F3942E4B}">
                  <a14:imgProps xmlns:a14="http://schemas.microsoft.com/office/drawing/2010/main">
                    <a14:imgLayer r:embed="rId5">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a:fillRect/>
            </a:stretch>
          </p:blipFill>
          <p:spPr>
            <a:xfrm>
              <a:off x="333828" y="1584290"/>
              <a:ext cx="11524343" cy="4847773"/>
            </a:xfrm>
            <a:prstGeom prst="rect">
              <a:avLst/>
            </a:prstGeom>
          </p:spPr>
        </p:pic>
      </p:grpSp>
      <p:grpSp>
        <p:nvGrpSpPr>
          <p:cNvPr id="21" name="Group 20"/>
          <p:cNvGrpSpPr/>
          <p:nvPr/>
        </p:nvGrpSpPr>
        <p:grpSpPr>
          <a:xfrm>
            <a:off x="5984383" y="2786740"/>
            <a:ext cx="5525965" cy="1848859"/>
            <a:chOff x="333828" y="1584291"/>
            <a:chExt cx="11524343" cy="4847772"/>
          </a:xfrm>
        </p:grpSpPr>
        <p:pic>
          <p:nvPicPr>
            <p:cNvPr id="22" name="Picture 2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b="8917"/>
            <a:stretch>
              <a:fillRect/>
            </a:stretch>
          </p:blipFill>
          <p:spPr>
            <a:xfrm>
              <a:off x="1482427" y="1858247"/>
              <a:ext cx="9349696" cy="4233063"/>
            </a:xfrm>
            <a:prstGeom prst="rect">
              <a:avLst/>
            </a:prstGeom>
          </p:spPr>
        </p:pic>
        <p:pic>
          <p:nvPicPr>
            <p:cNvPr id="23" name="Picture 22"/>
            <p:cNvPicPr>
              <a:picLocks noChangeAspect="1"/>
            </p:cNvPicPr>
            <p:nvPr/>
          </p:nvPicPr>
          <p:blipFill rotWithShape="1">
            <a:blip r:embed="rId4">
              <a:extLst>
                <a:ext uri="{BEBA8EAE-BF5A-486C-A8C5-ECC9F3942E4B}">
                  <a14:imgProps xmlns:a14="http://schemas.microsoft.com/office/drawing/2010/main">
                    <a14:imgLayer r:embed="rId5">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a:fillRect/>
            </a:stretch>
          </p:blipFill>
          <p:spPr>
            <a:xfrm>
              <a:off x="333828" y="1584291"/>
              <a:ext cx="11524343" cy="4847772"/>
            </a:xfrm>
            <a:prstGeom prst="rect">
              <a:avLst/>
            </a:prstGeom>
          </p:spPr>
        </p:pic>
      </p:grpSp>
      <p:grpSp>
        <p:nvGrpSpPr>
          <p:cNvPr id="24" name="Group 23"/>
          <p:cNvGrpSpPr/>
          <p:nvPr/>
        </p:nvGrpSpPr>
        <p:grpSpPr>
          <a:xfrm>
            <a:off x="604064" y="4657837"/>
            <a:ext cx="5525965" cy="1848859"/>
            <a:chOff x="333828" y="1584291"/>
            <a:chExt cx="11524343" cy="4847772"/>
          </a:xfrm>
        </p:grpSpPr>
        <p:pic>
          <p:nvPicPr>
            <p:cNvPr id="25" name="Picture 2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b="8917"/>
            <a:stretch>
              <a:fillRect/>
            </a:stretch>
          </p:blipFill>
          <p:spPr>
            <a:xfrm>
              <a:off x="1482427" y="1858247"/>
              <a:ext cx="9349696" cy="4233063"/>
            </a:xfrm>
            <a:prstGeom prst="rect">
              <a:avLst/>
            </a:prstGeom>
          </p:spPr>
        </p:pic>
        <p:pic>
          <p:nvPicPr>
            <p:cNvPr id="26" name="Picture 25"/>
            <p:cNvPicPr>
              <a:picLocks noChangeAspect="1"/>
            </p:cNvPicPr>
            <p:nvPr/>
          </p:nvPicPr>
          <p:blipFill rotWithShape="1">
            <a:blip r:embed="rId4">
              <a:extLst>
                <a:ext uri="{BEBA8EAE-BF5A-486C-A8C5-ECC9F3942E4B}">
                  <a14:imgProps xmlns:a14="http://schemas.microsoft.com/office/drawing/2010/main">
                    <a14:imgLayer r:embed="rId5">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a:fillRect/>
            </a:stretch>
          </p:blipFill>
          <p:spPr>
            <a:xfrm>
              <a:off x="333828" y="1584291"/>
              <a:ext cx="11524343" cy="4847772"/>
            </a:xfrm>
            <a:prstGeom prst="rect">
              <a:avLst/>
            </a:prstGeom>
          </p:spPr>
        </p:pic>
      </p:grpSp>
      <p:grpSp>
        <p:nvGrpSpPr>
          <p:cNvPr id="27" name="Group 26"/>
          <p:cNvGrpSpPr/>
          <p:nvPr/>
        </p:nvGrpSpPr>
        <p:grpSpPr>
          <a:xfrm>
            <a:off x="5977480" y="4620863"/>
            <a:ext cx="5525965" cy="1848859"/>
            <a:chOff x="333828" y="1584291"/>
            <a:chExt cx="11524343" cy="4847772"/>
          </a:xfrm>
        </p:grpSpPr>
        <p:pic>
          <p:nvPicPr>
            <p:cNvPr id="28" name="Picture 2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b="8917"/>
            <a:stretch>
              <a:fillRect/>
            </a:stretch>
          </p:blipFill>
          <p:spPr>
            <a:xfrm>
              <a:off x="1482427" y="1858247"/>
              <a:ext cx="9349696" cy="4233063"/>
            </a:xfrm>
            <a:prstGeom prst="rect">
              <a:avLst/>
            </a:prstGeom>
          </p:spPr>
        </p:pic>
        <p:pic>
          <p:nvPicPr>
            <p:cNvPr id="29" name="Picture 28"/>
            <p:cNvPicPr>
              <a:picLocks noChangeAspect="1"/>
            </p:cNvPicPr>
            <p:nvPr/>
          </p:nvPicPr>
          <p:blipFill rotWithShape="1">
            <a:blip r:embed="rId4">
              <a:extLst>
                <a:ext uri="{BEBA8EAE-BF5A-486C-A8C5-ECC9F3942E4B}">
                  <a14:imgProps xmlns:a14="http://schemas.microsoft.com/office/drawing/2010/main">
                    <a14:imgLayer r:embed="rId5">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a:fillRect/>
            </a:stretch>
          </p:blipFill>
          <p:spPr>
            <a:xfrm>
              <a:off x="333828" y="1584291"/>
              <a:ext cx="11524343" cy="4847772"/>
            </a:xfrm>
            <a:prstGeom prst="rect">
              <a:avLst/>
            </a:prstGeom>
          </p:spPr>
        </p:pic>
      </p:grpSp>
      <p:sp>
        <p:nvSpPr>
          <p:cNvPr id="30" name="TextBox 29"/>
          <p:cNvSpPr txBox="1"/>
          <p:nvPr/>
        </p:nvSpPr>
        <p:spPr>
          <a:xfrm>
            <a:off x="1401024" y="3372585"/>
            <a:ext cx="4283167" cy="523220"/>
          </a:xfrm>
          <a:prstGeom prst="rect">
            <a:avLst/>
          </a:prstGeom>
          <a:noFill/>
        </p:spPr>
        <p:txBody>
          <a:bodyPr wrap="square" rtlCol="0">
            <a:spAutoFit/>
          </a:bodyPr>
          <a:lstStyle/>
          <a:p>
            <a:pPr algn="just"/>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A.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Thùng</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rỗng</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kêu</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to </a:t>
            </a:r>
            <a:endParaRPr lang="fr-FR" sz="2800" dirty="0">
              <a:solidFill>
                <a:srgbClr val="FFFF00"/>
              </a:solidFill>
              <a:latin typeface="Times New Roman" panose="02020603050405020304" pitchFamily="18" charset="0"/>
              <a:cs typeface="Times New Roman" panose="02020603050405020304" pitchFamily="18" charset="0"/>
            </a:endParaRPr>
          </a:p>
        </p:txBody>
      </p:sp>
      <p:sp>
        <p:nvSpPr>
          <p:cNvPr id="31" name="TextBox 30"/>
          <p:cNvSpPr txBox="1"/>
          <p:nvPr/>
        </p:nvSpPr>
        <p:spPr>
          <a:xfrm>
            <a:off x="1401025" y="5180394"/>
            <a:ext cx="3937483" cy="523220"/>
          </a:xfrm>
          <a:prstGeom prst="rect">
            <a:avLst/>
          </a:prstGeom>
          <a:noFill/>
        </p:spPr>
        <p:txBody>
          <a:bodyPr wrap="square" rtlCol="0">
            <a:spAutoFit/>
          </a:bodyPr>
          <a:lstStyle/>
          <a:p>
            <a:pPr algn="just"/>
            <a:r>
              <a:rPr lang="vi-VN"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C. Ăn cháo đá bát </a:t>
            </a:r>
            <a:endParaRPr lang="fr-FR" sz="2800" dirty="0">
              <a:solidFill>
                <a:schemeClr val="bg1"/>
              </a:solidFill>
              <a:latin typeface="Times New Roman" panose="02020603050405020304" pitchFamily="18" charset="0"/>
              <a:cs typeface="Times New Roman" panose="02020603050405020304" pitchFamily="18" charset="0"/>
            </a:endParaRPr>
          </a:p>
        </p:txBody>
      </p:sp>
      <p:sp>
        <p:nvSpPr>
          <p:cNvPr id="32" name="TextBox 31"/>
          <p:cNvSpPr txBox="1"/>
          <p:nvPr/>
        </p:nvSpPr>
        <p:spPr>
          <a:xfrm>
            <a:off x="6824329" y="3406679"/>
            <a:ext cx="4225987" cy="523220"/>
          </a:xfrm>
          <a:prstGeom prst="rect">
            <a:avLst/>
          </a:prstGeom>
          <a:noFill/>
        </p:spPr>
        <p:txBody>
          <a:bodyPr wrap="square" rtlCol="0">
            <a:spAutoFit/>
          </a:bodyPr>
          <a:lstStyle/>
          <a:p>
            <a:pPr algn="just"/>
            <a:r>
              <a:rPr lang="vi-VN"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B. Thọc gậy bánh xe </a:t>
            </a:r>
            <a:endParaRPr lang="fr-FR" sz="2800" dirty="0">
              <a:solidFill>
                <a:schemeClr val="bg1"/>
              </a:solidFill>
              <a:latin typeface="Times New Roman" panose="02020603050405020304" pitchFamily="18" charset="0"/>
              <a:cs typeface="Times New Roman" panose="02020603050405020304" pitchFamily="18" charset="0"/>
            </a:endParaRPr>
          </a:p>
        </p:txBody>
      </p:sp>
      <p:sp>
        <p:nvSpPr>
          <p:cNvPr id="33" name="TextBox 32"/>
          <p:cNvSpPr txBox="1"/>
          <p:nvPr/>
        </p:nvSpPr>
        <p:spPr>
          <a:xfrm>
            <a:off x="6922228" y="5216083"/>
            <a:ext cx="4212853" cy="523220"/>
          </a:xfrm>
          <a:prstGeom prst="rect">
            <a:avLst/>
          </a:prstGeom>
          <a:noFill/>
        </p:spPr>
        <p:txBody>
          <a:bodyPr wrap="square" rtlCol="0">
            <a:spAutoFit/>
          </a:bodyPr>
          <a:lstStyle/>
          <a:p>
            <a:pPr algn="just"/>
            <a:r>
              <a:rPr lang="vi-VN"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D. Khôn nhà, dại chợ</a:t>
            </a:r>
            <a:endParaRPr lang="fr-FR" sz="2800" dirty="0">
              <a:solidFill>
                <a:schemeClr val="bg1"/>
              </a:solidFill>
              <a:latin typeface="Times New Roman" panose="02020603050405020304" pitchFamily="18" charset="0"/>
              <a:cs typeface="Times New Roman" panose="02020603050405020304" pitchFamily="18" charset="0"/>
            </a:endParaRPr>
          </a:p>
        </p:txBody>
      </p:sp>
      <p:pic>
        <p:nvPicPr>
          <p:cNvPr id="2" name="My Video">
            <a:hlinkClick r:id="" action="ppaction://media"/>
          </p:cNvPr>
          <p:cNvPicPr>
            <a:picLocks noChangeAspect="1"/>
          </p:cNvPicPr>
          <p:nvPr>
            <a:audioFile r:link="rId7"/>
            <p:extLst>
              <p:ext uri="{DAA4B4D4-6D71-4841-9C94-3DE7FCFB9230}">
                <p14:media xmlns:p14="http://schemas.microsoft.com/office/powerpoint/2010/main" r:embed="rId8">
                  <p14:trim st="1252,000000"/>
                </p14:media>
              </p:ext>
            </p:extLst>
          </p:nvPr>
        </p:nvPicPr>
        <p:blipFill>
          <a:blip r:embed="rId9"/>
          <a:stretch>
            <a:fillRect/>
          </a:stretch>
        </p:blipFill>
        <p:spPr>
          <a:xfrm>
            <a:off x="-915163" y="83328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par>
                                <p:cTn id="11" presetID="27" presetClass="emph" presetSubtype="0" repeatCount="indefinite" fill="remove" nodeType="withEffect">
                                  <p:stCondLst>
                                    <p:cond delay="0"/>
                                  </p:stCondLst>
                                  <p:childTnLst>
                                    <p:animClr clrSpc="rgb" dir="cw">
                                      <p:cBhvr override="childStyle">
                                        <p:cTn id="12" dur="250" autoRev="1" fill="remove"/>
                                        <p:tgtEl>
                                          <p:spTgt spid="30">
                                            <p:txEl>
                                              <p:pRg st="0" end="0"/>
                                            </p:txEl>
                                          </p:spTgt>
                                        </p:tgtEl>
                                        <p:attrNameLst>
                                          <p:attrName>style.color</p:attrName>
                                        </p:attrNameLst>
                                      </p:cBhvr>
                                      <p:to>
                                        <a:schemeClr val="bg1"/>
                                      </p:to>
                                    </p:animClr>
                                    <p:animClr clrSpc="rgb" dir="cw">
                                      <p:cBhvr>
                                        <p:cTn id="13" dur="250" autoRev="1" fill="remove"/>
                                        <p:tgtEl>
                                          <p:spTgt spid="30">
                                            <p:txEl>
                                              <p:pRg st="0" end="0"/>
                                            </p:txEl>
                                          </p:spTgt>
                                        </p:tgtEl>
                                        <p:attrNameLst>
                                          <p:attrName>fillcolor</p:attrName>
                                        </p:attrNameLst>
                                      </p:cBhvr>
                                      <p:to>
                                        <a:schemeClr val="bg1"/>
                                      </p:to>
                                    </p:animClr>
                                    <p:set>
                                      <p:cBhvr>
                                        <p:cTn id="14" dur="250" autoRev="1" fill="remove"/>
                                        <p:tgtEl>
                                          <p:spTgt spid="30">
                                            <p:txEl>
                                              <p:pRg st="0" end="0"/>
                                            </p:txEl>
                                          </p:spTgt>
                                        </p:tgtEl>
                                        <p:attrNameLst>
                                          <p:attrName>fill.type</p:attrName>
                                        </p:attrNameLst>
                                      </p:cBhvr>
                                      <p:to>
                                        <p:strVal val="solid"/>
                                      </p:to>
                                    </p:set>
                                    <p:set>
                                      <p:cBhvr>
                                        <p:cTn id="15" dur="250" autoRev="1" fill="remove"/>
                                        <p:tgtEl>
                                          <p:spTgt spid="30">
                                            <p:txEl>
                                              <p:pRg st="0" end="0"/>
                                            </p:txEl>
                                          </p:spTgt>
                                        </p:tgtEl>
                                        <p:attrNameLst>
                                          <p:attrName>fill.on</p:attrName>
                                        </p:attrNameLst>
                                      </p:cBhvr>
                                      <p:to>
                                        <p:strVal val="true"/>
                                      </p:to>
                                    </p:set>
                                  </p:childTnLst>
                                </p:cTn>
                              </p:par>
                              <p:par>
                                <p:cTn id="16" presetID="1" presetClass="mediacall" presetSubtype="0" fill="hold" nodeType="withEffect">
                                  <p:stCondLst>
                                    <p:cond delay="0"/>
                                  </p:stCondLst>
                                  <p:childTnLst>
                                    <p:cmd type="call" cmd="playFrom(0.0)">
                                      <p:cBhvr>
                                        <p:cTn id="17" dur="26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p:cNvSpPr>
            <a:spLocks noGrp="1" noRot="1" noChangeAspect="1" noMove="1" noResize="1" noEditPoints="1" noAdjustHandles="1" noChangeArrowheads="1" noChangeShapeType="1" noTextEdit="1"/>
          </p:cNvSpPr>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p:cNvSpPr>
            <a:spLocks noGrp="1" noRot="1" noChangeAspect="1" noMove="1" noResize="1" noEditPoints="1" noAdjustHandles="1" noChangeArrowheads="1" noChangeShapeType="1" noTextEdit="1"/>
          </p:cNvSpPr>
          <p:nvPr/>
        </p:nvSpPr>
        <p:spPr>
          <a:xfrm>
            <a:off x="489189" y="1119031"/>
            <a:ext cx="4619939"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Arc 19"/>
          <p:cNvSpPr>
            <a:spLocks noGrp="1" noRot="1" noChangeAspect="1" noMove="1" noResize="1" noEditPoints="1" noAdjustHandles="1" noChangeArrowheads="1" noChangeShapeType="1" noTextEdit="1"/>
          </p:cNvSpPr>
          <p:nvPr/>
        </p:nvSpPr>
        <p:spPr>
          <a:xfrm rot="19809111">
            <a:off x="8683721" y="941186"/>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2" name="Oval 21"/>
          <p:cNvSpPr>
            <a:spLocks noGrp="1" noRot="1" noChangeAspect="1" noMove="1" noResize="1" noEditPoints="1" noAdjustHandles="1" noChangeArrowheads="1" noChangeShapeType="1" noTextEdit="1"/>
          </p:cNvSpPr>
          <p:nvPr/>
        </p:nvSpPr>
        <p:spPr>
          <a:xfrm>
            <a:off x="910050"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Google Shape;503;p15"/>
          <p:cNvSpPr txBox="1"/>
          <p:nvPr/>
        </p:nvSpPr>
        <p:spPr>
          <a:xfrm>
            <a:off x="5206785" y="2219851"/>
            <a:ext cx="6496027" cy="4078634"/>
          </a:xfrm>
          <a:prstGeom prst="rect">
            <a:avLst/>
          </a:prstGeom>
        </p:spPr>
        <p:txBody>
          <a:bodyPr spcFirstLastPara="1" vert="horz" lIns="91440" tIns="45720" rIns="91440" bIns="45720" rtlCol="0"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1110"/>
              </a:spcAft>
              <a:buClrTx/>
              <a:buSzTx/>
              <a:buFontTx/>
              <a:buNone/>
              <a:defRPr/>
            </a:pPr>
            <a:r>
              <a:rPr lang="en-US" b="1" dirty="0" err="1">
                <a:solidFill>
                  <a:srgbClr val="C00000"/>
                </a:solidFill>
                <a:latin typeface="Times New Roman" panose="02020603050405020304" pitchFamily="18" charset="0"/>
                <a:cs typeface="Times New Roman" panose="02020603050405020304" pitchFamily="18" charset="0"/>
              </a:rPr>
              <a:t>Cách</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xây</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dựng</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nhân</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vật</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trong</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vở</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hài</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kịch</a:t>
            </a:r>
            <a:br>
              <a:rPr kumimoji="0" lang="en-US" sz="4400" b="0" i="0" u="none" strike="noStrike" kern="1200" cap="none" spc="0" normalizeH="0" baseline="0" noProof="0" dirty="0">
                <a:ln>
                  <a:noFill/>
                </a:ln>
                <a:solidFill>
                  <a:srgbClr val="C00000"/>
                </a:solidFill>
                <a:effectLst/>
                <a:uLnTx/>
                <a:uFillTx/>
                <a:latin typeface="Calibri" panose="020F0502020204030204"/>
                <a:ea typeface="+mj-ea"/>
                <a:cs typeface="+mj-cs"/>
              </a:rPr>
            </a:br>
            <a:endParaRPr kumimoji="0" lang="en-US" sz="4400" b="0" i="0" u="none" strike="noStrike" kern="1200" cap="none" spc="0" normalizeH="0" baseline="0" noProof="0" dirty="0">
              <a:ln>
                <a:noFill/>
              </a:ln>
              <a:solidFill>
                <a:srgbClr val="C00000"/>
              </a:solidFill>
              <a:effectLst/>
              <a:uLnTx/>
              <a:uFillTx/>
              <a:latin typeface="Calibri" panose="020F0502020204030204"/>
              <a:ea typeface="+mj-ea"/>
              <a:cs typeface="+mj-cs"/>
              <a:sym typeface="Calibri" panose="020F0502020204030204"/>
            </a:endParaRPr>
          </a:p>
        </p:txBody>
      </p:sp>
      <p:sp>
        <p:nvSpPr>
          <p:cNvPr id="3" name="Google Shape;501;p15"/>
          <p:cNvSpPr txBox="1"/>
          <p:nvPr/>
        </p:nvSpPr>
        <p:spPr>
          <a:xfrm>
            <a:off x="2203334" y="2907440"/>
            <a:ext cx="1867391" cy="1198612"/>
          </a:xfrm>
          <a:prstGeom prst="rect">
            <a:avLst/>
          </a:prstGeom>
          <a:noFill/>
          <a:ln>
            <a:noFill/>
          </a:ln>
        </p:spPr>
        <p:txBody>
          <a:bodyPr spcFirstLastPara="1" wrap="square" lIns="121900" tIns="121900" rIns="121900" bIns="1219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51230" rtl="0" eaLnBrk="1" fontAlgn="auto" latinLnBrk="0" hangingPunct="1">
              <a:lnSpc>
                <a:spcPct val="90000"/>
              </a:lnSpc>
              <a:spcBef>
                <a:spcPct val="0"/>
              </a:spcBef>
              <a:spcAft>
                <a:spcPts val="600"/>
              </a:spcAft>
              <a:buClrTx/>
              <a:buSzTx/>
              <a:buFontTx/>
              <a:buNone/>
              <a:defRPr/>
            </a:pPr>
            <a:r>
              <a:rPr kumimoji="0" lang="en-US" sz="7200" b="1" i="0" u="none" strike="noStrike" kern="1200" cap="none" spc="0" normalizeH="0" baseline="0" noProof="0" dirty="0">
                <a:ln>
                  <a:noFill/>
                </a:ln>
                <a:solidFill>
                  <a:prstClr val="white"/>
                </a:solidFill>
                <a:effectLst/>
                <a:uLnTx/>
                <a:uFillTx/>
                <a:latin typeface="Times New Roman" panose="02020603050405020304" pitchFamily="18" charset="0"/>
                <a:ea typeface="+mj-ea"/>
                <a:cs typeface="Times New Roman" panose="02020603050405020304" pitchFamily="18" charset="0"/>
                <a:sym typeface="Calibri" panose="020F0502020204030204"/>
              </a:rPr>
              <a:t>02</a:t>
            </a:r>
            <a:endParaRPr kumimoji="0" lang="en-US" sz="72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endParaRPr>
          </a:p>
        </p:txBody>
      </p:sp>
      <p:pic>
        <p:nvPicPr>
          <p:cNvPr id="4" name="Picture 3"/>
          <p:cNvPicPr>
            <a:picLocks noChangeAspect="1"/>
          </p:cNvPicPr>
          <p:nvPr/>
        </p:nvPicPr>
        <p:blipFill>
          <a:blip r:embed="rId1"/>
          <a:stretch>
            <a:fillRect/>
          </a:stretch>
        </p:blipFill>
        <p:spPr>
          <a:xfrm>
            <a:off x="9859029" y="5327130"/>
            <a:ext cx="1941443" cy="1440373"/>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 name="Picture 2" descr="Gold Texture Background Image"/>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482885" y="1118719"/>
            <a:ext cx="13120097" cy="5841503"/>
            <a:chOff x="333828" y="1584291"/>
            <a:chExt cx="11524343" cy="4847772"/>
          </a:xfrm>
          <a:effectLst>
            <a:outerShdw blurRad="63500" sx="102000" sy="102000" algn="ctr" rotWithShape="0">
              <a:prstClr val="black">
                <a:alpha val="80000"/>
              </a:prstClr>
            </a:outerShdw>
          </a:effectLst>
        </p:grpSpPr>
        <p:pic>
          <p:nvPicPr>
            <p:cNvPr id="13" name="Picture 12"/>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b="8917"/>
            <a:stretch>
              <a:fillRect/>
            </a:stretch>
          </p:blipFill>
          <p:spPr>
            <a:xfrm>
              <a:off x="1482427" y="1858247"/>
              <a:ext cx="9349696" cy="4233063"/>
            </a:xfrm>
            <a:prstGeom prst="rect">
              <a:avLst/>
            </a:prstGeom>
          </p:spPr>
        </p:pic>
        <p:pic>
          <p:nvPicPr>
            <p:cNvPr id="15" name="Picture 14"/>
            <p:cNvPicPr>
              <a:picLocks noChangeAspect="1"/>
            </p:cNvPicPr>
            <p:nvPr/>
          </p:nvPicPr>
          <p:blipFill rotWithShape="1">
            <a:blip r:embed="rId4">
              <a:extLst>
                <a:ext uri="{BEBA8EAE-BF5A-486C-A8C5-ECC9F3942E4B}">
                  <a14:imgProps xmlns:a14="http://schemas.microsoft.com/office/drawing/2010/main">
                    <a14:imgLayer r:embed="rId5">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a:fillRect/>
            </a:stretch>
          </p:blipFill>
          <p:spPr>
            <a:xfrm>
              <a:off x="333828" y="1584291"/>
              <a:ext cx="11524343" cy="4847772"/>
            </a:xfrm>
            <a:prstGeom prst="rect">
              <a:avLst/>
            </a:prstGeom>
          </p:spPr>
        </p:pic>
      </p:grpSp>
      <p:sp>
        <p:nvSpPr>
          <p:cNvPr id="18" name="TextBox 17"/>
          <p:cNvSpPr txBox="1"/>
          <p:nvPr/>
        </p:nvSpPr>
        <p:spPr>
          <a:xfrm>
            <a:off x="4216399" y="72404"/>
            <a:ext cx="3759200" cy="830997"/>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fr-FR" sz="4800" b="1" dirty="0" err="1">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Câu</a:t>
            </a:r>
            <a:r>
              <a:rPr lang="fr-FR" sz="4800" b="1" dirty="0">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 </a:t>
            </a:r>
            <a:r>
              <a:rPr lang="fr-FR" sz="4800" b="1" dirty="0" err="1">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hỏi</a:t>
            </a:r>
            <a:r>
              <a:rPr lang="fr-FR" sz="4800" b="1" dirty="0">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 5</a:t>
            </a:r>
            <a:endParaRPr lang="fr-FR" sz="4800" b="1" dirty="0">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endParaRPr>
          </a:p>
        </p:txBody>
      </p:sp>
      <p:pic>
        <p:nvPicPr>
          <p:cNvPr id="20" name="Picture 19" descr="Logo&#10;&#10;Description automatically generate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19161" y="29781"/>
            <a:ext cx="2473163" cy="2473163"/>
          </a:xfrm>
          <a:prstGeom prst="rect">
            <a:avLst/>
          </a:prstGeom>
          <a:effectLst>
            <a:outerShdw blurRad="50800" dist="38100" dir="5400000" algn="t" rotWithShape="0">
              <a:prstClr val="black">
                <a:alpha val="40000"/>
              </a:prstClr>
            </a:outerShdw>
          </a:effectLst>
        </p:spPr>
      </p:pic>
      <p:sp>
        <p:nvSpPr>
          <p:cNvPr id="12" name="TextBox 11"/>
          <p:cNvSpPr txBox="1"/>
          <p:nvPr/>
        </p:nvSpPr>
        <p:spPr>
          <a:xfrm>
            <a:off x="979933" y="1918131"/>
            <a:ext cx="10075833" cy="523220"/>
          </a:xfrm>
          <a:prstGeom prst="rect">
            <a:avLst/>
          </a:prstGeom>
          <a:noFill/>
        </p:spPr>
        <p:txBody>
          <a:bodyPr wrap="square" rtlCol="0">
            <a:spAutoFit/>
          </a:bodyPr>
          <a:lstStyle/>
          <a:p>
            <a:pPr algn="ctr"/>
            <a:r>
              <a:rPr lang="vi-VN" sz="2800" b="1">
                <a:solidFill>
                  <a:schemeClr val="bg1"/>
                </a:solidFill>
                <a:latin typeface="Times New Roman" panose="02020603050405020304" pitchFamily="18" charset="0"/>
                <a:ea typeface="Calibri" panose="020F0502020204030204" pitchFamily="34" charset="0"/>
                <a:cs typeface="Times New Roman" panose="02020603050405020304" pitchFamily="18" charset="0"/>
              </a:rPr>
              <a:t>Yếu tố gây cười ở nhân vật ông Độp là gì? </a:t>
            </a:r>
            <a:endParaRPr lang="fr-FR" sz="2800" dirty="0">
              <a:solidFill>
                <a:schemeClr val="bg1"/>
              </a:solidFill>
              <a:latin typeface="Times New Roman" panose="02020603050405020304" pitchFamily="18" charset="0"/>
              <a:cs typeface="Times New Roman" panose="02020603050405020304" pitchFamily="18" charset="0"/>
            </a:endParaRPr>
          </a:p>
        </p:txBody>
      </p:sp>
      <p:grpSp>
        <p:nvGrpSpPr>
          <p:cNvPr id="16" name="Group 15"/>
          <p:cNvGrpSpPr/>
          <p:nvPr/>
        </p:nvGrpSpPr>
        <p:grpSpPr>
          <a:xfrm>
            <a:off x="641588" y="2756699"/>
            <a:ext cx="5525965" cy="1848859"/>
            <a:chOff x="333828" y="1584290"/>
            <a:chExt cx="11524343" cy="4847773"/>
          </a:xfrm>
        </p:grpSpPr>
        <p:pic>
          <p:nvPicPr>
            <p:cNvPr id="17" name="Picture 16"/>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b="8917"/>
            <a:stretch>
              <a:fillRect/>
            </a:stretch>
          </p:blipFill>
          <p:spPr>
            <a:xfrm>
              <a:off x="1482427" y="1858247"/>
              <a:ext cx="9349696" cy="4233063"/>
            </a:xfrm>
            <a:prstGeom prst="rect">
              <a:avLst/>
            </a:prstGeom>
          </p:spPr>
        </p:pic>
        <p:pic>
          <p:nvPicPr>
            <p:cNvPr id="19" name="Picture 18"/>
            <p:cNvPicPr>
              <a:picLocks noChangeAspect="1"/>
            </p:cNvPicPr>
            <p:nvPr/>
          </p:nvPicPr>
          <p:blipFill rotWithShape="1">
            <a:blip r:embed="rId4">
              <a:extLst>
                <a:ext uri="{BEBA8EAE-BF5A-486C-A8C5-ECC9F3942E4B}">
                  <a14:imgProps xmlns:a14="http://schemas.microsoft.com/office/drawing/2010/main">
                    <a14:imgLayer r:embed="rId5">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a:fillRect/>
            </a:stretch>
          </p:blipFill>
          <p:spPr>
            <a:xfrm>
              <a:off x="333828" y="1584290"/>
              <a:ext cx="11524343" cy="4847773"/>
            </a:xfrm>
            <a:prstGeom prst="rect">
              <a:avLst/>
            </a:prstGeom>
          </p:spPr>
        </p:pic>
      </p:grpSp>
      <p:grpSp>
        <p:nvGrpSpPr>
          <p:cNvPr id="21" name="Group 20"/>
          <p:cNvGrpSpPr/>
          <p:nvPr/>
        </p:nvGrpSpPr>
        <p:grpSpPr>
          <a:xfrm>
            <a:off x="5984383" y="2786740"/>
            <a:ext cx="5525965" cy="1848859"/>
            <a:chOff x="333828" y="1584291"/>
            <a:chExt cx="11524343" cy="4847772"/>
          </a:xfrm>
        </p:grpSpPr>
        <p:pic>
          <p:nvPicPr>
            <p:cNvPr id="22" name="Picture 2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b="8917"/>
            <a:stretch>
              <a:fillRect/>
            </a:stretch>
          </p:blipFill>
          <p:spPr>
            <a:xfrm>
              <a:off x="1482427" y="1858247"/>
              <a:ext cx="9349696" cy="4233063"/>
            </a:xfrm>
            <a:prstGeom prst="rect">
              <a:avLst/>
            </a:prstGeom>
          </p:spPr>
        </p:pic>
        <p:pic>
          <p:nvPicPr>
            <p:cNvPr id="23" name="Picture 22"/>
            <p:cNvPicPr>
              <a:picLocks noChangeAspect="1"/>
            </p:cNvPicPr>
            <p:nvPr/>
          </p:nvPicPr>
          <p:blipFill rotWithShape="1">
            <a:blip r:embed="rId4">
              <a:extLst>
                <a:ext uri="{BEBA8EAE-BF5A-486C-A8C5-ECC9F3942E4B}">
                  <a14:imgProps xmlns:a14="http://schemas.microsoft.com/office/drawing/2010/main">
                    <a14:imgLayer r:embed="rId5">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a:fillRect/>
            </a:stretch>
          </p:blipFill>
          <p:spPr>
            <a:xfrm>
              <a:off x="333828" y="1584291"/>
              <a:ext cx="11524343" cy="4847772"/>
            </a:xfrm>
            <a:prstGeom prst="rect">
              <a:avLst/>
            </a:prstGeom>
          </p:spPr>
        </p:pic>
      </p:grpSp>
      <p:grpSp>
        <p:nvGrpSpPr>
          <p:cNvPr id="24" name="Group 23"/>
          <p:cNvGrpSpPr/>
          <p:nvPr/>
        </p:nvGrpSpPr>
        <p:grpSpPr>
          <a:xfrm>
            <a:off x="604064" y="4657837"/>
            <a:ext cx="5525965" cy="1848859"/>
            <a:chOff x="333828" y="1584291"/>
            <a:chExt cx="11524343" cy="4847772"/>
          </a:xfrm>
        </p:grpSpPr>
        <p:pic>
          <p:nvPicPr>
            <p:cNvPr id="25" name="Picture 2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b="8917"/>
            <a:stretch>
              <a:fillRect/>
            </a:stretch>
          </p:blipFill>
          <p:spPr>
            <a:xfrm>
              <a:off x="1482427" y="1858247"/>
              <a:ext cx="9349696" cy="4233063"/>
            </a:xfrm>
            <a:prstGeom prst="rect">
              <a:avLst/>
            </a:prstGeom>
          </p:spPr>
        </p:pic>
        <p:pic>
          <p:nvPicPr>
            <p:cNvPr id="26" name="Picture 25"/>
            <p:cNvPicPr>
              <a:picLocks noChangeAspect="1"/>
            </p:cNvPicPr>
            <p:nvPr/>
          </p:nvPicPr>
          <p:blipFill rotWithShape="1">
            <a:blip r:embed="rId4">
              <a:extLst>
                <a:ext uri="{BEBA8EAE-BF5A-486C-A8C5-ECC9F3942E4B}">
                  <a14:imgProps xmlns:a14="http://schemas.microsoft.com/office/drawing/2010/main">
                    <a14:imgLayer r:embed="rId5">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a:fillRect/>
            </a:stretch>
          </p:blipFill>
          <p:spPr>
            <a:xfrm>
              <a:off x="333828" y="1584291"/>
              <a:ext cx="11524343" cy="4847772"/>
            </a:xfrm>
            <a:prstGeom prst="rect">
              <a:avLst/>
            </a:prstGeom>
          </p:spPr>
        </p:pic>
      </p:grpSp>
      <p:grpSp>
        <p:nvGrpSpPr>
          <p:cNvPr id="27" name="Group 26"/>
          <p:cNvGrpSpPr/>
          <p:nvPr/>
        </p:nvGrpSpPr>
        <p:grpSpPr>
          <a:xfrm>
            <a:off x="5977480" y="4620863"/>
            <a:ext cx="5525965" cy="1848859"/>
            <a:chOff x="333828" y="1584291"/>
            <a:chExt cx="11524343" cy="4847772"/>
          </a:xfrm>
        </p:grpSpPr>
        <p:pic>
          <p:nvPicPr>
            <p:cNvPr id="28" name="Picture 2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b="8917"/>
            <a:stretch>
              <a:fillRect/>
            </a:stretch>
          </p:blipFill>
          <p:spPr>
            <a:xfrm>
              <a:off x="1482427" y="1858247"/>
              <a:ext cx="9349696" cy="4233063"/>
            </a:xfrm>
            <a:prstGeom prst="rect">
              <a:avLst/>
            </a:prstGeom>
          </p:spPr>
        </p:pic>
        <p:pic>
          <p:nvPicPr>
            <p:cNvPr id="29" name="Picture 28"/>
            <p:cNvPicPr>
              <a:picLocks noChangeAspect="1"/>
            </p:cNvPicPr>
            <p:nvPr/>
          </p:nvPicPr>
          <p:blipFill rotWithShape="1">
            <a:blip r:embed="rId4">
              <a:extLst>
                <a:ext uri="{BEBA8EAE-BF5A-486C-A8C5-ECC9F3942E4B}">
                  <a14:imgProps xmlns:a14="http://schemas.microsoft.com/office/drawing/2010/main">
                    <a14:imgLayer r:embed="rId5">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a:fillRect/>
            </a:stretch>
          </p:blipFill>
          <p:spPr>
            <a:xfrm>
              <a:off x="333828" y="1584291"/>
              <a:ext cx="11524343" cy="4847772"/>
            </a:xfrm>
            <a:prstGeom prst="rect">
              <a:avLst/>
            </a:prstGeom>
          </p:spPr>
        </p:pic>
      </p:grpSp>
      <p:sp>
        <p:nvSpPr>
          <p:cNvPr id="30" name="TextBox 29"/>
          <p:cNvSpPr txBox="1"/>
          <p:nvPr/>
        </p:nvSpPr>
        <p:spPr>
          <a:xfrm>
            <a:off x="1308074" y="3025007"/>
            <a:ext cx="4283167" cy="1200329"/>
          </a:xfrm>
          <a:prstGeom prst="rect">
            <a:avLst/>
          </a:prstGeom>
          <a:noFill/>
        </p:spPr>
        <p:txBody>
          <a:bodyPr wrap="square" rtlCol="0">
            <a:spAutoFit/>
          </a:bodyPr>
          <a:lstStyle/>
          <a:p>
            <a:pPr algn="just"/>
            <a:r>
              <a:rPr lang="vi-VN"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 Hoạn lợn cho cả hợp tác xã, cả các xã bạn, nhà nào gọi thì đến tận nhà để hoạn.</a:t>
            </a:r>
            <a:endParaRPr lang="fr-FR" sz="2400" dirty="0">
              <a:solidFill>
                <a:schemeClr val="bg1"/>
              </a:solidFill>
              <a:latin typeface="Times New Roman" panose="02020603050405020304" pitchFamily="18" charset="0"/>
              <a:cs typeface="Times New Roman" panose="02020603050405020304" pitchFamily="18" charset="0"/>
            </a:endParaRPr>
          </a:p>
        </p:txBody>
      </p:sp>
      <p:sp>
        <p:nvSpPr>
          <p:cNvPr id="31" name="TextBox 30"/>
          <p:cNvSpPr txBox="1"/>
          <p:nvPr/>
        </p:nvSpPr>
        <p:spPr>
          <a:xfrm>
            <a:off x="1308049" y="4832815"/>
            <a:ext cx="3937483" cy="1569660"/>
          </a:xfrm>
          <a:prstGeom prst="rect">
            <a:avLst/>
          </a:prstGeom>
          <a:noFill/>
        </p:spPr>
        <p:txBody>
          <a:bodyPr wrap="square" rtlCol="0">
            <a:spAutoFit/>
          </a:bodyPr>
          <a:lstStyle/>
          <a:p>
            <a:pPr algn="just"/>
            <a:r>
              <a:rPr lang="vi-VN"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C.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Đắc</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trí</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với</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chức</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vụ</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Chủ</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nhiệm</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Trung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tâm</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Triệt</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sản</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gia</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súc</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Hùng</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Tâm</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dù</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chẳng</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hiểu</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gì</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về</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tên</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gọi</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này</a:t>
            </a:r>
            <a:endParaRPr lang="fr-FR" sz="2400" dirty="0">
              <a:solidFill>
                <a:schemeClr val="bg1"/>
              </a:solidFill>
              <a:latin typeface="Times New Roman" panose="02020603050405020304" pitchFamily="18" charset="0"/>
              <a:cs typeface="Times New Roman" panose="02020603050405020304" pitchFamily="18" charset="0"/>
            </a:endParaRPr>
          </a:p>
        </p:txBody>
      </p:sp>
      <p:sp>
        <p:nvSpPr>
          <p:cNvPr id="32" name="TextBox 31"/>
          <p:cNvSpPr txBox="1"/>
          <p:nvPr/>
        </p:nvSpPr>
        <p:spPr>
          <a:xfrm>
            <a:off x="6731353" y="3059101"/>
            <a:ext cx="4225987" cy="1200329"/>
          </a:xfrm>
          <a:prstGeom prst="rect">
            <a:avLst/>
          </a:prstGeom>
          <a:noFill/>
        </p:spPr>
        <p:txBody>
          <a:bodyPr wrap="square" rtlCol="0">
            <a:spAutoFit/>
          </a:bodyPr>
          <a:lstStyle/>
          <a:p>
            <a:pPr algn="just"/>
            <a:r>
              <a:rPr lang="vi-VN"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B. Cả huyện này không ai hoạn lợn khéo bằng ông Độp, hoạn cho lợn cả vùng </a:t>
            </a:r>
            <a:endParaRPr lang="fr-FR" sz="2400" dirty="0">
              <a:solidFill>
                <a:schemeClr val="bg1"/>
              </a:solidFill>
              <a:latin typeface="Times New Roman" panose="02020603050405020304" pitchFamily="18" charset="0"/>
              <a:cs typeface="Times New Roman" panose="02020603050405020304" pitchFamily="18" charset="0"/>
            </a:endParaRPr>
          </a:p>
        </p:txBody>
      </p:sp>
      <p:sp>
        <p:nvSpPr>
          <p:cNvPr id="33" name="TextBox 32"/>
          <p:cNvSpPr txBox="1"/>
          <p:nvPr/>
        </p:nvSpPr>
        <p:spPr>
          <a:xfrm>
            <a:off x="6679388" y="4962057"/>
            <a:ext cx="4212853" cy="1200329"/>
          </a:xfrm>
          <a:prstGeom prst="rect">
            <a:avLst/>
          </a:prstGeom>
          <a:noFill/>
        </p:spPr>
        <p:txBody>
          <a:bodyPr wrap="square" rtlCol="0">
            <a:spAutoFit/>
          </a:bodyPr>
          <a:lstStyle/>
          <a:p>
            <a:pPr algn="just"/>
            <a:r>
              <a:rPr lang="vi-VN"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D. Có vợ là bà Độp, phụ trách trại lợn của cả xã Cà Hạ, nay là xã Hùng Tâm.</a:t>
            </a:r>
            <a:endParaRPr lang="fr-FR" sz="2400" dirty="0">
              <a:solidFill>
                <a:schemeClr val="bg1"/>
              </a:solidFill>
              <a:latin typeface="Times New Roman" panose="02020603050405020304" pitchFamily="18" charset="0"/>
              <a:cs typeface="Times New Roman" panose="02020603050405020304" pitchFamily="18" charset="0"/>
            </a:endParaRPr>
          </a:p>
        </p:txBody>
      </p:sp>
      <p:pic>
        <p:nvPicPr>
          <p:cNvPr id="411" name="COUNTDOWN 15s">
            <a:hlinkClick r:id="" action="ppaction://media"/>
          </p:cNvPr>
          <p:cNvPicPr>
            <a:picLocks noChangeAspect="1"/>
          </p:cNvPicPr>
          <p:nvPr>
            <a:videoFile r:link="rId7"/>
            <p:extLst>
              <p:ext uri="{DAA4B4D4-6D71-4841-9C94-3DE7FCFB9230}">
                <p14:media xmlns:p14="http://schemas.microsoft.com/office/powerpoint/2010/main" r:embed="rId8"/>
              </p:ext>
            </p:extLst>
          </p:nvPr>
        </p:nvPicPr>
        <p:blipFill rotWithShape="1">
          <a:blip r:embed="rId9"/>
          <a:srcRect l="28216" t="13175" r="27921" b="10643"/>
          <a:stretch>
            <a:fillRect/>
          </a:stretch>
        </p:blipFill>
        <p:spPr>
          <a:xfrm>
            <a:off x="5109045" y="3739658"/>
            <a:ext cx="1813207" cy="1771473"/>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par>
                                <p:cTn id="11" presetID="22" presetClass="entr" presetSubtype="8"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75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wipe(left)">
                                      <p:cBhvr>
                                        <p:cTn id="18" dur="750"/>
                                        <p:tgtEl>
                                          <p:spTgt spid="30"/>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wipe(left)">
                                      <p:cBhvr>
                                        <p:cTn id="21" dur="750"/>
                                        <p:tgtEl>
                                          <p:spTgt spid="32"/>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wipe(left)">
                                      <p:cBhvr>
                                        <p:cTn id="24" dur="750"/>
                                        <p:tgtEl>
                                          <p:spTgt spid="31"/>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left)">
                                      <p:cBhvr>
                                        <p:cTn id="27" dur="75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19179" fill="hold"/>
                                        <p:tgtEl>
                                          <p:spTgt spid="4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2" fill="hold" display="0">
                  <p:stCondLst>
                    <p:cond delay="indefinite"/>
                  </p:stCondLst>
                </p:cTn>
                <p:tgtEl>
                  <p:spTgt spid="411"/>
                </p:tgtEl>
              </p:cMediaNode>
            </p:video>
            <p:seq concurrent="1" nextAc="seek">
              <p:cTn id="33" restart="whenNotActive" fill="hold" evtFilter="cancelBubble" nodeType="interactiveSeq">
                <p:stCondLst>
                  <p:cond evt="onClick" delay="0">
                    <p:tgtEl>
                      <p:spTgt spid="411"/>
                    </p:tgtEl>
                  </p:cond>
                </p:stCondLst>
                <p:endSync evt="end" delay="0">
                  <p:rtn val="all"/>
                </p:endSync>
                <p:childTnLst>
                  <p:par>
                    <p:cTn id="34" fill="hold">
                      <p:stCondLst>
                        <p:cond delay="0"/>
                      </p:stCondLst>
                      <p:childTnLst>
                        <p:par>
                          <p:cTn id="35" fill="hold">
                            <p:stCondLst>
                              <p:cond delay="0"/>
                            </p:stCondLst>
                            <p:childTnLst>
                              <p:par>
                                <p:cTn id="36" presetID="2" presetClass="mediacall" presetSubtype="0" fill="hold" nodeType="clickEffect">
                                  <p:stCondLst>
                                    <p:cond delay="0"/>
                                  </p:stCondLst>
                                  <p:childTnLst>
                                    <p:cmd type="call" cmd="togglePause">
                                      <p:cBhvr>
                                        <p:cTn id="37" dur="1" fill="hold"/>
                                        <p:tgtEl>
                                          <p:spTgt spid="411"/>
                                        </p:tgtEl>
                                      </p:cBhvr>
                                    </p:cmd>
                                  </p:childTnLst>
                                </p:cTn>
                              </p:par>
                            </p:childTnLst>
                          </p:cTn>
                        </p:par>
                      </p:childTnLst>
                    </p:cTn>
                  </p:par>
                </p:childTnLst>
              </p:cTn>
              <p:nextCondLst>
                <p:cond evt="onClick" delay="0">
                  <p:tgtEl>
                    <p:spTgt spid="411"/>
                  </p:tgtEl>
                </p:cond>
              </p:nextCondLst>
            </p:seq>
          </p:childTnLst>
        </p:cTn>
      </p:par>
    </p:tnLst>
    <p:bldLst>
      <p:bldP spid="12" grpId="0"/>
      <p:bldP spid="30" grpId="0"/>
      <p:bldP spid="31" grpId="0"/>
      <p:bldP spid="32" grpId="0"/>
      <p:bldP spid="3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 name="Picture 2" descr="Gold Texture Background Image"/>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482885" y="1118719"/>
            <a:ext cx="13120097" cy="5841503"/>
            <a:chOff x="333828" y="1584291"/>
            <a:chExt cx="11524343" cy="4847772"/>
          </a:xfrm>
          <a:effectLst>
            <a:outerShdw blurRad="63500" sx="102000" sy="102000" algn="ctr" rotWithShape="0">
              <a:prstClr val="black">
                <a:alpha val="80000"/>
              </a:prstClr>
            </a:outerShdw>
          </a:effectLst>
        </p:grpSpPr>
        <p:pic>
          <p:nvPicPr>
            <p:cNvPr id="13" name="Picture 12"/>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b="8917"/>
            <a:stretch>
              <a:fillRect/>
            </a:stretch>
          </p:blipFill>
          <p:spPr>
            <a:xfrm>
              <a:off x="1482427" y="1858247"/>
              <a:ext cx="9349696" cy="4233063"/>
            </a:xfrm>
            <a:prstGeom prst="rect">
              <a:avLst/>
            </a:prstGeom>
          </p:spPr>
        </p:pic>
        <p:pic>
          <p:nvPicPr>
            <p:cNvPr id="15" name="Picture 14"/>
            <p:cNvPicPr>
              <a:picLocks noChangeAspect="1"/>
            </p:cNvPicPr>
            <p:nvPr/>
          </p:nvPicPr>
          <p:blipFill rotWithShape="1">
            <a:blip r:embed="rId4">
              <a:extLst>
                <a:ext uri="{BEBA8EAE-BF5A-486C-A8C5-ECC9F3942E4B}">
                  <a14:imgProps xmlns:a14="http://schemas.microsoft.com/office/drawing/2010/main">
                    <a14:imgLayer r:embed="rId5">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a:fillRect/>
            </a:stretch>
          </p:blipFill>
          <p:spPr>
            <a:xfrm>
              <a:off x="333828" y="1584291"/>
              <a:ext cx="11524343" cy="4847772"/>
            </a:xfrm>
            <a:prstGeom prst="rect">
              <a:avLst/>
            </a:prstGeom>
          </p:spPr>
        </p:pic>
      </p:grpSp>
      <p:sp>
        <p:nvSpPr>
          <p:cNvPr id="18" name="TextBox 17"/>
          <p:cNvSpPr txBox="1"/>
          <p:nvPr/>
        </p:nvSpPr>
        <p:spPr>
          <a:xfrm>
            <a:off x="4216399" y="72404"/>
            <a:ext cx="3759200" cy="830997"/>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fr-FR" sz="4800" b="1" dirty="0" err="1">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Câu</a:t>
            </a:r>
            <a:r>
              <a:rPr lang="fr-FR" sz="4800" b="1" dirty="0">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 </a:t>
            </a:r>
            <a:r>
              <a:rPr lang="fr-FR" sz="4800" b="1" dirty="0" err="1">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hỏi</a:t>
            </a:r>
            <a:r>
              <a:rPr lang="fr-FR" sz="4800" b="1" dirty="0">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 5</a:t>
            </a:r>
            <a:endParaRPr lang="fr-FR" sz="4800" b="1" dirty="0">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endParaRPr>
          </a:p>
        </p:txBody>
      </p:sp>
      <p:pic>
        <p:nvPicPr>
          <p:cNvPr id="20" name="Picture 19" descr="Logo&#10;&#10;Description automatically generate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19161" y="29781"/>
            <a:ext cx="2473163" cy="2473163"/>
          </a:xfrm>
          <a:prstGeom prst="rect">
            <a:avLst/>
          </a:prstGeom>
          <a:effectLst>
            <a:outerShdw blurRad="50800" dist="38100" dir="5400000" algn="t" rotWithShape="0">
              <a:prstClr val="black">
                <a:alpha val="40000"/>
              </a:prstClr>
            </a:outerShdw>
          </a:effectLst>
        </p:spPr>
      </p:pic>
      <p:sp>
        <p:nvSpPr>
          <p:cNvPr id="12" name="TextBox 11"/>
          <p:cNvSpPr txBox="1"/>
          <p:nvPr/>
        </p:nvSpPr>
        <p:spPr>
          <a:xfrm>
            <a:off x="979933" y="1918131"/>
            <a:ext cx="10075833" cy="523220"/>
          </a:xfrm>
          <a:prstGeom prst="rect">
            <a:avLst/>
          </a:prstGeom>
          <a:noFill/>
        </p:spPr>
        <p:txBody>
          <a:bodyPr wrap="square" rtlCol="0">
            <a:spAutoFit/>
          </a:bodyPr>
          <a:lstStyle/>
          <a:p>
            <a:pPr algn="ctr"/>
            <a:r>
              <a:rPr lang="vi-VN"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Yếu tố gây cười ở nhân vật ông Độp là gì? </a:t>
            </a:r>
            <a:endParaRPr lang="fr-FR" sz="2800" dirty="0">
              <a:solidFill>
                <a:schemeClr val="bg1"/>
              </a:solidFill>
              <a:latin typeface="Times New Roman" panose="02020603050405020304" pitchFamily="18" charset="0"/>
              <a:cs typeface="Times New Roman" panose="02020603050405020304" pitchFamily="18" charset="0"/>
            </a:endParaRPr>
          </a:p>
        </p:txBody>
      </p:sp>
      <p:grpSp>
        <p:nvGrpSpPr>
          <p:cNvPr id="16" name="Group 15"/>
          <p:cNvGrpSpPr/>
          <p:nvPr/>
        </p:nvGrpSpPr>
        <p:grpSpPr>
          <a:xfrm>
            <a:off x="641588" y="2756699"/>
            <a:ext cx="5525965" cy="1848859"/>
            <a:chOff x="333828" y="1584290"/>
            <a:chExt cx="11524343" cy="4847773"/>
          </a:xfrm>
        </p:grpSpPr>
        <p:pic>
          <p:nvPicPr>
            <p:cNvPr id="17" name="Picture 16"/>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b="8917"/>
            <a:stretch>
              <a:fillRect/>
            </a:stretch>
          </p:blipFill>
          <p:spPr>
            <a:xfrm>
              <a:off x="1482427" y="1858247"/>
              <a:ext cx="9349696" cy="4233063"/>
            </a:xfrm>
            <a:prstGeom prst="rect">
              <a:avLst/>
            </a:prstGeom>
          </p:spPr>
        </p:pic>
        <p:pic>
          <p:nvPicPr>
            <p:cNvPr id="19" name="Picture 18"/>
            <p:cNvPicPr>
              <a:picLocks noChangeAspect="1"/>
            </p:cNvPicPr>
            <p:nvPr/>
          </p:nvPicPr>
          <p:blipFill rotWithShape="1">
            <a:blip r:embed="rId4">
              <a:extLst>
                <a:ext uri="{BEBA8EAE-BF5A-486C-A8C5-ECC9F3942E4B}">
                  <a14:imgProps xmlns:a14="http://schemas.microsoft.com/office/drawing/2010/main">
                    <a14:imgLayer r:embed="rId5">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a:fillRect/>
            </a:stretch>
          </p:blipFill>
          <p:spPr>
            <a:xfrm>
              <a:off x="333828" y="1584290"/>
              <a:ext cx="11524343" cy="4847773"/>
            </a:xfrm>
            <a:prstGeom prst="rect">
              <a:avLst/>
            </a:prstGeom>
          </p:spPr>
        </p:pic>
      </p:grpSp>
      <p:grpSp>
        <p:nvGrpSpPr>
          <p:cNvPr id="21" name="Group 20"/>
          <p:cNvGrpSpPr/>
          <p:nvPr/>
        </p:nvGrpSpPr>
        <p:grpSpPr>
          <a:xfrm>
            <a:off x="5984383" y="2786740"/>
            <a:ext cx="5525965" cy="1848859"/>
            <a:chOff x="333828" y="1584291"/>
            <a:chExt cx="11524343" cy="4847772"/>
          </a:xfrm>
        </p:grpSpPr>
        <p:pic>
          <p:nvPicPr>
            <p:cNvPr id="22" name="Picture 2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b="8917"/>
            <a:stretch>
              <a:fillRect/>
            </a:stretch>
          </p:blipFill>
          <p:spPr>
            <a:xfrm>
              <a:off x="1482427" y="1858247"/>
              <a:ext cx="9349696" cy="4233063"/>
            </a:xfrm>
            <a:prstGeom prst="rect">
              <a:avLst/>
            </a:prstGeom>
          </p:spPr>
        </p:pic>
        <p:pic>
          <p:nvPicPr>
            <p:cNvPr id="23" name="Picture 22"/>
            <p:cNvPicPr>
              <a:picLocks noChangeAspect="1"/>
            </p:cNvPicPr>
            <p:nvPr/>
          </p:nvPicPr>
          <p:blipFill rotWithShape="1">
            <a:blip r:embed="rId4">
              <a:extLst>
                <a:ext uri="{BEBA8EAE-BF5A-486C-A8C5-ECC9F3942E4B}">
                  <a14:imgProps xmlns:a14="http://schemas.microsoft.com/office/drawing/2010/main">
                    <a14:imgLayer r:embed="rId5">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a:fillRect/>
            </a:stretch>
          </p:blipFill>
          <p:spPr>
            <a:xfrm>
              <a:off x="333828" y="1584291"/>
              <a:ext cx="11524343" cy="4847772"/>
            </a:xfrm>
            <a:prstGeom prst="rect">
              <a:avLst/>
            </a:prstGeom>
          </p:spPr>
        </p:pic>
      </p:grpSp>
      <p:grpSp>
        <p:nvGrpSpPr>
          <p:cNvPr id="24" name="Group 23"/>
          <p:cNvGrpSpPr/>
          <p:nvPr/>
        </p:nvGrpSpPr>
        <p:grpSpPr>
          <a:xfrm>
            <a:off x="604064" y="4657837"/>
            <a:ext cx="5525965" cy="1848859"/>
            <a:chOff x="333828" y="1584291"/>
            <a:chExt cx="11524343" cy="4847772"/>
          </a:xfrm>
        </p:grpSpPr>
        <p:pic>
          <p:nvPicPr>
            <p:cNvPr id="25" name="Picture 2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b="8917"/>
            <a:stretch>
              <a:fillRect/>
            </a:stretch>
          </p:blipFill>
          <p:spPr>
            <a:xfrm>
              <a:off x="1482427" y="1858247"/>
              <a:ext cx="9349696" cy="4233063"/>
            </a:xfrm>
            <a:prstGeom prst="rect">
              <a:avLst/>
            </a:prstGeom>
          </p:spPr>
        </p:pic>
        <p:pic>
          <p:nvPicPr>
            <p:cNvPr id="26" name="Picture 25"/>
            <p:cNvPicPr>
              <a:picLocks noChangeAspect="1"/>
            </p:cNvPicPr>
            <p:nvPr/>
          </p:nvPicPr>
          <p:blipFill rotWithShape="1">
            <a:blip r:embed="rId4">
              <a:extLst>
                <a:ext uri="{BEBA8EAE-BF5A-486C-A8C5-ECC9F3942E4B}">
                  <a14:imgProps xmlns:a14="http://schemas.microsoft.com/office/drawing/2010/main">
                    <a14:imgLayer r:embed="rId5">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a:fillRect/>
            </a:stretch>
          </p:blipFill>
          <p:spPr>
            <a:xfrm>
              <a:off x="333828" y="1584291"/>
              <a:ext cx="11524343" cy="4847772"/>
            </a:xfrm>
            <a:prstGeom prst="rect">
              <a:avLst/>
            </a:prstGeom>
          </p:spPr>
        </p:pic>
      </p:grpSp>
      <p:grpSp>
        <p:nvGrpSpPr>
          <p:cNvPr id="27" name="Group 26"/>
          <p:cNvGrpSpPr/>
          <p:nvPr/>
        </p:nvGrpSpPr>
        <p:grpSpPr>
          <a:xfrm>
            <a:off x="5977480" y="4620863"/>
            <a:ext cx="5525965" cy="1848859"/>
            <a:chOff x="333828" y="1584291"/>
            <a:chExt cx="11524343" cy="4847772"/>
          </a:xfrm>
        </p:grpSpPr>
        <p:pic>
          <p:nvPicPr>
            <p:cNvPr id="28" name="Picture 2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b="8917"/>
            <a:stretch>
              <a:fillRect/>
            </a:stretch>
          </p:blipFill>
          <p:spPr>
            <a:xfrm>
              <a:off x="1482427" y="1858247"/>
              <a:ext cx="9349696" cy="4233063"/>
            </a:xfrm>
            <a:prstGeom prst="rect">
              <a:avLst/>
            </a:prstGeom>
          </p:spPr>
        </p:pic>
        <p:pic>
          <p:nvPicPr>
            <p:cNvPr id="29" name="Picture 28"/>
            <p:cNvPicPr>
              <a:picLocks noChangeAspect="1"/>
            </p:cNvPicPr>
            <p:nvPr/>
          </p:nvPicPr>
          <p:blipFill rotWithShape="1">
            <a:blip r:embed="rId4">
              <a:extLst>
                <a:ext uri="{BEBA8EAE-BF5A-486C-A8C5-ECC9F3942E4B}">
                  <a14:imgProps xmlns:a14="http://schemas.microsoft.com/office/drawing/2010/main">
                    <a14:imgLayer r:embed="rId5">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a:fillRect/>
            </a:stretch>
          </p:blipFill>
          <p:spPr>
            <a:xfrm>
              <a:off x="333828" y="1584291"/>
              <a:ext cx="11524343" cy="4847772"/>
            </a:xfrm>
            <a:prstGeom prst="rect">
              <a:avLst/>
            </a:prstGeom>
          </p:spPr>
        </p:pic>
      </p:grpSp>
      <p:sp>
        <p:nvSpPr>
          <p:cNvPr id="30" name="TextBox 29"/>
          <p:cNvSpPr txBox="1"/>
          <p:nvPr/>
        </p:nvSpPr>
        <p:spPr>
          <a:xfrm>
            <a:off x="1308074" y="3025007"/>
            <a:ext cx="4283167" cy="1200329"/>
          </a:xfrm>
          <a:prstGeom prst="rect">
            <a:avLst/>
          </a:prstGeom>
          <a:noFill/>
        </p:spPr>
        <p:txBody>
          <a:bodyPr wrap="square" rtlCol="0">
            <a:spAutoFit/>
          </a:bodyPr>
          <a:lstStyle/>
          <a:p>
            <a:pPr algn="just"/>
            <a:r>
              <a:rPr lang="vi-VN"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 Hoạn lợn cho cả hợp tác xã, cả các xã bạn, nhà nào gọi thì đến tận nhà để hoạn.</a:t>
            </a:r>
            <a:endParaRPr lang="fr-FR" sz="2400" dirty="0">
              <a:solidFill>
                <a:schemeClr val="bg1"/>
              </a:solidFill>
              <a:latin typeface="Times New Roman" panose="02020603050405020304" pitchFamily="18" charset="0"/>
              <a:cs typeface="Times New Roman" panose="02020603050405020304" pitchFamily="18" charset="0"/>
            </a:endParaRPr>
          </a:p>
        </p:txBody>
      </p:sp>
      <p:sp>
        <p:nvSpPr>
          <p:cNvPr id="31" name="TextBox 30"/>
          <p:cNvSpPr txBox="1"/>
          <p:nvPr/>
        </p:nvSpPr>
        <p:spPr>
          <a:xfrm>
            <a:off x="1308049" y="4832815"/>
            <a:ext cx="4107099" cy="1569660"/>
          </a:xfrm>
          <a:prstGeom prst="rect">
            <a:avLst/>
          </a:prstGeom>
          <a:noFill/>
        </p:spPr>
        <p:txBody>
          <a:bodyPr wrap="square" rtlCol="0">
            <a:spAutoFit/>
          </a:bodyPr>
          <a:lstStyle/>
          <a:p>
            <a:pPr algn="just"/>
            <a:r>
              <a:rPr lang="vi-VN"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C.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Đắc</a:t>
            </a: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trí</a:t>
            </a: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với</a:t>
            </a: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chức</a:t>
            </a: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vụ</a:t>
            </a: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Chủ</a:t>
            </a: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nhiệm</a:t>
            </a: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Trung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tâm</a:t>
            </a: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Triệt</a:t>
            </a: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sản</a:t>
            </a: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gia</a:t>
            </a: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súc</a:t>
            </a: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Hùng</a:t>
            </a: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Tâm</a:t>
            </a: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dù</a:t>
            </a: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chẳng</a:t>
            </a: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hiểu</a:t>
            </a: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gì</a:t>
            </a: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về</a:t>
            </a: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tên</a:t>
            </a: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gọi</a:t>
            </a: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này</a:t>
            </a:r>
            <a:endParaRPr lang="fr-FR" sz="2400" dirty="0">
              <a:solidFill>
                <a:srgbClr val="FFFF00"/>
              </a:solidFill>
              <a:latin typeface="Times New Roman" panose="02020603050405020304" pitchFamily="18" charset="0"/>
              <a:cs typeface="Times New Roman" panose="02020603050405020304" pitchFamily="18" charset="0"/>
            </a:endParaRPr>
          </a:p>
        </p:txBody>
      </p:sp>
      <p:sp>
        <p:nvSpPr>
          <p:cNvPr id="32" name="TextBox 31"/>
          <p:cNvSpPr txBox="1"/>
          <p:nvPr/>
        </p:nvSpPr>
        <p:spPr>
          <a:xfrm>
            <a:off x="6731353" y="3059101"/>
            <a:ext cx="4225987" cy="1200329"/>
          </a:xfrm>
          <a:prstGeom prst="rect">
            <a:avLst/>
          </a:prstGeom>
          <a:noFill/>
        </p:spPr>
        <p:txBody>
          <a:bodyPr wrap="square" rtlCol="0">
            <a:spAutoFit/>
          </a:bodyPr>
          <a:lstStyle/>
          <a:p>
            <a:pPr algn="just"/>
            <a:r>
              <a:rPr lang="vi-VN"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B. Cả huyện này không ai hoạn lợn khéo bằng ông Độp, hoạn cho lợn cả vùng </a:t>
            </a:r>
            <a:endParaRPr lang="fr-FR" sz="2400" dirty="0">
              <a:solidFill>
                <a:schemeClr val="bg1"/>
              </a:solidFill>
              <a:latin typeface="Times New Roman" panose="02020603050405020304" pitchFamily="18" charset="0"/>
              <a:cs typeface="Times New Roman" panose="02020603050405020304" pitchFamily="18" charset="0"/>
            </a:endParaRPr>
          </a:p>
        </p:txBody>
      </p:sp>
      <p:sp>
        <p:nvSpPr>
          <p:cNvPr id="33" name="TextBox 32"/>
          <p:cNvSpPr txBox="1"/>
          <p:nvPr/>
        </p:nvSpPr>
        <p:spPr>
          <a:xfrm>
            <a:off x="6679388" y="4962057"/>
            <a:ext cx="4212853" cy="1200329"/>
          </a:xfrm>
          <a:prstGeom prst="rect">
            <a:avLst/>
          </a:prstGeom>
          <a:noFill/>
        </p:spPr>
        <p:txBody>
          <a:bodyPr wrap="square" rtlCol="0">
            <a:spAutoFit/>
          </a:bodyPr>
          <a:lstStyle/>
          <a:p>
            <a:pPr algn="just"/>
            <a:r>
              <a:rPr lang="vi-VN"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D. Có vợ là bà Độp, phụ trách trại lợn của cả xã Cà Hạ, nay là xã Hùng Tâm.</a:t>
            </a:r>
            <a:endParaRPr lang="fr-FR" sz="2400" dirty="0">
              <a:solidFill>
                <a:schemeClr val="bg1"/>
              </a:solidFill>
              <a:latin typeface="Times New Roman" panose="02020603050405020304" pitchFamily="18" charset="0"/>
              <a:cs typeface="Times New Roman" panose="02020603050405020304" pitchFamily="18" charset="0"/>
            </a:endParaRPr>
          </a:p>
        </p:txBody>
      </p:sp>
      <p:pic>
        <p:nvPicPr>
          <p:cNvPr id="2" name="My Video">
            <a:hlinkClick r:id="" action="ppaction://media"/>
          </p:cNvPr>
          <p:cNvPicPr>
            <a:picLocks noChangeAspect="1"/>
          </p:cNvPicPr>
          <p:nvPr>
            <a:audioFile r:link="rId7"/>
            <p:extLst>
              <p:ext uri="{DAA4B4D4-6D71-4841-9C94-3DE7FCFB9230}">
                <p14:media xmlns:p14="http://schemas.microsoft.com/office/powerpoint/2010/main" r:embed="rId8">
                  <p14:trim st="1252,000000"/>
                </p14:media>
              </p:ext>
            </p:extLst>
          </p:nvPr>
        </p:nvPicPr>
        <p:blipFill>
          <a:blip r:embed="rId9"/>
          <a:stretch>
            <a:fillRect/>
          </a:stretch>
        </p:blipFill>
        <p:spPr>
          <a:xfrm>
            <a:off x="-915163" y="83328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par>
                                <p:cTn id="11" presetID="27" presetClass="emph" presetSubtype="0" repeatCount="indefinite" fill="remove" nodeType="withEffect">
                                  <p:stCondLst>
                                    <p:cond delay="0"/>
                                  </p:stCondLst>
                                  <p:childTnLst>
                                    <p:animClr clrSpc="rgb" dir="cw">
                                      <p:cBhvr override="childStyle">
                                        <p:cTn id="12" dur="250" autoRev="1" fill="remove"/>
                                        <p:tgtEl>
                                          <p:spTgt spid="31">
                                            <p:txEl>
                                              <p:pRg st="0" end="0"/>
                                            </p:txEl>
                                          </p:spTgt>
                                        </p:tgtEl>
                                        <p:attrNameLst>
                                          <p:attrName>style.color</p:attrName>
                                        </p:attrNameLst>
                                      </p:cBhvr>
                                      <p:to>
                                        <a:schemeClr val="bg1"/>
                                      </p:to>
                                    </p:animClr>
                                    <p:animClr clrSpc="rgb" dir="cw">
                                      <p:cBhvr>
                                        <p:cTn id="13" dur="250" autoRev="1" fill="remove"/>
                                        <p:tgtEl>
                                          <p:spTgt spid="31">
                                            <p:txEl>
                                              <p:pRg st="0" end="0"/>
                                            </p:txEl>
                                          </p:spTgt>
                                        </p:tgtEl>
                                        <p:attrNameLst>
                                          <p:attrName>fillcolor</p:attrName>
                                        </p:attrNameLst>
                                      </p:cBhvr>
                                      <p:to>
                                        <a:schemeClr val="bg1"/>
                                      </p:to>
                                    </p:animClr>
                                    <p:set>
                                      <p:cBhvr>
                                        <p:cTn id="14" dur="250" autoRev="1" fill="remove"/>
                                        <p:tgtEl>
                                          <p:spTgt spid="31">
                                            <p:txEl>
                                              <p:pRg st="0" end="0"/>
                                            </p:txEl>
                                          </p:spTgt>
                                        </p:tgtEl>
                                        <p:attrNameLst>
                                          <p:attrName>fill.type</p:attrName>
                                        </p:attrNameLst>
                                      </p:cBhvr>
                                      <p:to>
                                        <p:strVal val="solid"/>
                                      </p:to>
                                    </p:set>
                                    <p:set>
                                      <p:cBhvr>
                                        <p:cTn id="15" dur="250" autoRev="1" fill="remove"/>
                                        <p:tgtEl>
                                          <p:spTgt spid="31">
                                            <p:txEl>
                                              <p:pRg st="0" end="0"/>
                                            </p:txEl>
                                          </p:spTgt>
                                        </p:tgtEl>
                                        <p:attrNameLst>
                                          <p:attrName>fill.on</p:attrName>
                                        </p:attrNameLst>
                                      </p:cBhvr>
                                      <p:to>
                                        <p:strVal val="true"/>
                                      </p:to>
                                    </p:set>
                                  </p:childTnLst>
                                </p:cTn>
                              </p:par>
                              <p:par>
                                <p:cTn id="16" presetID="1" presetClass="mediacall" presetSubtype="0" fill="hold" nodeType="withEffect">
                                  <p:stCondLst>
                                    <p:cond delay="0"/>
                                  </p:stCondLst>
                                  <p:childTnLst>
                                    <p:cmd type="call" cmd="playFrom(0.0)">
                                      <p:cBhvr>
                                        <p:cTn id="17" dur="26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 name="Picture 2" descr="Gold Texture Background Image"/>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482885" y="1118719"/>
            <a:ext cx="13120097" cy="5841503"/>
            <a:chOff x="333828" y="1584291"/>
            <a:chExt cx="11524343" cy="4847772"/>
          </a:xfrm>
          <a:effectLst>
            <a:outerShdw blurRad="63500" sx="102000" sy="102000" algn="ctr" rotWithShape="0">
              <a:prstClr val="black">
                <a:alpha val="80000"/>
              </a:prstClr>
            </a:outerShdw>
          </a:effectLst>
        </p:grpSpPr>
        <p:pic>
          <p:nvPicPr>
            <p:cNvPr id="13" name="Picture 12"/>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b="8917"/>
            <a:stretch>
              <a:fillRect/>
            </a:stretch>
          </p:blipFill>
          <p:spPr>
            <a:xfrm>
              <a:off x="1482427" y="1858247"/>
              <a:ext cx="9349696" cy="4233063"/>
            </a:xfrm>
            <a:prstGeom prst="rect">
              <a:avLst/>
            </a:prstGeom>
          </p:spPr>
        </p:pic>
        <p:pic>
          <p:nvPicPr>
            <p:cNvPr id="15" name="Picture 14"/>
            <p:cNvPicPr>
              <a:picLocks noChangeAspect="1"/>
            </p:cNvPicPr>
            <p:nvPr/>
          </p:nvPicPr>
          <p:blipFill rotWithShape="1">
            <a:blip r:embed="rId4">
              <a:extLst>
                <a:ext uri="{BEBA8EAE-BF5A-486C-A8C5-ECC9F3942E4B}">
                  <a14:imgProps xmlns:a14="http://schemas.microsoft.com/office/drawing/2010/main">
                    <a14:imgLayer r:embed="rId5">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a:fillRect/>
            </a:stretch>
          </p:blipFill>
          <p:spPr>
            <a:xfrm>
              <a:off x="333828" y="1584291"/>
              <a:ext cx="11524343" cy="4847772"/>
            </a:xfrm>
            <a:prstGeom prst="rect">
              <a:avLst/>
            </a:prstGeom>
          </p:spPr>
        </p:pic>
      </p:grpSp>
      <p:sp>
        <p:nvSpPr>
          <p:cNvPr id="18" name="TextBox 17"/>
          <p:cNvSpPr txBox="1"/>
          <p:nvPr/>
        </p:nvSpPr>
        <p:spPr>
          <a:xfrm>
            <a:off x="4216399" y="72404"/>
            <a:ext cx="3759200" cy="830997"/>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fr-FR" sz="4800" b="1" dirty="0" err="1">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Câu</a:t>
            </a:r>
            <a:r>
              <a:rPr lang="fr-FR" sz="4800" b="1" dirty="0">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 </a:t>
            </a:r>
            <a:r>
              <a:rPr lang="fr-FR" sz="4800" b="1" dirty="0" err="1">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hỏi</a:t>
            </a:r>
            <a:r>
              <a:rPr lang="fr-FR" sz="4800" b="1" dirty="0">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 6</a:t>
            </a:r>
            <a:endParaRPr lang="fr-FR" sz="4800" b="1" dirty="0">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endParaRPr>
          </a:p>
        </p:txBody>
      </p:sp>
      <p:pic>
        <p:nvPicPr>
          <p:cNvPr id="20" name="Picture 19" descr="Logo&#10;&#10;Description automatically generate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19161" y="29781"/>
            <a:ext cx="2473163" cy="2473163"/>
          </a:xfrm>
          <a:prstGeom prst="rect">
            <a:avLst/>
          </a:prstGeom>
          <a:effectLst>
            <a:outerShdw blurRad="50800" dist="38100" dir="5400000" algn="t" rotWithShape="0">
              <a:prstClr val="black">
                <a:alpha val="40000"/>
              </a:prstClr>
            </a:outerShdw>
          </a:effectLst>
        </p:spPr>
      </p:pic>
      <p:sp>
        <p:nvSpPr>
          <p:cNvPr id="12" name="TextBox 11"/>
          <p:cNvSpPr txBox="1"/>
          <p:nvPr/>
        </p:nvSpPr>
        <p:spPr>
          <a:xfrm>
            <a:off x="944307" y="1716700"/>
            <a:ext cx="9684135" cy="830997"/>
          </a:xfrm>
          <a:prstGeom prst="rect">
            <a:avLst/>
          </a:prstGeom>
          <a:noFill/>
        </p:spPr>
        <p:txBody>
          <a:bodyPr wrap="square" rtlCol="0">
            <a:spAutoFit/>
          </a:bodyPr>
          <a:lstStyle/>
          <a:p>
            <a:pPr algn="ctr"/>
            <a:r>
              <a:rPr lang="vi-VN"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Thủ pháp trào phúng trong hài kịch chủ yếu là nghệ thuật phóng đại. Điều đó được thể hiện như thế nào trong văn bản?</a:t>
            </a:r>
            <a:endParaRPr lang="fr-FR" sz="2400" dirty="0">
              <a:solidFill>
                <a:schemeClr val="bg1"/>
              </a:solidFill>
              <a:latin typeface="Times New Roman" panose="02020603050405020304" pitchFamily="18" charset="0"/>
              <a:cs typeface="Times New Roman" panose="02020603050405020304" pitchFamily="18" charset="0"/>
            </a:endParaRPr>
          </a:p>
        </p:txBody>
      </p:sp>
      <p:grpSp>
        <p:nvGrpSpPr>
          <p:cNvPr id="16" name="Group 15"/>
          <p:cNvGrpSpPr/>
          <p:nvPr/>
        </p:nvGrpSpPr>
        <p:grpSpPr>
          <a:xfrm>
            <a:off x="475015" y="2756699"/>
            <a:ext cx="5692540" cy="1848859"/>
            <a:chOff x="333828" y="1584290"/>
            <a:chExt cx="11524343" cy="4847773"/>
          </a:xfrm>
        </p:grpSpPr>
        <p:pic>
          <p:nvPicPr>
            <p:cNvPr id="17" name="Picture 16"/>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b="8917"/>
            <a:stretch>
              <a:fillRect/>
            </a:stretch>
          </p:blipFill>
          <p:spPr>
            <a:xfrm>
              <a:off x="1482427" y="1858247"/>
              <a:ext cx="9349696" cy="4233063"/>
            </a:xfrm>
            <a:prstGeom prst="rect">
              <a:avLst/>
            </a:prstGeom>
          </p:spPr>
        </p:pic>
        <p:pic>
          <p:nvPicPr>
            <p:cNvPr id="19" name="Picture 18"/>
            <p:cNvPicPr>
              <a:picLocks noChangeAspect="1"/>
            </p:cNvPicPr>
            <p:nvPr/>
          </p:nvPicPr>
          <p:blipFill rotWithShape="1">
            <a:blip r:embed="rId4">
              <a:extLst>
                <a:ext uri="{BEBA8EAE-BF5A-486C-A8C5-ECC9F3942E4B}">
                  <a14:imgProps xmlns:a14="http://schemas.microsoft.com/office/drawing/2010/main">
                    <a14:imgLayer r:embed="rId5">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a:fillRect/>
            </a:stretch>
          </p:blipFill>
          <p:spPr>
            <a:xfrm>
              <a:off x="333828" y="1584290"/>
              <a:ext cx="11524343" cy="4847773"/>
            </a:xfrm>
            <a:prstGeom prst="rect">
              <a:avLst/>
            </a:prstGeom>
          </p:spPr>
        </p:pic>
      </p:grpSp>
      <p:grpSp>
        <p:nvGrpSpPr>
          <p:cNvPr id="21" name="Group 20"/>
          <p:cNvGrpSpPr/>
          <p:nvPr/>
        </p:nvGrpSpPr>
        <p:grpSpPr>
          <a:xfrm>
            <a:off x="5984383" y="2786740"/>
            <a:ext cx="5525965" cy="1848859"/>
            <a:chOff x="333828" y="1584291"/>
            <a:chExt cx="11524343" cy="4847772"/>
          </a:xfrm>
        </p:grpSpPr>
        <p:pic>
          <p:nvPicPr>
            <p:cNvPr id="22" name="Picture 2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b="8917"/>
            <a:stretch>
              <a:fillRect/>
            </a:stretch>
          </p:blipFill>
          <p:spPr>
            <a:xfrm>
              <a:off x="1482427" y="1858247"/>
              <a:ext cx="9349696" cy="4233063"/>
            </a:xfrm>
            <a:prstGeom prst="rect">
              <a:avLst/>
            </a:prstGeom>
          </p:spPr>
        </p:pic>
        <p:pic>
          <p:nvPicPr>
            <p:cNvPr id="23" name="Picture 22"/>
            <p:cNvPicPr>
              <a:picLocks noChangeAspect="1"/>
            </p:cNvPicPr>
            <p:nvPr/>
          </p:nvPicPr>
          <p:blipFill rotWithShape="1">
            <a:blip r:embed="rId4">
              <a:extLst>
                <a:ext uri="{BEBA8EAE-BF5A-486C-A8C5-ECC9F3942E4B}">
                  <a14:imgProps xmlns:a14="http://schemas.microsoft.com/office/drawing/2010/main">
                    <a14:imgLayer r:embed="rId5">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a:fillRect/>
            </a:stretch>
          </p:blipFill>
          <p:spPr>
            <a:xfrm>
              <a:off x="333828" y="1584291"/>
              <a:ext cx="11524343" cy="4847772"/>
            </a:xfrm>
            <a:prstGeom prst="rect">
              <a:avLst/>
            </a:prstGeom>
          </p:spPr>
        </p:pic>
      </p:grpSp>
      <p:grpSp>
        <p:nvGrpSpPr>
          <p:cNvPr id="24" name="Group 23"/>
          <p:cNvGrpSpPr/>
          <p:nvPr/>
        </p:nvGrpSpPr>
        <p:grpSpPr>
          <a:xfrm>
            <a:off x="475039" y="4605559"/>
            <a:ext cx="5655015" cy="1901100"/>
            <a:chOff x="333828" y="1584291"/>
            <a:chExt cx="11524343" cy="4847772"/>
          </a:xfrm>
        </p:grpSpPr>
        <p:pic>
          <p:nvPicPr>
            <p:cNvPr id="25" name="Picture 2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b="8917"/>
            <a:stretch>
              <a:fillRect/>
            </a:stretch>
          </p:blipFill>
          <p:spPr>
            <a:xfrm>
              <a:off x="1482427" y="1858247"/>
              <a:ext cx="9349696" cy="4233063"/>
            </a:xfrm>
            <a:prstGeom prst="rect">
              <a:avLst/>
            </a:prstGeom>
          </p:spPr>
        </p:pic>
        <p:pic>
          <p:nvPicPr>
            <p:cNvPr id="26" name="Picture 25"/>
            <p:cNvPicPr>
              <a:picLocks noChangeAspect="1"/>
            </p:cNvPicPr>
            <p:nvPr/>
          </p:nvPicPr>
          <p:blipFill rotWithShape="1">
            <a:blip r:embed="rId4">
              <a:extLst>
                <a:ext uri="{BEBA8EAE-BF5A-486C-A8C5-ECC9F3942E4B}">
                  <a14:imgProps xmlns:a14="http://schemas.microsoft.com/office/drawing/2010/main">
                    <a14:imgLayer r:embed="rId5">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a:fillRect/>
            </a:stretch>
          </p:blipFill>
          <p:spPr>
            <a:xfrm>
              <a:off x="333828" y="1584291"/>
              <a:ext cx="11524343" cy="4847772"/>
            </a:xfrm>
            <a:prstGeom prst="rect">
              <a:avLst/>
            </a:prstGeom>
          </p:spPr>
        </p:pic>
      </p:grpSp>
      <p:grpSp>
        <p:nvGrpSpPr>
          <p:cNvPr id="27" name="Group 26"/>
          <p:cNvGrpSpPr/>
          <p:nvPr/>
        </p:nvGrpSpPr>
        <p:grpSpPr>
          <a:xfrm>
            <a:off x="5977480" y="4620863"/>
            <a:ext cx="5525965" cy="1848859"/>
            <a:chOff x="333828" y="1584291"/>
            <a:chExt cx="11524343" cy="4847772"/>
          </a:xfrm>
        </p:grpSpPr>
        <p:pic>
          <p:nvPicPr>
            <p:cNvPr id="28" name="Picture 2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b="8917"/>
            <a:stretch>
              <a:fillRect/>
            </a:stretch>
          </p:blipFill>
          <p:spPr>
            <a:xfrm>
              <a:off x="1482427" y="1858247"/>
              <a:ext cx="9349696" cy="4233063"/>
            </a:xfrm>
            <a:prstGeom prst="rect">
              <a:avLst/>
            </a:prstGeom>
          </p:spPr>
        </p:pic>
        <p:pic>
          <p:nvPicPr>
            <p:cNvPr id="29" name="Picture 28"/>
            <p:cNvPicPr>
              <a:picLocks noChangeAspect="1"/>
            </p:cNvPicPr>
            <p:nvPr/>
          </p:nvPicPr>
          <p:blipFill rotWithShape="1">
            <a:blip r:embed="rId4">
              <a:extLst>
                <a:ext uri="{BEBA8EAE-BF5A-486C-A8C5-ECC9F3942E4B}">
                  <a14:imgProps xmlns:a14="http://schemas.microsoft.com/office/drawing/2010/main">
                    <a14:imgLayer r:embed="rId5">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a:fillRect/>
            </a:stretch>
          </p:blipFill>
          <p:spPr>
            <a:xfrm>
              <a:off x="333828" y="1584291"/>
              <a:ext cx="11524343" cy="4847772"/>
            </a:xfrm>
            <a:prstGeom prst="rect">
              <a:avLst/>
            </a:prstGeom>
          </p:spPr>
        </p:pic>
      </p:grpSp>
      <p:sp>
        <p:nvSpPr>
          <p:cNvPr id="30" name="TextBox 29"/>
          <p:cNvSpPr txBox="1"/>
          <p:nvPr/>
        </p:nvSpPr>
        <p:spPr>
          <a:xfrm>
            <a:off x="1209984" y="2880771"/>
            <a:ext cx="4092749" cy="1323439"/>
          </a:xfrm>
          <a:prstGeom prst="rect">
            <a:avLst/>
          </a:prstGeom>
          <a:noFill/>
        </p:spPr>
        <p:txBody>
          <a:bodyPr wrap="square" rtlCol="0">
            <a:spAutoFit/>
          </a:bodyPr>
          <a:lstStyle/>
          <a:p>
            <a:pPr algn="just"/>
            <a:r>
              <a:rPr lang="vi-VN" sz="2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 Bản báo cáo tài chính của xã Cà Hạ được sửa đổi, thêu dệt để chứng tỏ cho các xã khác thấy xã mình là một xã giàu có.</a:t>
            </a:r>
            <a:endParaRPr lang="fr-FR" sz="2000" dirty="0">
              <a:solidFill>
                <a:schemeClr val="bg1"/>
              </a:solidFill>
              <a:latin typeface="Times New Roman" panose="02020603050405020304" pitchFamily="18" charset="0"/>
              <a:cs typeface="Times New Roman" panose="02020603050405020304" pitchFamily="18" charset="0"/>
            </a:endParaRPr>
          </a:p>
        </p:txBody>
      </p:sp>
      <p:sp>
        <p:nvSpPr>
          <p:cNvPr id="31" name="TextBox 30"/>
          <p:cNvSpPr txBox="1"/>
          <p:nvPr/>
        </p:nvSpPr>
        <p:spPr>
          <a:xfrm>
            <a:off x="1038652" y="4701784"/>
            <a:ext cx="4540639" cy="1631216"/>
          </a:xfrm>
          <a:prstGeom prst="rect">
            <a:avLst/>
          </a:prstGeom>
          <a:noFill/>
        </p:spPr>
        <p:txBody>
          <a:bodyPr wrap="square" rtlCol="0">
            <a:spAutoFit/>
          </a:bodyPr>
          <a:lstStyle/>
          <a:p>
            <a:pPr algn="just"/>
            <a:r>
              <a:rPr lang="vi-VN" sz="2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C. Những lời phát biểu của ông chủ tịch xã được phóng đại lên nhiều lần bằng các lời lẽ hoa mĩ, sáo rỗng để người đọc thấy rõ bệnh khoa trương, hình thức đến mức giả dối, lố bịch.</a:t>
            </a:r>
            <a:endParaRPr lang="fr-FR" sz="2000" dirty="0">
              <a:solidFill>
                <a:schemeClr val="bg1"/>
              </a:solidFill>
              <a:latin typeface="Times New Roman" panose="02020603050405020304" pitchFamily="18" charset="0"/>
              <a:cs typeface="Times New Roman" panose="02020603050405020304" pitchFamily="18" charset="0"/>
            </a:endParaRPr>
          </a:p>
        </p:txBody>
      </p:sp>
      <p:sp>
        <p:nvSpPr>
          <p:cNvPr id="32" name="TextBox 31"/>
          <p:cNvSpPr txBox="1"/>
          <p:nvPr/>
        </p:nvSpPr>
        <p:spPr>
          <a:xfrm>
            <a:off x="6689385" y="2898502"/>
            <a:ext cx="4225987" cy="1323439"/>
          </a:xfrm>
          <a:prstGeom prst="rect">
            <a:avLst/>
          </a:prstGeom>
          <a:noFill/>
        </p:spPr>
        <p:txBody>
          <a:bodyPr wrap="square" rtlCol="0">
            <a:spAutoFit/>
          </a:bodyPr>
          <a:lstStyle/>
          <a:p>
            <a:pPr algn="just"/>
            <a:r>
              <a:rPr lang="vi-VN" sz="2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B. Những lời nói của ông Nha, mặc dù chỉ là một chủ tịch xã nhỏ nhoi nhưng luôn nói như thể mình là một Bộ trưởng.</a:t>
            </a:r>
            <a:endParaRPr lang="fr-FR" sz="2000" dirty="0">
              <a:solidFill>
                <a:schemeClr val="bg1"/>
              </a:solidFill>
              <a:latin typeface="Times New Roman" panose="02020603050405020304" pitchFamily="18" charset="0"/>
              <a:cs typeface="Times New Roman" panose="02020603050405020304" pitchFamily="18" charset="0"/>
            </a:endParaRPr>
          </a:p>
        </p:txBody>
      </p:sp>
      <p:sp>
        <p:nvSpPr>
          <p:cNvPr id="33" name="TextBox 32"/>
          <p:cNvSpPr txBox="1"/>
          <p:nvPr/>
        </p:nvSpPr>
        <p:spPr>
          <a:xfrm>
            <a:off x="6731352" y="5094431"/>
            <a:ext cx="4212853" cy="707886"/>
          </a:xfrm>
          <a:prstGeom prst="rect">
            <a:avLst/>
          </a:prstGeom>
          <a:noFill/>
        </p:spPr>
        <p:txBody>
          <a:bodyPr wrap="square" rtlCol="0">
            <a:spAutoFit/>
          </a:bodyPr>
          <a:lstStyle/>
          <a:p>
            <a:pPr algn="just"/>
            <a:r>
              <a:rPr lang="vi-VN" sz="2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D. Phóng đại sự thật, coi cuộc họp như trò đùa của ông chủ tịch xã.</a:t>
            </a:r>
            <a:endParaRPr lang="fr-FR" sz="2000" dirty="0">
              <a:solidFill>
                <a:schemeClr val="bg1"/>
              </a:solidFill>
              <a:latin typeface="Times New Roman" panose="02020603050405020304" pitchFamily="18" charset="0"/>
              <a:cs typeface="Times New Roman" panose="02020603050405020304" pitchFamily="18" charset="0"/>
            </a:endParaRPr>
          </a:p>
        </p:txBody>
      </p:sp>
      <p:pic>
        <p:nvPicPr>
          <p:cNvPr id="411" name="COUNTDOWN 15s">
            <a:hlinkClick r:id="" action="ppaction://media"/>
          </p:cNvPr>
          <p:cNvPicPr>
            <a:picLocks noChangeAspect="1"/>
          </p:cNvPicPr>
          <p:nvPr>
            <a:videoFile r:link="rId7"/>
            <p:extLst>
              <p:ext uri="{DAA4B4D4-6D71-4841-9C94-3DE7FCFB9230}">
                <p14:media xmlns:p14="http://schemas.microsoft.com/office/powerpoint/2010/main" r:embed="rId8"/>
              </p:ext>
            </p:extLst>
          </p:nvPr>
        </p:nvPicPr>
        <p:blipFill rotWithShape="1">
          <a:blip r:embed="rId9"/>
          <a:srcRect l="28216" t="13175" r="27921" b="10643"/>
          <a:stretch>
            <a:fillRect/>
          </a:stretch>
        </p:blipFill>
        <p:spPr>
          <a:xfrm>
            <a:off x="5156098" y="3507682"/>
            <a:ext cx="1813207" cy="1771473"/>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par>
                                <p:cTn id="11" presetID="22" presetClass="entr" presetSubtype="8"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75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wipe(left)">
                                      <p:cBhvr>
                                        <p:cTn id="18" dur="750"/>
                                        <p:tgtEl>
                                          <p:spTgt spid="30"/>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wipe(left)">
                                      <p:cBhvr>
                                        <p:cTn id="21" dur="750"/>
                                        <p:tgtEl>
                                          <p:spTgt spid="32"/>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wipe(left)">
                                      <p:cBhvr>
                                        <p:cTn id="24" dur="750"/>
                                        <p:tgtEl>
                                          <p:spTgt spid="31"/>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left)">
                                      <p:cBhvr>
                                        <p:cTn id="27" dur="75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19179" fill="hold"/>
                                        <p:tgtEl>
                                          <p:spTgt spid="4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2" fill="hold" display="0">
                  <p:stCondLst>
                    <p:cond delay="indefinite"/>
                  </p:stCondLst>
                </p:cTn>
                <p:tgtEl>
                  <p:spTgt spid="411"/>
                </p:tgtEl>
              </p:cMediaNode>
            </p:video>
            <p:seq concurrent="1" nextAc="seek">
              <p:cTn id="33" restart="whenNotActive" fill="hold" evtFilter="cancelBubble" nodeType="interactiveSeq">
                <p:stCondLst>
                  <p:cond evt="onClick" delay="0">
                    <p:tgtEl>
                      <p:spTgt spid="411"/>
                    </p:tgtEl>
                  </p:cond>
                </p:stCondLst>
                <p:endSync evt="end" delay="0">
                  <p:rtn val="all"/>
                </p:endSync>
                <p:childTnLst>
                  <p:par>
                    <p:cTn id="34" fill="hold">
                      <p:stCondLst>
                        <p:cond delay="0"/>
                      </p:stCondLst>
                      <p:childTnLst>
                        <p:par>
                          <p:cTn id="35" fill="hold">
                            <p:stCondLst>
                              <p:cond delay="0"/>
                            </p:stCondLst>
                            <p:childTnLst>
                              <p:par>
                                <p:cTn id="36" presetID="2" presetClass="mediacall" presetSubtype="0" fill="hold" nodeType="clickEffect">
                                  <p:stCondLst>
                                    <p:cond delay="0"/>
                                  </p:stCondLst>
                                  <p:childTnLst>
                                    <p:cmd type="call" cmd="togglePause">
                                      <p:cBhvr>
                                        <p:cTn id="37" dur="1" fill="hold"/>
                                        <p:tgtEl>
                                          <p:spTgt spid="411"/>
                                        </p:tgtEl>
                                      </p:cBhvr>
                                    </p:cmd>
                                  </p:childTnLst>
                                </p:cTn>
                              </p:par>
                            </p:childTnLst>
                          </p:cTn>
                        </p:par>
                      </p:childTnLst>
                    </p:cTn>
                  </p:par>
                </p:childTnLst>
              </p:cTn>
              <p:nextCondLst>
                <p:cond evt="onClick" delay="0">
                  <p:tgtEl>
                    <p:spTgt spid="411"/>
                  </p:tgtEl>
                </p:cond>
              </p:nextCondLst>
            </p:seq>
          </p:childTnLst>
        </p:cTn>
      </p:par>
    </p:tnLst>
    <p:bldLst>
      <p:bldP spid="12" grpId="0"/>
      <p:bldP spid="30" grpId="0"/>
      <p:bldP spid="31" grpId="0"/>
      <p:bldP spid="32" grpId="0"/>
      <p:bldP spid="3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 name="Picture 2" descr="Gold Texture Background Image"/>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482885" y="1118719"/>
            <a:ext cx="13120097" cy="5841503"/>
            <a:chOff x="333828" y="1584291"/>
            <a:chExt cx="11524343" cy="4847772"/>
          </a:xfrm>
          <a:effectLst>
            <a:outerShdw blurRad="63500" sx="102000" sy="102000" algn="ctr" rotWithShape="0">
              <a:prstClr val="black">
                <a:alpha val="80000"/>
              </a:prstClr>
            </a:outerShdw>
          </a:effectLst>
        </p:grpSpPr>
        <p:pic>
          <p:nvPicPr>
            <p:cNvPr id="13" name="Picture 12"/>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b="8917"/>
            <a:stretch>
              <a:fillRect/>
            </a:stretch>
          </p:blipFill>
          <p:spPr>
            <a:xfrm>
              <a:off x="1482427" y="1858247"/>
              <a:ext cx="9349696" cy="4233063"/>
            </a:xfrm>
            <a:prstGeom prst="rect">
              <a:avLst/>
            </a:prstGeom>
          </p:spPr>
        </p:pic>
        <p:pic>
          <p:nvPicPr>
            <p:cNvPr id="15" name="Picture 14"/>
            <p:cNvPicPr>
              <a:picLocks noChangeAspect="1"/>
            </p:cNvPicPr>
            <p:nvPr/>
          </p:nvPicPr>
          <p:blipFill rotWithShape="1">
            <a:blip r:embed="rId4">
              <a:extLst>
                <a:ext uri="{BEBA8EAE-BF5A-486C-A8C5-ECC9F3942E4B}">
                  <a14:imgProps xmlns:a14="http://schemas.microsoft.com/office/drawing/2010/main">
                    <a14:imgLayer r:embed="rId5">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a:fillRect/>
            </a:stretch>
          </p:blipFill>
          <p:spPr>
            <a:xfrm>
              <a:off x="333828" y="1584291"/>
              <a:ext cx="11524343" cy="4847772"/>
            </a:xfrm>
            <a:prstGeom prst="rect">
              <a:avLst/>
            </a:prstGeom>
          </p:spPr>
        </p:pic>
      </p:grpSp>
      <p:sp>
        <p:nvSpPr>
          <p:cNvPr id="18" name="TextBox 17"/>
          <p:cNvSpPr txBox="1"/>
          <p:nvPr/>
        </p:nvSpPr>
        <p:spPr>
          <a:xfrm>
            <a:off x="4216399" y="72404"/>
            <a:ext cx="3759200" cy="830997"/>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fr-FR" sz="4800" b="1" dirty="0" err="1">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Câu</a:t>
            </a:r>
            <a:r>
              <a:rPr lang="fr-FR" sz="4800" b="1" dirty="0">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 </a:t>
            </a:r>
            <a:r>
              <a:rPr lang="fr-FR" sz="4800" b="1" dirty="0" err="1">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hỏi</a:t>
            </a:r>
            <a:r>
              <a:rPr lang="fr-FR" sz="4800" b="1" dirty="0">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 6</a:t>
            </a:r>
            <a:endParaRPr lang="fr-FR" sz="4800" b="1" dirty="0">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endParaRPr>
          </a:p>
        </p:txBody>
      </p:sp>
      <p:pic>
        <p:nvPicPr>
          <p:cNvPr id="20" name="Picture 19" descr="Logo&#10;&#10;Description automatically generate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19161" y="29781"/>
            <a:ext cx="2473163" cy="2473163"/>
          </a:xfrm>
          <a:prstGeom prst="rect">
            <a:avLst/>
          </a:prstGeom>
          <a:effectLst>
            <a:outerShdw blurRad="50800" dist="38100" dir="5400000" algn="t" rotWithShape="0">
              <a:prstClr val="black">
                <a:alpha val="40000"/>
              </a:prstClr>
            </a:outerShdw>
          </a:effectLst>
        </p:spPr>
      </p:pic>
      <p:sp>
        <p:nvSpPr>
          <p:cNvPr id="12" name="TextBox 11"/>
          <p:cNvSpPr txBox="1"/>
          <p:nvPr/>
        </p:nvSpPr>
        <p:spPr>
          <a:xfrm>
            <a:off x="944307" y="1716700"/>
            <a:ext cx="9684135" cy="830997"/>
          </a:xfrm>
          <a:prstGeom prst="rect">
            <a:avLst/>
          </a:prstGeom>
          <a:noFill/>
        </p:spPr>
        <p:txBody>
          <a:bodyPr wrap="square" rtlCol="0">
            <a:spAutoFit/>
          </a:bodyPr>
          <a:lstStyle/>
          <a:p>
            <a:pPr algn="ctr"/>
            <a:r>
              <a:rPr lang="vi-VN"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Thủ pháp trào phúng trong hài kịch chủ yếu là nghệ thuật phóng đại. Điều đó được thể hiện như thế nào trong văn bản?</a:t>
            </a:r>
            <a:endParaRPr lang="fr-FR" sz="2400" dirty="0">
              <a:solidFill>
                <a:schemeClr val="bg1"/>
              </a:solidFill>
              <a:latin typeface="Times New Roman" panose="02020603050405020304" pitchFamily="18" charset="0"/>
              <a:cs typeface="Times New Roman" panose="02020603050405020304" pitchFamily="18" charset="0"/>
            </a:endParaRPr>
          </a:p>
        </p:txBody>
      </p:sp>
      <p:grpSp>
        <p:nvGrpSpPr>
          <p:cNvPr id="16" name="Group 15"/>
          <p:cNvGrpSpPr/>
          <p:nvPr/>
        </p:nvGrpSpPr>
        <p:grpSpPr>
          <a:xfrm>
            <a:off x="475015" y="2756699"/>
            <a:ext cx="5692540" cy="1848859"/>
            <a:chOff x="333828" y="1584290"/>
            <a:chExt cx="11524343" cy="4847773"/>
          </a:xfrm>
        </p:grpSpPr>
        <p:pic>
          <p:nvPicPr>
            <p:cNvPr id="17" name="Picture 16"/>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b="8917"/>
            <a:stretch>
              <a:fillRect/>
            </a:stretch>
          </p:blipFill>
          <p:spPr>
            <a:xfrm>
              <a:off x="1482427" y="1858247"/>
              <a:ext cx="9349696" cy="4233063"/>
            </a:xfrm>
            <a:prstGeom prst="rect">
              <a:avLst/>
            </a:prstGeom>
          </p:spPr>
        </p:pic>
        <p:pic>
          <p:nvPicPr>
            <p:cNvPr id="19" name="Picture 18"/>
            <p:cNvPicPr>
              <a:picLocks noChangeAspect="1"/>
            </p:cNvPicPr>
            <p:nvPr/>
          </p:nvPicPr>
          <p:blipFill rotWithShape="1">
            <a:blip r:embed="rId4">
              <a:extLst>
                <a:ext uri="{BEBA8EAE-BF5A-486C-A8C5-ECC9F3942E4B}">
                  <a14:imgProps xmlns:a14="http://schemas.microsoft.com/office/drawing/2010/main">
                    <a14:imgLayer r:embed="rId5">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a:fillRect/>
            </a:stretch>
          </p:blipFill>
          <p:spPr>
            <a:xfrm>
              <a:off x="333828" y="1584290"/>
              <a:ext cx="11524343" cy="4847773"/>
            </a:xfrm>
            <a:prstGeom prst="rect">
              <a:avLst/>
            </a:prstGeom>
          </p:spPr>
        </p:pic>
      </p:grpSp>
      <p:grpSp>
        <p:nvGrpSpPr>
          <p:cNvPr id="21" name="Group 20"/>
          <p:cNvGrpSpPr/>
          <p:nvPr/>
        </p:nvGrpSpPr>
        <p:grpSpPr>
          <a:xfrm>
            <a:off x="5984383" y="2786740"/>
            <a:ext cx="5525965" cy="1848859"/>
            <a:chOff x="333828" y="1584291"/>
            <a:chExt cx="11524343" cy="4847772"/>
          </a:xfrm>
        </p:grpSpPr>
        <p:pic>
          <p:nvPicPr>
            <p:cNvPr id="22" name="Picture 2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b="8917"/>
            <a:stretch>
              <a:fillRect/>
            </a:stretch>
          </p:blipFill>
          <p:spPr>
            <a:xfrm>
              <a:off x="1482427" y="1858247"/>
              <a:ext cx="9349696" cy="4233063"/>
            </a:xfrm>
            <a:prstGeom prst="rect">
              <a:avLst/>
            </a:prstGeom>
          </p:spPr>
        </p:pic>
        <p:pic>
          <p:nvPicPr>
            <p:cNvPr id="23" name="Picture 22"/>
            <p:cNvPicPr>
              <a:picLocks noChangeAspect="1"/>
            </p:cNvPicPr>
            <p:nvPr/>
          </p:nvPicPr>
          <p:blipFill rotWithShape="1">
            <a:blip r:embed="rId4">
              <a:extLst>
                <a:ext uri="{BEBA8EAE-BF5A-486C-A8C5-ECC9F3942E4B}">
                  <a14:imgProps xmlns:a14="http://schemas.microsoft.com/office/drawing/2010/main">
                    <a14:imgLayer r:embed="rId5">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a:fillRect/>
            </a:stretch>
          </p:blipFill>
          <p:spPr>
            <a:xfrm>
              <a:off x="333828" y="1584291"/>
              <a:ext cx="11524343" cy="4847772"/>
            </a:xfrm>
            <a:prstGeom prst="rect">
              <a:avLst/>
            </a:prstGeom>
          </p:spPr>
        </p:pic>
      </p:grpSp>
      <p:grpSp>
        <p:nvGrpSpPr>
          <p:cNvPr id="24" name="Group 23"/>
          <p:cNvGrpSpPr/>
          <p:nvPr/>
        </p:nvGrpSpPr>
        <p:grpSpPr>
          <a:xfrm>
            <a:off x="475039" y="4605559"/>
            <a:ext cx="5655015" cy="1901100"/>
            <a:chOff x="333828" y="1584291"/>
            <a:chExt cx="11524343" cy="4847772"/>
          </a:xfrm>
        </p:grpSpPr>
        <p:pic>
          <p:nvPicPr>
            <p:cNvPr id="25" name="Picture 2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b="8917"/>
            <a:stretch>
              <a:fillRect/>
            </a:stretch>
          </p:blipFill>
          <p:spPr>
            <a:xfrm>
              <a:off x="1482427" y="1858247"/>
              <a:ext cx="9349696" cy="4233063"/>
            </a:xfrm>
            <a:prstGeom prst="rect">
              <a:avLst/>
            </a:prstGeom>
          </p:spPr>
        </p:pic>
        <p:pic>
          <p:nvPicPr>
            <p:cNvPr id="26" name="Picture 25"/>
            <p:cNvPicPr>
              <a:picLocks noChangeAspect="1"/>
            </p:cNvPicPr>
            <p:nvPr/>
          </p:nvPicPr>
          <p:blipFill rotWithShape="1">
            <a:blip r:embed="rId4">
              <a:extLst>
                <a:ext uri="{BEBA8EAE-BF5A-486C-A8C5-ECC9F3942E4B}">
                  <a14:imgProps xmlns:a14="http://schemas.microsoft.com/office/drawing/2010/main">
                    <a14:imgLayer r:embed="rId5">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a:fillRect/>
            </a:stretch>
          </p:blipFill>
          <p:spPr>
            <a:xfrm>
              <a:off x="333828" y="1584291"/>
              <a:ext cx="11524343" cy="4847772"/>
            </a:xfrm>
            <a:prstGeom prst="rect">
              <a:avLst/>
            </a:prstGeom>
          </p:spPr>
        </p:pic>
      </p:grpSp>
      <p:grpSp>
        <p:nvGrpSpPr>
          <p:cNvPr id="27" name="Group 26"/>
          <p:cNvGrpSpPr/>
          <p:nvPr/>
        </p:nvGrpSpPr>
        <p:grpSpPr>
          <a:xfrm>
            <a:off x="5977480" y="4620863"/>
            <a:ext cx="5525965" cy="1848859"/>
            <a:chOff x="333828" y="1584291"/>
            <a:chExt cx="11524343" cy="4847772"/>
          </a:xfrm>
        </p:grpSpPr>
        <p:pic>
          <p:nvPicPr>
            <p:cNvPr id="28" name="Picture 2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b="8917"/>
            <a:stretch>
              <a:fillRect/>
            </a:stretch>
          </p:blipFill>
          <p:spPr>
            <a:xfrm>
              <a:off x="1482427" y="1858247"/>
              <a:ext cx="9349696" cy="4233063"/>
            </a:xfrm>
            <a:prstGeom prst="rect">
              <a:avLst/>
            </a:prstGeom>
          </p:spPr>
        </p:pic>
        <p:pic>
          <p:nvPicPr>
            <p:cNvPr id="29" name="Picture 28"/>
            <p:cNvPicPr>
              <a:picLocks noChangeAspect="1"/>
            </p:cNvPicPr>
            <p:nvPr/>
          </p:nvPicPr>
          <p:blipFill rotWithShape="1">
            <a:blip r:embed="rId4">
              <a:extLst>
                <a:ext uri="{BEBA8EAE-BF5A-486C-A8C5-ECC9F3942E4B}">
                  <a14:imgProps xmlns:a14="http://schemas.microsoft.com/office/drawing/2010/main">
                    <a14:imgLayer r:embed="rId5">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a:fillRect/>
            </a:stretch>
          </p:blipFill>
          <p:spPr>
            <a:xfrm>
              <a:off x="333828" y="1584291"/>
              <a:ext cx="11524343" cy="4847772"/>
            </a:xfrm>
            <a:prstGeom prst="rect">
              <a:avLst/>
            </a:prstGeom>
          </p:spPr>
        </p:pic>
      </p:grpSp>
      <p:sp>
        <p:nvSpPr>
          <p:cNvPr id="30" name="TextBox 29"/>
          <p:cNvSpPr txBox="1"/>
          <p:nvPr/>
        </p:nvSpPr>
        <p:spPr>
          <a:xfrm>
            <a:off x="1209984" y="2880771"/>
            <a:ext cx="4092749" cy="1323439"/>
          </a:xfrm>
          <a:prstGeom prst="rect">
            <a:avLst/>
          </a:prstGeom>
          <a:noFill/>
        </p:spPr>
        <p:txBody>
          <a:bodyPr wrap="square" rtlCol="0">
            <a:spAutoFit/>
          </a:bodyPr>
          <a:lstStyle/>
          <a:p>
            <a:pPr algn="just"/>
            <a:r>
              <a:rPr lang="vi-VN" sz="2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 Bản báo cáo tài chính của xã Cà Hạ được sửa đổi, thêu dệt để chứng tỏ cho các xã khác thấy xã mình là một xã giàu có.</a:t>
            </a:r>
            <a:endParaRPr lang="fr-FR" sz="2000" dirty="0">
              <a:solidFill>
                <a:schemeClr val="bg1"/>
              </a:solidFill>
              <a:latin typeface="Times New Roman" panose="02020603050405020304" pitchFamily="18" charset="0"/>
              <a:cs typeface="Times New Roman" panose="02020603050405020304" pitchFamily="18" charset="0"/>
            </a:endParaRPr>
          </a:p>
        </p:txBody>
      </p:sp>
      <p:sp>
        <p:nvSpPr>
          <p:cNvPr id="31" name="TextBox 30"/>
          <p:cNvSpPr txBox="1"/>
          <p:nvPr/>
        </p:nvSpPr>
        <p:spPr>
          <a:xfrm>
            <a:off x="1038652" y="4701784"/>
            <a:ext cx="4540639" cy="1631216"/>
          </a:xfrm>
          <a:prstGeom prst="rect">
            <a:avLst/>
          </a:prstGeom>
          <a:noFill/>
        </p:spPr>
        <p:txBody>
          <a:bodyPr wrap="square" rtlCol="0">
            <a:spAutoFit/>
          </a:bodyPr>
          <a:lstStyle/>
          <a:p>
            <a:pPr algn="just"/>
            <a:r>
              <a:rPr lang="vi-VN" sz="20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C. Những lời phát biểu của ông chủ tịch xã được phóng đại lên nhiều lần bằng các lời lẽ hoa mĩ, sáo rỗng để người đọc thấy rõ bệnh khoa trương, hình thức đến mức giả dối, lố bịch.</a:t>
            </a:r>
            <a:endParaRPr lang="fr-FR" sz="2000" dirty="0">
              <a:solidFill>
                <a:srgbClr val="FFFF00"/>
              </a:solidFill>
              <a:latin typeface="Times New Roman" panose="02020603050405020304" pitchFamily="18" charset="0"/>
              <a:cs typeface="Times New Roman" panose="02020603050405020304" pitchFamily="18" charset="0"/>
            </a:endParaRPr>
          </a:p>
        </p:txBody>
      </p:sp>
      <p:sp>
        <p:nvSpPr>
          <p:cNvPr id="32" name="TextBox 31"/>
          <p:cNvSpPr txBox="1"/>
          <p:nvPr/>
        </p:nvSpPr>
        <p:spPr>
          <a:xfrm>
            <a:off x="6689385" y="2898502"/>
            <a:ext cx="4225987" cy="1323439"/>
          </a:xfrm>
          <a:prstGeom prst="rect">
            <a:avLst/>
          </a:prstGeom>
          <a:noFill/>
        </p:spPr>
        <p:txBody>
          <a:bodyPr wrap="square" rtlCol="0">
            <a:spAutoFit/>
          </a:bodyPr>
          <a:lstStyle/>
          <a:p>
            <a:pPr algn="just"/>
            <a:r>
              <a:rPr lang="vi-VN" sz="2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B. Những lời nói của ông Nha, mặc dù chỉ là một chủ tịch xã nhỏ nhoi nhưng luôn nói như thể mình là một Bộ trưởng.</a:t>
            </a:r>
            <a:endParaRPr lang="fr-FR" sz="2000" dirty="0">
              <a:solidFill>
                <a:schemeClr val="bg1"/>
              </a:solidFill>
              <a:latin typeface="Times New Roman" panose="02020603050405020304" pitchFamily="18" charset="0"/>
              <a:cs typeface="Times New Roman" panose="02020603050405020304" pitchFamily="18" charset="0"/>
            </a:endParaRPr>
          </a:p>
        </p:txBody>
      </p:sp>
      <p:sp>
        <p:nvSpPr>
          <p:cNvPr id="33" name="TextBox 32"/>
          <p:cNvSpPr txBox="1"/>
          <p:nvPr/>
        </p:nvSpPr>
        <p:spPr>
          <a:xfrm>
            <a:off x="6731352" y="5094431"/>
            <a:ext cx="4212853" cy="707886"/>
          </a:xfrm>
          <a:prstGeom prst="rect">
            <a:avLst/>
          </a:prstGeom>
          <a:noFill/>
        </p:spPr>
        <p:txBody>
          <a:bodyPr wrap="square" rtlCol="0">
            <a:spAutoFit/>
          </a:bodyPr>
          <a:lstStyle/>
          <a:p>
            <a:pPr algn="just"/>
            <a:r>
              <a:rPr lang="vi-VN" sz="2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D. Phóng đại sự thật, coi cuộc họp như trò đùa của ông chủ tịch xã.</a:t>
            </a:r>
            <a:endParaRPr lang="fr-FR" sz="2000" dirty="0">
              <a:solidFill>
                <a:schemeClr val="bg1"/>
              </a:solidFill>
              <a:latin typeface="Times New Roman" panose="02020603050405020304" pitchFamily="18" charset="0"/>
              <a:cs typeface="Times New Roman" panose="02020603050405020304" pitchFamily="18" charset="0"/>
            </a:endParaRPr>
          </a:p>
        </p:txBody>
      </p:sp>
      <p:pic>
        <p:nvPicPr>
          <p:cNvPr id="2" name="My Video">
            <a:hlinkClick r:id="" action="ppaction://media"/>
          </p:cNvPr>
          <p:cNvPicPr>
            <a:picLocks noChangeAspect="1"/>
          </p:cNvPicPr>
          <p:nvPr>
            <a:audioFile r:link="rId7"/>
            <p:extLst>
              <p:ext uri="{DAA4B4D4-6D71-4841-9C94-3DE7FCFB9230}">
                <p14:media xmlns:p14="http://schemas.microsoft.com/office/powerpoint/2010/main" r:embed="rId8">
                  <p14:trim st="1252,000000"/>
                </p14:media>
              </p:ext>
            </p:extLst>
          </p:nvPr>
        </p:nvPicPr>
        <p:blipFill>
          <a:blip r:embed="rId9"/>
          <a:stretch>
            <a:fillRect/>
          </a:stretch>
        </p:blipFill>
        <p:spPr>
          <a:xfrm>
            <a:off x="-915163" y="83328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par>
                                <p:cTn id="11" presetID="27" presetClass="emph" presetSubtype="0" repeatCount="indefinite" fill="remove" nodeType="withEffect">
                                  <p:stCondLst>
                                    <p:cond delay="0"/>
                                  </p:stCondLst>
                                  <p:childTnLst>
                                    <p:animClr clrSpc="rgb" dir="cw">
                                      <p:cBhvr override="childStyle">
                                        <p:cTn id="12" dur="250" autoRev="1" fill="remove"/>
                                        <p:tgtEl>
                                          <p:spTgt spid="31">
                                            <p:txEl>
                                              <p:pRg st="0" end="0"/>
                                            </p:txEl>
                                          </p:spTgt>
                                        </p:tgtEl>
                                        <p:attrNameLst>
                                          <p:attrName>style.color</p:attrName>
                                        </p:attrNameLst>
                                      </p:cBhvr>
                                      <p:to>
                                        <a:schemeClr val="bg1"/>
                                      </p:to>
                                    </p:animClr>
                                    <p:animClr clrSpc="rgb" dir="cw">
                                      <p:cBhvr>
                                        <p:cTn id="13" dur="250" autoRev="1" fill="remove"/>
                                        <p:tgtEl>
                                          <p:spTgt spid="31">
                                            <p:txEl>
                                              <p:pRg st="0" end="0"/>
                                            </p:txEl>
                                          </p:spTgt>
                                        </p:tgtEl>
                                        <p:attrNameLst>
                                          <p:attrName>fillcolor</p:attrName>
                                        </p:attrNameLst>
                                      </p:cBhvr>
                                      <p:to>
                                        <a:schemeClr val="bg1"/>
                                      </p:to>
                                    </p:animClr>
                                    <p:set>
                                      <p:cBhvr>
                                        <p:cTn id="14" dur="250" autoRev="1" fill="remove"/>
                                        <p:tgtEl>
                                          <p:spTgt spid="31">
                                            <p:txEl>
                                              <p:pRg st="0" end="0"/>
                                            </p:txEl>
                                          </p:spTgt>
                                        </p:tgtEl>
                                        <p:attrNameLst>
                                          <p:attrName>fill.type</p:attrName>
                                        </p:attrNameLst>
                                      </p:cBhvr>
                                      <p:to>
                                        <p:strVal val="solid"/>
                                      </p:to>
                                    </p:set>
                                    <p:set>
                                      <p:cBhvr>
                                        <p:cTn id="15" dur="250" autoRev="1" fill="remove"/>
                                        <p:tgtEl>
                                          <p:spTgt spid="31">
                                            <p:txEl>
                                              <p:pRg st="0" end="0"/>
                                            </p:txEl>
                                          </p:spTgt>
                                        </p:tgtEl>
                                        <p:attrNameLst>
                                          <p:attrName>fill.on</p:attrName>
                                        </p:attrNameLst>
                                      </p:cBhvr>
                                      <p:to>
                                        <p:strVal val="true"/>
                                      </p:to>
                                    </p:set>
                                  </p:childTnLst>
                                </p:cTn>
                              </p:par>
                              <p:par>
                                <p:cTn id="16" presetID="1" presetClass="mediacall" presetSubtype="0" fill="hold" nodeType="withEffect">
                                  <p:stCondLst>
                                    <p:cond delay="0"/>
                                  </p:stCondLst>
                                  <p:childTnLst>
                                    <p:cmd type="call" cmd="playFrom(0.0)">
                                      <p:cBhvr>
                                        <p:cTn id="17" dur="26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 name="Picture 2" descr="Gold Texture Background Image"/>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482885" y="1118719"/>
            <a:ext cx="13120097" cy="5841503"/>
            <a:chOff x="333828" y="1584291"/>
            <a:chExt cx="11524343" cy="4847772"/>
          </a:xfrm>
          <a:effectLst>
            <a:outerShdw blurRad="63500" sx="102000" sy="102000" algn="ctr" rotWithShape="0">
              <a:prstClr val="black">
                <a:alpha val="80000"/>
              </a:prstClr>
            </a:outerShdw>
          </a:effectLst>
        </p:grpSpPr>
        <p:pic>
          <p:nvPicPr>
            <p:cNvPr id="13" name="Picture 12"/>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b="8917"/>
            <a:stretch>
              <a:fillRect/>
            </a:stretch>
          </p:blipFill>
          <p:spPr>
            <a:xfrm>
              <a:off x="1482427" y="1858247"/>
              <a:ext cx="9349696" cy="4233063"/>
            </a:xfrm>
            <a:prstGeom prst="rect">
              <a:avLst/>
            </a:prstGeom>
          </p:spPr>
        </p:pic>
        <p:pic>
          <p:nvPicPr>
            <p:cNvPr id="15" name="Picture 14"/>
            <p:cNvPicPr>
              <a:picLocks noChangeAspect="1"/>
            </p:cNvPicPr>
            <p:nvPr/>
          </p:nvPicPr>
          <p:blipFill rotWithShape="1">
            <a:blip r:embed="rId4">
              <a:extLst>
                <a:ext uri="{BEBA8EAE-BF5A-486C-A8C5-ECC9F3942E4B}">
                  <a14:imgProps xmlns:a14="http://schemas.microsoft.com/office/drawing/2010/main">
                    <a14:imgLayer r:embed="rId5">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a:fillRect/>
            </a:stretch>
          </p:blipFill>
          <p:spPr>
            <a:xfrm>
              <a:off x="333828" y="1584291"/>
              <a:ext cx="11524343" cy="4847772"/>
            </a:xfrm>
            <a:prstGeom prst="rect">
              <a:avLst/>
            </a:prstGeom>
          </p:spPr>
        </p:pic>
      </p:grpSp>
      <p:sp>
        <p:nvSpPr>
          <p:cNvPr id="18" name="TextBox 17"/>
          <p:cNvSpPr txBox="1"/>
          <p:nvPr/>
        </p:nvSpPr>
        <p:spPr>
          <a:xfrm>
            <a:off x="4216399" y="72404"/>
            <a:ext cx="3759200" cy="830997"/>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fr-FR" sz="4800" b="1" dirty="0" err="1">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Câu</a:t>
            </a:r>
            <a:r>
              <a:rPr lang="fr-FR" sz="4800" b="1" dirty="0">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 </a:t>
            </a:r>
            <a:r>
              <a:rPr lang="fr-FR" sz="4800" b="1" dirty="0" err="1">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hỏi</a:t>
            </a:r>
            <a:r>
              <a:rPr lang="fr-FR" sz="4800" b="1" dirty="0">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 7</a:t>
            </a:r>
            <a:endParaRPr lang="fr-FR" sz="4800" b="1" dirty="0">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endParaRPr>
          </a:p>
        </p:txBody>
      </p:sp>
      <p:pic>
        <p:nvPicPr>
          <p:cNvPr id="20" name="Picture 19" descr="Logo&#10;&#10;Description automatically generate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19161" y="29781"/>
            <a:ext cx="2473163" cy="2473163"/>
          </a:xfrm>
          <a:prstGeom prst="rect">
            <a:avLst/>
          </a:prstGeom>
          <a:effectLst>
            <a:outerShdw blurRad="50800" dist="38100" dir="5400000" algn="t" rotWithShape="0">
              <a:prstClr val="black">
                <a:alpha val="40000"/>
              </a:prstClr>
            </a:outerShdw>
          </a:effectLst>
        </p:spPr>
      </p:pic>
      <p:sp>
        <p:nvSpPr>
          <p:cNvPr id="12" name="TextBox 11"/>
          <p:cNvSpPr txBox="1"/>
          <p:nvPr/>
        </p:nvSpPr>
        <p:spPr>
          <a:xfrm>
            <a:off x="1474847" y="1589614"/>
            <a:ext cx="9005260" cy="892552"/>
          </a:xfrm>
          <a:prstGeom prst="rect">
            <a:avLst/>
          </a:prstGeom>
          <a:noFill/>
        </p:spPr>
        <p:txBody>
          <a:bodyPr wrap="square" rtlCol="0">
            <a:spAutoFit/>
          </a:bodyPr>
          <a:lstStyle/>
          <a:p>
            <a:pPr algn="ctr"/>
            <a:r>
              <a:rPr lang="vi-VN" sz="26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Câu nói của nhân vật nào sau đây phản ánh đúng bản chất trào phúng của sự kiện cơ bản đặt lại tên trong Cảnh 1? </a:t>
            </a:r>
            <a:endParaRPr lang="fr-FR" sz="2600" dirty="0">
              <a:solidFill>
                <a:schemeClr val="bg1"/>
              </a:solidFill>
              <a:latin typeface="Times New Roman" panose="02020603050405020304" pitchFamily="18" charset="0"/>
              <a:cs typeface="Times New Roman" panose="02020603050405020304" pitchFamily="18" charset="0"/>
            </a:endParaRPr>
          </a:p>
        </p:txBody>
      </p:sp>
      <p:grpSp>
        <p:nvGrpSpPr>
          <p:cNvPr id="16" name="Group 15"/>
          <p:cNvGrpSpPr/>
          <p:nvPr/>
        </p:nvGrpSpPr>
        <p:grpSpPr>
          <a:xfrm>
            <a:off x="475015" y="2756699"/>
            <a:ext cx="5692540" cy="1848859"/>
            <a:chOff x="333828" y="1584290"/>
            <a:chExt cx="11524343" cy="4847773"/>
          </a:xfrm>
        </p:grpSpPr>
        <p:pic>
          <p:nvPicPr>
            <p:cNvPr id="17" name="Picture 16"/>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b="8917"/>
            <a:stretch>
              <a:fillRect/>
            </a:stretch>
          </p:blipFill>
          <p:spPr>
            <a:xfrm>
              <a:off x="1482427" y="1858247"/>
              <a:ext cx="9349696" cy="4233063"/>
            </a:xfrm>
            <a:prstGeom prst="rect">
              <a:avLst/>
            </a:prstGeom>
          </p:spPr>
        </p:pic>
        <p:pic>
          <p:nvPicPr>
            <p:cNvPr id="19" name="Picture 18"/>
            <p:cNvPicPr>
              <a:picLocks noChangeAspect="1"/>
            </p:cNvPicPr>
            <p:nvPr/>
          </p:nvPicPr>
          <p:blipFill rotWithShape="1">
            <a:blip r:embed="rId4">
              <a:extLst>
                <a:ext uri="{BEBA8EAE-BF5A-486C-A8C5-ECC9F3942E4B}">
                  <a14:imgProps xmlns:a14="http://schemas.microsoft.com/office/drawing/2010/main">
                    <a14:imgLayer r:embed="rId5">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a:fillRect/>
            </a:stretch>
          </p:blipFill>
          <p:spPr>
            <a:xfrm>
              <a:off x="333828" y="1584290"/>
              <a:ext cx="11524343" cy="4847773"/>
            </a:xfrm>
            <a:prstGeom prst="rect">
              <a:avLst/>
            </a:prstGeom>
          </p:spPr>
        </p:pic>
      </p:grpSp>
      <p:grpSp>
        <p:nvGrpSpPr>
          <p:cNvPr id="21" name="Group 20"/>
          <p:cNvGrpSpPr/>
          <p:nvPr/>
        </p:nvGrpSpPr>
        <p:grpSpPr>
          <a:xfrm>
            <a:off x="5984383" y="2786740"/>
            <a:ext cx="5525965" cy="1848859"/>
            <a:chOff x="333828" y="1584291"/>
            <a:chExt cx="11524343" cy="4847772"/>
          </a:xfrm>
        </p:grpSpPr>
        <p:pic>
          <p:nvPicPr>
            <p:cNvPr id="22" name="Picture 2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b="8917"/>
            <a:stretch>
              <a:fillRect/>
            </a:stretch>
          </p:blipFill>
          <p:spPr>
            <a:xfrm>
              <a:off x="1482427" y="1858247"/>
              <a:ext cx="9349696" cy="4233063"/>
            </a:xfrm>
            <a:prstGeom prst="rect">
              <a:avLst/>
            </a:prstGeom>
          </p:spPr>
        </p:pic>
        <p:pic>
          <p:nvPicPr>
            <p:cNvPr id="23" name="Picture 22"/>
            <p:cNvPicPr>
              <a:picLocks noChangeAspect="1"/>
            </p:cNvPicPr>
            <p:nvPr/>
          </p:nvPicPr>
          <p:blipFill rotWithShape="1">
            <a:blip r:embed="rId4">
              <a:extLst>
                <a:ext uri="{BEBA8EAE-BF5A-486C-A8C5-ECC9F3942E4B}">
                  <a14:imgProps xmlns:a14="http://schemas.microsoft.com/office/drawing/2010/main">
                    <a14:imgLayer r:embed="rId5">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a:fillRect/>
            </a:stretch>
          </p:blipFill>
          <p:spPr>
            <a:xfrm>
              <a:off x="333828" y="1584291"/>
              <a:ext cx="11524343" cy="4847772"/>
            </a:xfrm>
            <a:prstGeom prst="rect">
              <a:avLst/>
            </a:prstGeom>
          </p:spPr>
        </p:pic>
      </p:grpSp>
      <p:grpSp>
        <p:nvGrpSpPr>
          <p:cNvPr id="24" name="Group 23"/>
          <p:cNvGrpSpPr/>
          <p:nvPr/>
        </p:nvGrpSpPr>
        <p:grpSpPr>
          <a:xfrm>
            <a:off x="475039" y="4605559"/>
            <a:ext cx="5655015" cy="1901100"/>
            <a:chOff x="333828" y="1584291"/>
            <a:chExt cx="11524343" cy="4847772"/>
          </a:xfrm>
        </p:grpSpPr>
        <p:pic>
          <p:nvPicPr>
            <p:cNvPr id="25" name="Picture 2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b="8917"/>
            <a:stretch>
              <a:fillRect/>
            </a:stretch>
          </p:blipFill>
          <p:spPr>
            <a:xfrm>
              <a:off x="1482427" y="1858247"/>
              <a:ext cx="9349696" cy="4233063"/>
            </a:xfrm>
            <a:prstGeom prst="rect">
              <a:avLst/>
            </a:prstGeom>
          </p:spPr>
        </p:pic>
        <p:pic>
          <p:nvPicPr>
            <p:cNvPr id="26" name="Picture 25"/>
            <p:cNvPicPr>
              <a:picLocks noChangeAspect="1"/>
            </p:cNvPicPr>
            <p:nvPr/>
          </p:nvPicPr>
          <p:blipFill rotWithShape="1">
            <a:blip r:embed="rId4">
              <a:extLst>
                <a:ext uri="{BEBA8EAE-BF5A-486C-A8C5-ECC9F3942E4B}">
                  <a14:imgProps xmlns:a14="http://schemas.microsoft.com/office/drawing/2010/main">
                    <a14:imgLayer r:embed="rId5">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a:fillRect/>
            </a:stretch>
          </p:blipFill>
          <p:spPr>
            <a:xfrm>
              <a:off x="333828" y="1584291"/>
              <a:ext cx="11524343" cy="4847772"/>
            </a:xfrm>
            <a:prstGeom prst="rect">
              <a:avLst/>
            </a:prstGeom>
          </p:spPr>
        </p:pic>
      </p:grpSp>
      <p:grpSp>
        <p:nvGrpSpPr>
          <p:cNvPr id="27" name="Group 26"/>
          <p:cNvGrpSpPr/>
          <p:nvPr/>
        </p:nvGrpSpPr>
        <p:grpSpPr>
          <a:xfrm>
            <a:off x="5977480" y="4620863"/>
            <a:ext cx="5525965" cy="1848859"/>
            <a:chOff x="333828" y="1584291"/>
            <a:chExt cx="11524343" cy="4847772"/>
          </a:xfrm>
        </p:grpSpPr>
        <p:pic>
          <p:nvPicPr>
            <p:cNvPr id="28" name="Picture 2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b="8917"/>
            <a:stretch>
              <a:fillRect/>
            </a:stretch>
          </p:blipFill>
          <p:spPr>
            <a:xfrm>
              <a:off x="1482427" y="1858247"/>
              <a:ext cx="9349696" cy="4233063"/>
            </a:xfrm>
            <a:prstGeom prst="rect">
              <a:avLst/>
            </a:prstGeom>
          </p:spPr>
        </p:pic>
        <p:pic>
          <p:nvPicPr>
            <p:cNvPr id="29" name="Picture 28"/>
            <p:cNvPicPr>
              <a:picLocks noChangeAspect="1"/>
            </p:cNvPicPr>
            <p:nvPr/>
          </p:nvPicPr>
          <p:blipFill rotWithShape="1">
            <a:blip r:embed="rId4">
              <a:extLst>
                <a:ext uri="{BEBA8EAE-BF5A-486C-A8C5-ECC9F3942E4B}">
                  <a14:imgProps xmlns:a14="http://schemas.microsoft.com/office/drawing/2010/main">
                    <a14:imgLayer r:embed="rId5">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a:fillRect/>
            </a:stretch>
          </p:blipFill>
          <p:spPr>
            <a:xfrm>
              <a:off x="333828" y="1584291"/>
              <a:ext cx="11524343" cy="4847772"/>
            </a:xfrm>
            <a:prstGeom prst="rect">
              <a:avLst/>
            </a:prstGeom>
          </p:spPr>
        </p:pic>
      </p:grpSp>
      <p:sp>
        <p:nvSpPr>
          <p:cNvPr id="30" name="TextBox 29"/>
          <p:cNvSpPr txBox="1"/>
          <p:nvPr/>
        </p:nvSpPr>
        <p:spPr>
          <a:xfrm>
            <a:off x="1274912" y="2972751"/>
            <a:ext cx="4092749" cy="1292662"/>
          </a:xfrm>
          <a:prstGeom prst="rect">
            <a:avLst/>
          </a:prstGeom>
          <a:noFill/>
        </p:spPr>
        <p:txBody>
          <a:bodyPr wrap="square" rtlCol="0">
            <a:spAutoFit/>
          </a:bodyPr>
          <a:lstStyle/>
          <a:p>
            <a:pPr algn="just"/>
            <a:r>
              <a:rPr lang="vi-VN" sz="26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 ÔNG ĐỘP – Còn tôi, Bùi Văn Độp, danh sách ngoài kia thiếu tôi... </a:t>
            </a:r>
            <a:endParaRPr lang="fr-FR" sz="2600" dirty="0">
              <a:solidFill>
                <a:schemeClr val="bg1"/>
              </a:solidFill>
              <a:latin typeface="Times New Roman" panose="02020603050405020304" pitchFamily="18" charset="0"/>
              <a:cs typeface="Times New Roman" panose="02020603050405020304" pitchFamily="18" charset="0"/>
            </a:endParaRPr>
          </a:p>
        </p:txBody>
      </p:sp>
      <p:sp>
        <p:nvSpPr>
          <p:cNvPr id="31" name="TextBox 30"/>
          <p:cNvSpPr txBox="1"/>
          <p:nvPr/>
        </p:nvSpPr>
        <p:spPr>
          <a:xfrm>
            <a:off x="1146148" y="4874579"/>
            <a:ext cx="3909605" cy="1292662"/>
          </a:xfrm>
          <a:prstGeom prst="rect">
            <a:avLst/>
          </a:prstGeom>
          <a:noFill/>
        </p:spPr>
        <p:txBody>
          <a:bodyPr wrap="square" rtlCol="0">
            <a:spAutoFit/>
          </a:bodyPr>
          <a:lstStyle/>
          <a:p>
            <a:pPr algn="just"/>
            <a:r>
              <a:rPr lang="vi-VN" sz="26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C. ÔNG NHA – Như Nguyễn Trãi phò Lê Lợi, chú lắm chữ nghĩa.</a:t>
            </a:r>
            <a:endParaRPr lang="fr-FR" sz="2600" dirty="0">
              <a:solidFill>
                <a:schemeClr val="bg1"/>
              </a:solidFill>
              <a:latin typeface="Times New Roman" panose="02020603050405020304" pitchFamily="18" charset="0"/>
              <a:cs typeface="Times New Roman" panose="02020603050405020304" pitchFamily="18" charset="0"/>
            </a:endParaRPr>
          </a:p>
        </p:txBody>
      </p:sp>
      <p:sp>
        <p:nvSpPr>
          <p:cNvPr id="32" name="TextBox 31"/>
          <p:cNvSpPr txBox="1"/>
          <p:nvPr/>
        </p:nvSpPr>
        <p:spPr>
          <a:xfrm>
            <a:off x="6856260" y="3037800"/>
            <a:ext cx="3964096" cy="1292662"/>
          </a:xfrm>
          <a:prstGeom prst="rect">
            <a:avLst/>
          </a:prstGeom>
          <a:noFill/>
        </p:spPr>
        <p:txBody>
          <a:bodyPr wrap="square" rtlCol="0">
            <a:spAutoFit/>
          </a:bodyPr>
          <a:lstStyle/>
          <a:p>
            <a:pPr algn="just"/>
            <a:r>
              <a:rPr lang="vi-VN" sz="26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B. BÀ ĐỘP — Thì vẫn thế chứ có gì mà khác. Đúng là dở hơi! </a:t>
            </a:r>
            <a:endParaRPr lang="fr-FR" sz="2600" dirty="0">
              <a:solidFill>
                <a:schemeClr val="bg1"/>
              </a:solidFill>
              <a:latin typeface="Times New Roman" panose="02020603050405020304" pitchFamily="18" charset="0"/>
              <a:cs typeface="Times New Roman" panose="02020603050405020304" pitchFamily="18" charset="0"/>
            </a:endParaRPr>
          </a:p>
        </p:txBody>
      </p:sp>
      <p:sp>
        <p:nvSpPr>
          <p:cNvPr id="33" name="TextBox 32"/>
          <p:cNvSpPr txBox="1"/>
          <p:nvPr/>
        </p:nvSpPr>
        <p:spPr>
          <a:xfrm>
            <a:off x="6873965" y="4886204"/>
            <a:ext cx="4041707" cy="1292662"/>
          </a:xfrm>
          <a:prstGeom prst="rect">
            <a:avLst/>
          </a:prstGeom>
          <a:noFill/>
        </p:spPr>
        <p:txBody>
          <a:bodyPr wrap="square" rtlCol="0">
            <a:spAutoFit/>
          </a:bodyPr>
          <a:lstStyle/>
          <a:p>
            <a:pPr algn="just"/>
            <a:r>
              <a:rPr lang="vi-VN" sz="26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D. VĂN SỬU – Đúng! Phải có chỉ tiến thủ, phải có hoài bão lớn. </a:t>
            </a:r>
            <a:endParaRPr lang="fr-FR" sz="2600" dirty="0">
              <a:solidFill>
                <a:schemeClr val="bg1"/>
              </a:solidFill>
              <a:latin typeface="Times New Roman" panose="02020603050405020304" pitchFamily="18" charset="0"/>
              <a:cs typeface="Times New Roman" panose="02020603050405020304" pitchFamily="18" charset="0"/>
            </a:endParaRPr>
          </a:p>
        </p:txBody>
      </p:sp>
      <p:pic>
        <p:nvPicPr>
          <p:cNvPr id="411" name="COUNTDOWN 15s">
            <a:hlinkClick r:id="" action="ppaction://media"/>
          </p:cNvPr>
          <p:cNvPicPr>
            <a:picLocks noChangeAspect="1"/>
          </p:cNvPicPr>
          <p:nvPr>
            <a:videoFile r:link="rId7"/>
            <p:extLst>
              <p:ext uri="{DAA4B4D4-6D71-4841-9C94-3DE7FCFB9230}">
                <p14:media xmlns:p14="http://schemas.microsoft.com/office/powerpoint/2010/main" r:embed="rId8"/>
              </p:ext>
            </p:extLst>
          </p:nvPr>
        </p:nvPicPr>
        <p:blipFill rotWithShape="1">
          <a:blip r:embed="rId9"/>
          <a:srcRect l="28216" t="13175" r="27921" b="10643"/>
          <a:stretch>
            <a:fillRect/>
          </a:stretch>
        </p:blipFill>
        <p:spPr>
          <a:xfrm>
            <a:off x="5156098" y="3507682"/>
            <a:ext cx="1813207" cy="1771473"/>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par>
                                <p:cTn id="11" presetID="22" presetClass="entr" presetSubtype="8"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75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wipe(left)">
                                      <p:cBhvr>
                                        <p:cTn id="18" dur="750"/>
                                        <p:tgtEl>
                                          <p:spTgt spid="30"/>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wipe(left)">
                                      <p:cBhvr>
                                        <p:cTn id="21" dur="750"/>
                                        <p:tgtEl>
                                          <p:spTgt spid="32"/>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wipe(left)">
                                      <p:cBhvr>
                                        <p:cTn id="24" dur="750"/>
                                        <p:tgtEl>
                                          <p:spTgt spid="31"/>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left)">
                                      <p:cBhvr>
                                        <p:cTn id="27" dur="75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19179" fill="hold"/>
                                        <p:tgtEl>
                                          <p:spTgt spid="4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2" fill="hold" display="0">
                  <p:stCondLst>
                    <p:cond delay="indefinite"/>
                  </p:stCondLst>
                </p:cTn>
                <p:tgtEl>
                  <p:spTgt spid="411"/>
                </p:tgtEl>
              </p:cMediaNode>
            </p:video>
            <p:seq concurrent="1" nextAc="seek">
              <p:cTn id="33" restart="whenNotActive" fill="hold" evtFilter="cancelBubble" nodeType="interactiveSeq">
                <p:stCondLst>
                  <p:cond evt="onClick" delay="0">
                    <p:tgtEl>
                      <p:spTgt spid="411"/>
                    </p:tgtEl>
                  </p:cond>
                </p:stCondLst>
                <p:endSync evt="end" delay="0">
                  <p:rtn val="all"/>
                </p:endSync>
                <p:childTnLst>
                  <p:par>
                    <p:cTn id="34" fill="hold">
                      <p:stCondLst>
                        <p:cond delay="0"/>
                      </p:stCondLst>
                      <p:childTnLst>
                        <p:par>
                          <p:cTn id="35" fill="hold">
                            <p:stCondLst>
                              <p:cond delay="0"/>
                            </p:stCondLst>
                            <p:childTnLst>
                              <p:par>
                                <p:cTn id="36" presetID="2" presetClass="mediacall" presetSubtype="0" fill="hold" nodeType="clickEffect">
                                  <p:stCondLst>
                                    <p:cond delay="0"/>
                                  </p:stCondLst>
                                  <p:childTnLst>
                                    <p:cmd type="call" cmd="togglePause">
                                      <p:cBhvr>
                                        <p:cTn id="37" dur="1" fill="hold"/>
                                        <p:tgtEl>
                                          <p:spTgt spid="411"/>
                                        </p:tgtEl>
                                      </p:cBhvr>
                                    </p:cmd>
                                  </p:childTnLst>
                                </p:cTn>
                              </p:par>
                            </p:childTnLst>
                          </p:cTn>
                        </p:par>
                      </p:childTnLst>
                    </p:cTn>
                  </p:par>
                </p:childTnLst>
              </p:cTn>
              <p:nextCondLst>
                <p:cond evt="onClick" delay="0">
                  <p:tgtEl>
                    <p:spTgt spid="411"/>
                  </p:tgtEl>
                </p:cond>
              </p:nextCondLst>
            </p:seq>
          </p:childTnLst>
        </p:cTn>
      </p:par>
    </p:tnLst>
    <p:bldLst>
      <p:bldP spid="12" grpId="0"/>
      <p:bldP spid="30" grpId="0"/>
      <p:bldP spid="31" grpId="0"/>
      <p:bldP spid="32" grpId="0"/>
      <p:bldP spid="3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 name="Picture 2" descr="Gold Texture Background Image"/>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482885" y="1118719"/>
            <a:ext cx="13120097" cy="5841503"/>
            <a:chOff x="333828" y="1584291"/>
            <a:chExt cx="11524343" cy="4847772"/>
          </a:xfrm>
          <a:effectLst>
            <a:outerShdw blurRad="63500" sx="102000" sy="102000" algn="ctr" rotWithShape="0">
              <a:prstClr val="black">
                <a:alpha val="80000"/>
              </a:prstClr>
            </a:outerShdw>
          </a:effectLst>
        </p:grpSpPr>
        <p:pic>
          <p:nvPicPr>
            <p:cNvPr id="13" name="Picture 12"/>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b="8917"/>
            <a:stretch>
              <a:fillRect/>
            </a:stretch>
          </p:blipFill>
          <p:spPr>
            <a:xfrm>
              <a:off x="1482427" y="1858247"/>
              <a:ext cx="9349696" cy="4233063"/>
            </a:xfrm>
            <a:prstGeom prst="rect">
              <a:avLst/>
            </a:prstGeom>
          </p:spPr>
        </p:pic>
        <p:pic>
          <p:nvPicPr>
            <p:cNvPr id="15" name="Picture 14"/>
            <p:cNvPicPr>
              <a:picLocks noChangeAspect="1"/>
            </p:cNvPicPr>
            <p:nvPr/>
          </p:nvPicPr>
          <p:blipFill rotWithShape="1">
            <a:blip r:embed="rId4">
              <a:extLst>
                <a:ext uri="{BEBA8EAE-BF5A-486C-A8C5-ECC9F3942E4B}">
                  <a14:imgProps xmlns:a14="http://schemas.microsoft.com/office/drawing/2010/main">
                    <a14:imgLayer r:embed="rId5">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a:fillRect/>
            </a:stretch>
          </p:blipFill>
          <p:spPr>
            <a:xfrm>
              <a:off x="333828" y="1584291"/>
              <a:ext cx="11524343" cy="4847772"/>
            </a:xfrm>
            <a:prstGeom prst="rect">
              <a:avLst/>
            </a:prstGeom>
          </p:spPr>
        </p:pic>
      </p:grpSp>
      <p:sp>
        <p:nvSpPr>
          <p:cNvPr id="18" name="TextBox 17"/>
          <p:cNvSpPr txBox="1"/>
          <p:nvPr/>
        </p:nvSpPr>
        <p:spPr>
          <a:xfrm>
            <a:off x="4216399" y="72404"/>
            <a:ext cx="3759200" cy="830997"/>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fr-FR" sz="4800" b="1" dirty="0" err="1">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Câu</a:t>
            </a:r>
            <a:r>
              <a:rPr lang="fr-FR" sz="4800" b="1" dirty="0">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 </a:t>
            </a:r>
            <a:r>
              <a:rPr lang="fr-FR" sz="4800" b="1" dirty="0" err="1">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hỏi</a:t>
            </a:r>
            <a:r>
              <a:rPr lang="fr-FR" sz="4800" b="1" dirty="0">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 7</a:t>
            </a:r>
            <a:endParaRPr lang="fr-FR" sz="4800" b="1" dirty="0">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endParaRPr>
          </a:p>
        </p:txBody>
      </p:sp>
      <p:pic>
        <p:nvPicPr>
          <p:cNvPr id="20" name="Picture 19" descr="Logo&#10;&#10;Description automatically generate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19161" y="29781"/>
            <a:ext cx="2473163" cy="2473163"/>
          </a:xfrm>
          <a:prstGeom prst="rect">
            <a:avLst/>
          </a:prstGeom>
          <a:effectLst>
            <a:outerShdw blurRad="50800" dist="38100" dir="5400000" algn="t" rotWithShape="0">
              <a:prstClr val="black">
                <a:alpha val="40000"/>
              </a:prstClr>
            </a:outerShdw>
          </a:effectLst>
        </p:spPr>
      </p:pic>
      <p:sp>
        <p:nvSpPr>
          <p:cNvPr id="12" name="TextBox 11"/>
          <p:cNvSpPr txBox="1"/>
          <p:nvPr/>
        </p:nvSpPr>
        <p:spPr>
          <a:xfrm>
            <a:off x="1474847" y="1589614"/>
            <a:ext cx="9005260" cy="892552"/>
          </a:xfrm>
          <a:prstGeom prst="rect">
            <a:avLst/>
          </a:prstGeom>
          <a:noFill/>
        </p:spPr>
        <p:txBody>
          <a:bodyPr wrap="square" rtlCol="0">
            <a:spAutoFit/>
          </a:bodyPr>
          <a:lstStyle/>
          <a:p>
            <a:pPr algn="ctr"/>
            <a:r>
              <a:rPr lang="vi-VN" sz="26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Câu nói của nhân vật nào sau đây phản ánh đúng bản chất trào phúng của sự kiện cơ bản đặt lại tên trong Cảnh 1? </a:t>
            </a:r>
            <a:endParaRPr lang="fr-FR" sz="2600" dirty="0">
              <a:solidFill>
                <a:schemeClr val="bg1"/>
              </a:solidFill>
              <a:latin typeface="Times New Roman" panose="02020603050405020304" pitchFamily="18" charset="0"/>
              <a:cs typeface="Times New Roman" panose="02020603050405020304" pitchFamily="18" charset="0"/>
            </a:endParaRPr>
          </a:p>
        </p:txBody>
      </p:sp>
      <p:grpSp>
        <p:nvGrpSpPr>
          <p:cNvPr id="16" name="Group 15"/>
          <p:cNvGrpSpPr/>
          <p:nvPr/>
        </p:nvGrpSpPr>
        <p:grpSpPr>
          <a:xfrm>
            <a:off x="475015" y="2756699"/>
            <a:ext cx="5692540" cy="1848859"/>
            <a:chOff x="333828" y="1584290"/>
            <a:chExt cx="11524343" cy="4847773"/>
          </a:xfrm>
        </p:grpSpPr>
        <p:pic>
          <p:nvPicPr>
            <p:cNvPr id="17" name="Picture 16"/>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b="8917"/>
            <a:stretch>
              <a:fillRect/>
            </a:stretch>
          </p:blipFill>
          <p:spPr>
            <a:xfrm>
              <a:off x="1482427" y="1858247"/>
              <a:ext cx="9349696" cy="4233063"/>
            </a:xfrm>
            <a:prstGeom prst="rect">
              <a:avLst/>
            </a:prstGeom>
          </p:spPr>
        </p:pic>
        <p:pic>
          <p:nvPicPr>
            <p:cNvPr id="19" name="Picture 18"/>
            <p:cNvPicPr>
              <a:picLocks noChangeAspect="1"/>
            </p:cNvPicPr>
            <p:nvPr/>
          </p:nvPicPr>
          <p:blipFill rotWithShape="1">
            <a:blip r:embed="rId4">
              <a:extLst>
                <a:ext uri="{BEBA8EAE-BF5A-486C-A8C5-ECC9F3942E4B}">
                  <a14:imgProps xmlns:a14="http://schemas.microsoft.com/office/drawing/2010/main">
                    <a14:imgLayer r:embed="rId5">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a:fillRect/>
            </a:stretch>
          </p:blipFill>
          <p:spPr>
            <a:xfrm>
              <a:off x="333828" y="1584290"/>
              <a:ext cx="11524343" cy="4847773"/>
            </a:xfrm>
            <a:prstGeom prst="rect">
              <a:avLst/>
            </a:prstGeom>
          </p:spPr>
        </p:pic>
      </p:grpSp>
      <p:grpSp>
        <p:nvGrpSpPr>
          <p:cNvPr id="21" name="Group 20"/>
          <p:cNvGrpSpPr/>
          <p:nvPr/>
        </p:nvGrpSpPr>
        <p:grpSpPr>
          <a:xfrm>
            <a:off x="5984383" y="2786740"/>
            <a:ext cx="5525965" cy="1848859"/>
            <a:chOff x="333828" y="1584291"/>
            <a:chExt cx="11524343" cy="4847772"/>
          </a:xfrm>
        </p:grpSpPr>
        <p:pic>
          <p:nvPicPr>
            <p:cNvPr id="22" name="Picture 2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b="8917"/>
            <a:stretch>
              <a:fillRect/>
            </a:stretch>
          </p:blipFill>
          <p:spPr>
            <a:xfrm>
              <a:off x="1482427" y="1858247"/>
              <a:ext cx="9349696" cy="4233063"/>
            </a:xfrm>
            <a:prstGeom prst="rect">
              <a:avLst/>
            </a:prstGeom>
          </p:spPr>
        </p:pic>
        <p:pic>
          <p:nvPicPr>
            <p:cNvPr id="23" name="Picture 22"/>
            <p:cNvPicPr>
              <a:picLocks noChangeAspect="1"/>
            </p:cNvPicPr>
            <p:nvPr/>
          </p:nvPicPr>
          <p:blipFill rotWithShape="1">
            <a:blip r:embed="rId4">
              <a:extLst>
                <a:ext uri="{BEBA8EAE-BF5A-486C-A8C5-ECC9F3942E4B}">
                  <a14:imgProps xmlns:a14="http://schemas.microsoft.com/office/drawing/2010/main">
                    <a14:imgLayer r:embed="rId5">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a:fillRect/>
            </a:stretch>
          </p:blipFill>
          <p:spPr>
            <a:xfrm>
              <a:off x="333828" y="1584291"/>
              <a:ext cx="11524343" cy="4847772"/>
            </a:xfrm>
            <a:prstGeom prst="rect">
              <a:avLst/>
            </a:prstGeom>
          </p:spPr>
        </p:pic>
      </p:grpSp>
      <p:grpSp>
        <p:nvGrpSpPr>
          <p:cNvPr id="24" name="Group 23"/>
          <p:cNvGrpSpPr/>
          <p:nvPr/>
        </p:nvGrpSpPr>
        <p:grpSpPr>
          <a:xfrm>
            <a:off x="475039" y="4605559"/>
            <a:ext cx="5655015" cy="1901100"/>
            <a:chOff x="333828" y="1584291"/>
            <a:chExt cx="11524343" cy="4847772"/>
          </a:xfrm>
        </p:grpSpPr>
        <p:pic>
          <p:nvPicPr>
            <p:cNvPr id="25" name="Picture 2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b="8917"/>
            <a:stretch>
              <a:fillRect/>
            </a:stretch>
          </p:blipFill>
          <p:spPr>
            <a:xfrm>
              <a:off x="1482427" y="1858247"/>
              <a:ext cx="9349696" cy="4233063"/>
            </a:xfrm>
            <a:prstGeom prst="rect">
              <a:avLst/>
            </a:prstGeom>
          </p:spPr>
        </p:pic>
        <p:pic>
          <p:nvPicPr>
            <p:cNvPr id="26" name="Picture 25"/>
            <p:cNvPicPr>
              <a:picLocks noChangeAspect="1"/>
            </p:cNvPicPr>
            <p:nvPr/>
          </p:nvPicPr>
          <p:blipFill rotWithShape="1">
            <a:blip r:embed="rId4">
              <a:extLst>
                <a:ext uri="{BEBA8EAE-BF5A-486C-A8C5-ECC9F3942E4B}">
                  <a14:imgProps xmlns:a14="http://schemas.microsoft.com/office/drawing/2010/main">
                    <a14:imgLayer r:embed="rId5">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a:fillRect/>
            </a:stretch>
          </p:blipFill>
          <p:spPr>
            <a:xfrm>
              <a:off x="333828" y="1584291"/>
              <a:ext cx="11524343" cy="4847772"/>
            </a:xfrm>
            <a:prstGeom prst="rect">
              <a:avLst/>
            </a:prstGeom>
          </p:spPr>
        </p:pic>
      </p:grpSp>
      <p:grpSp>
        <p:nvGrpSpPr>
          <p:cNvPr id="27" name="Group 26"/>
          <p:cNvGrpSpPr/>
          <p:nvPr/>
        </p:nvGrpSpPr>
        <p:grpSpPr>
          <a:xfrm>
            <a:off x="5977480" y="4620863"/>
            <a:ext cx="5525965" cy="1848859"/>
            <a:chOff x="333828" y="1584291"/>
            <a:chExt cx="11524343" cy="4847772"/>
          </a:xfrm>
        </p:grpSpPr>
        <p:pic>
          <p:nvPicPr>
            <p:cNvPr id="28" name="Picture 2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b="8917"/>
            <a:stretch>
              <a:fillRect/>
            </a:stretch>
          </p:blipFill>
          <p:spPr>
            <a:xfrm>
              <a:off x="1482427" y="1858247"/>
              <a:ext cx="9349696" cy="4233063"/>
            </a:xfrm>
            <a:prstGeom prst="rect">
              <a:avLst/>
            </a:prstGeom>
          </p:spPr>
        </p:pic>
        <p:pic>
          <p:nvPicPr>
            <p:cNvPr id="29" name="Picture 28"/>
            <p:cNvPicPr>
              <a:picLocks noChangeAspect="1"/>
            </p:cNvPicPr>
            <p:nvPr/>
          </p:nvPicPr>
          <p:blipFill rotWithShape="1">
            <a:blip r:embed="rId4">
              <a:extLst>
                <a:ext uri="{BEBA8EAE-BF5A-486C-A8C5-ECC9F3942E4B}">
                  <a14:imgProps xmlns:a14="http://schemas.microsoft.com/office/drawing/2010/main">
                    <a14:imgLayer r:embed="rId5">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a:fillRect/>
            </a:stretch>
          </p:blipFill>
          <p:spPr>
            <a:xfrm>
              <a:off x="333828" y="1584291"/>
              <a:ext cx="11524343" cy="4847772"/>
            </a:xfrm>
            <a:prstGeom prst="rect">
              <a:avLst/>
            </a:prstGeom>
          </p:spPr>
        </p:pic>
      </p:grpSp>
      <p:sp>
        <p:nvSpPr>
          <p:cNvPr id="30" name="TextBox 29"/>
          <p:cNvSpPr txBox="1"/>
          <p:nvPr/>
        </p:nvSpPr>
        <p:spPr>
          <a:xfrm>
            <a:off x="1274912" y="2972751"/>
            <a:ext cx="4092749" cy="1292662"/>
          </a:xfrm>
          <a:prstGeom prst="rect">
            <a:avLst/>
          </a:prstGeom>
          <a:noFill/>
        </p:spPr>
        <p:txBody>
          <a:bodyPr wrap="square" rtlCol="0">
            <a:spAutoFit/>
          </a:bodyPr>
          <a:lstStyle/>
          <a:p>
            <a:pPr algn="just"/>
            <a:r>
              <a:rPr lang="vi-VN" sz="26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 ÔNG ĐỘP – Còn tôi, Bùi Văn Độp, danh sách ngoài kia thiếu tôi... </a:t>
            </a:r>
            <a:endParaRPr lang="fr-FR" sz="2600" dirty="0">
              <a:solidFill>
                <a:schemeClr val="bg1"/>
              </a:solidFill>
              <a:latin typeface="Times New Roman" panose="02020603050405020304" pitchFamily="18" charset="0"/>
              <a:cs typeface="Times New Roman" panose="02020603050405020304" pitchFamily="18" charset="0"/>
            </a:endParaRPr>
          </a:p>
        </p:txBody>
      </p:sp>
      <p:sp>
        <p:nvSpPr>
          <p:cNvPr id="31" name="TextBox 30"/>
          <p:cNvSpPr txBox="1"/>
          <p:nvPr/>
        </p:nvSpPr>
        <p:spPr>
          <a:xfrm>
            <a:off x="1146148" y="4874579"/>
            <a:ext cx="3909605" cy="1292662"/>
          </a:xfrm>
          <a:prstGeom prst="rect">
            <a:avLst/>
          </a:prstGeom>
          <a:noFill/>
        </p:spPr>
        <p:txBody>
          <a:bodyPr wrap="square" rtlCol="0">
            <a:spAutoFit/>
          </a:bodyPr>
          <a:lstStyle/>
          <a:p>
            <a:pPr algn="just"/>
            <a:r>
              <a:rPr lang="vi-VN" sz="26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C. ÔNG NHA – Như Nguyễn Trãi phò Lê Lợi, chú lắm chữ nghĩa.</a:t>
            </a:r>
            <a:endParaRPr lang="fr-FR" sz="2600" dirty="0">
              <a:solidFill>
                <a:schemeClr val="bg1"/>
              </a:solidFill>
              <a:latin typeface="Times New Roman" panose="02020603050405020304" pitchFamily="18" charset="0"/>
              <a:cs typeface="Times New Roman" panose="02020603050405020304" pitchFamily="18" charset="0"/>
            </a:endParaRPr>
          </a:p>
        </p:txBody>
      </p:sp>
      <p:sp>
        <p:nvSpPr>
          <p:cNvPr id="32" name="TextBox 31"/>
          <p:cNvSpPr txBox="1"/>
          <p:nvPr/>
        </p:nvSpPr>
        <p:spPr>
          <a:xfrm>
            <a:off x="6856260" y="3037800"/>
            <a:ext cx="3964096" cy="1292662"/>
          </a:xfrm>
          <a:prstGeom prst="rect">
            <a:avLst/>
          </a:prstGeom>
          <a:noFill/>
        </p:spPr>
        <p:txBody>
          <a:bodyPr wrap="square" rtlCol="0">
            <a:spAutoFit/>
          </a:bodyPr>
          <a:lstStyle/>
          <a:p>
            <a:pPr algn="just"/>
            <a:r>
              <a:rPr lang="vi-VN"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B. BÀ ĐỘP — Thì vẫn thế chứ có gì mà khác. Đúng là dở hơi! </a:t>
            </a:r>
            <a:endParaRPr lang="fr-FR" sz="2600" dirty="0">
              <a:solidFill>
                <a:srgbClr val="FFFF00"/>
              </a:solidFill>
              <a:latin typeface="Times New Roman" panose="02020603050405020304" pitchFamily="18" charset="0"/>
              <a:cs typeface="Times New Roman" panose="02020603050405020304" pitchFamily="18" charset="0"/>
            </a:endParaRPr>
          </a:p>
        </p:txBody>
      </p:sp>
      <p:sp>
        <p:nvSpPr>
          <p:cNvPr id="33" name="TextBox 32"/>
          <p:cNvSpPr txBox="1"/>
          <p:nvPr/>
        </p:nvSpPr>
        <p:spPr>
          <a:xfrm>
            <a:off x="6873965" y="4886204"/>
            <a:ext cx="4041707" cy="1292662"/>
          </a:xfrm>
          <a:prstGeom prst="rect">
            <a:avLst/>
          </a:prstGeom>
          <a:noFill/>
        </p:spPr>
        <p:txBody>
          <a:bodyPr wrap="square" rtlCol="0">
            <a:spAutoFit/>
          </a:bodyPr>
          <a:lstStyle/>
          <a:p>
            <a:pPr algn="just"/>
            <a:r>
              <a:rPr lang="vi-VN" sz="26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D. VĂN SỬU – Đúng! Phải có chỉ tiến thủ, phải có hoài bão lớn. </a:t>
            </a:r>
            <a:endParaRPr lang="fr-FR" sz="2600" dirty="0">
              <a:solidFill>
                <a:schemeClr val="bg1"/>
              </a:solidFill>
              <a:latin typeface="Times New Roman" panose="02020603050405020304" pitchFamily="18" charset="0"/>
              <a:cs typeface="Times New Roman" panose="02020603050405020304" pitchFamily="18" charset="0"/>
            </a:endParaRPr>
          </a:p>
        </p:txBody>
      </p:sp>
      <p:pic>
        <p:nvPicPr>
          <p:cNvPr id="2" name="My Video">
            <a:hlinkClick r:id="" action="ppaction://media"/>
          </p:cNvPr>
          <p:cNvPicPr>
            <a:picLocks noChangeAspect="1"/>
          </p:cNvPicPr>
          <p:nvPr>
            <a:audioFile r:link="rId7"/>
            <p:extLst>
              <p:ext uri="{DAA4B4D4-6D71-4841-9C94-3DE7FCFB9230}">
                <p14:media xmlns:p14="http://schemas.microsoft.com/office/powerpoint/2010/main" r:embed="rId8">
                  <p14:trim st="1252,000000"/>
                </p14:media>
              </p:ext>
            </p:extLst>
          </p:nvPr>
        </p:nvPicPr>
        <p:blipFill>
          <a:blip r:embed="rId9"/>
          <a:stretch>
            <a:fillRect/>
          </a:stretch>
        </p:blipFill>
        <p:spPr>
          <a:xfrm>
            <a:off x="-915163" y="83328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par>
                                <p:cTn id="11" presetID="27" presetClass="emph" presetSubtype="0" fill="remove" nodeType="withEffect">
                                  <p:stCondLst>
                                    <p:cond delay="0"/>
                                  </p:stCondLst>
                                  <p:childTnLst>
                                    <p:animClr clrSpc="rgb" dir="cw">
                                      <p:cBhvr override="childStyle">
                                        <p:cTn id="12" dur="250" autoRev="1" fill="remove"/>
                                        <p:tgtEl>
                                          <p:spTgt spid="32">
                                            <p:txEl>
                                              <p:pRg st="0" end="0"/>
                                            </p:txEl>
                                          </p:spTgt>
                                        </p:tgtEl>
                                        <p:attrNameLst>
                                          <p:attrName>style.color</p:attrName>
                                        </p:attrNameLst>
                                      </p:cBhvr>
                                      <p:to>
                                        <a:schemeClr val="bg1"/>
                                      </p:to>
                                    </p:animClr>
                                    <p:animClr clrSpc="rgb" dir="cw">
                                      <p:cBhvr>
                                        <p:cTn id="13" dur="250" autoRev="1" fill="remove"/>
                                        <p:tgtEl>
                                          <p:spTgt spid="32">
                                            <p:txEl>
                                              <p:pRg st="0" end="0"/>
                                            </p:txEl>
                                          </p:spTgt>
                                        </p:tgtEl>
                                        <p:attrNameLst>
                                          <p:attrName>fillcolor</p:attrName>
                                        </p:attrNameLst>
                                      </p:cBhvr>
                                      <p:to>
                                        <a:schemeClr val="bg1"/>
                                      </p:to>
                                    </p:animClr>
                                    <p:set>
                                      <p:cBhvr>
                                        <p:cTn id="14" dur="250" autoRev="1" fill="remove"/>
                                        <p:tgtEl>
                                          <p:spTgt spid="32">
                                            <p:txEl>
                                              <p:pRg st="0" end="0"/>
                                            </p:txEl>
                                          </p:spTgt>
                                        </p:tgtEl>
                                        <p:attrNameLst>
                                          <p:attrName>fill.type</p:attrName>
                                        </p:attrNameLst>
                                      </p:cBhvr>
                                      <p:to>
                                        <p:strVal val="solid"/>
                                      </p:to>
                                    </p:set>
                                    <p:set>
                                      <p:cBhvr>
                                        <p:cTn id="15" dur="250" autoRev="1" fill="remove"/>
                                        <p:tgtEl>
                                          <p:spTgt spid="32">
                                            <p:txEl>
                                              <p:pRg st="0" end="0"/>
                                            </p:txEl>
                                          </p:spTgt>
                                        </p:tgtEl>
                                        <p:attrNameLst>
                                          <p:attrName>fill.on</p:attrName>
                                        </p:attrNameLst>
                                      </p:cBhvr>
                                      <p:to>
                                        <p:strVal val="true"/>
                                      </p:to>
                                    </p:set>
                                  </p:childTnLst>
                                </p:cTn>
                              </p:par>
                              <p:par>
                                <p:cTn id="16" presetID="1" presetClass="mediacall" presetSubtype="0" fill="hold" nodeType="withEffect">
                                  <p:stCondLst>
                                    <p:cond delay="0"/>
                                  </p:stCondLst>
                                  <p:childTnLst>
                                    <p:cmd type="call" cmd="playFrom(0.0)">
                                      <p:cBhvr>
                                        <p:cTn id="17" dur="26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 name="Picture 2" descr="Gold Texture Background Image"/>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482885" y="1118719"/>
            <a:ext cx="13120097" cy="5841503"/>
            <a:chOff x="333828" y="1584291"/>
            <a:chExt cx="11524343" cy="4847772"/>
          </a:xfrm>
          <a:effectLst>
            <a:outerShdw blurRad="63500" sx="102000" sy="102000" algn="ctr" rotWithShape="0">
              <a:prstClr val="black">
                <a:alpha val="80000"/>
              </a:prstClr>
            </a:outerShdw>
          </a:effectLst>
        </p:grpSpPr>
        <p:pic>
          <p:nvPicPr>
            <p:cNvPr id="13" name="Picture 12"/>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b="8917"/>
            <a:stretch>
              <a:fillRect/>
            </a:stretch>
          </p:blipFill>
          <p:spPr>
            <a:xfrm>
              <a:off x="1482427" y="1858247"/>
              <a:ext cx="9349696" cy="4233063"/>
            </a:xfrm>
            <a:prstGeom prst="rect">
              <a:avLst/>
            </a:prstGeom>
          </p:spPr>
        </p:pic>
        <p:pic>
          <p:nvPicPr>
            <p:cNvPr id="15" name="Picture 14"/>
            <p:cNvPicPr>
              <a:picLocks noChangeAspect="1"/>
            </p:cNvPicPr>
            <p:nvPr/>
          </p:nvPicPr>
          <p:blipFill rotWithShape="1">
            <a:blip r:embed="rId4">
              <a:extLst>
                <a:ext uri="{BEBA8EAE-BF5A-486C-A8C5-ECC9F3942E4B}">
                  <a14:imgProps xmlns:a14="http://schemas.microsoft.com/office/drawing/2010/main">
                    <a14:imgLayer r:embed="rId5">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a:fillRect/>
            </a:stretch>
          </p:blipFill>
          <p:spPr>
            <a:xfrm>
              <a:off x="333828" y="1584291"/>
              <a:ext cx="11524343" cy="4847772"/>
            </a:xfrm>
            <a:prstGeom prst="rect">
              <a:avLst/>
            </a:prstGeom>
          </p:spPr>
        </p:pic>
      </p:grpSp>
      <p:sp>
        <p:nvSpPr>
          <p:cNvPr id="18" name="TextBox 17"/>
          <p:cNvSpPr txBox="1"/>
          <p:nvPr/>
        </p:nvSpPr>
        <p:spPr>
          <a:xfrm>
            <a:off x="4216399" y="72404"/>
            <a:ext cx="3759200" cy="830997"/>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fr-FR" sz="4800" b="1" dirty="0" err="1">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Câu</a:t>
            </a:r>
            <a:r>
              <a:rPr lang="fr-FR" sz="4800" b="1" dirty="0">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 </a:t>
            </a:r>
            <a:r>
              <a:rPr lang="fr-FR" sz="4800" b="1" dirty="0" err="1">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hỏi</a:t>
            </a:r>
            <a:r>
              <a:rPr lang="fr-FR" sz="4800" b="1" dirty="0">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 8</a:t>
            </a:r>
            <a:endParaRPr lang="fr-FR" sz="4800" b="1" dirty="0">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endParaRPr>
          </a:p>
        </p:txBody>
      </p:sp>
      <p:pic>
        <p:nvPicPr>
          <p:cNvPr id="20" name="Picture 19" descr="Logo&#10;&#10;Description automatically generate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19161" y="29781"/>
            <a:ext cx="2473163" cy="2473163"/>
          </a:xfrm>
          <a:prstGeom prst="rect">
            <a:avLst/>
          </a:prstGeom>
          <a:effectLst>
            <a:outerShdw blurRad="50800" dist="38100" dir="5400000" algn="t" rotWithShape="0">
              <a:prstClr val="black">
                <a:alpha val="40000"/>
              </a:prstClr>
            </a:outerShdw>
          </a:effectLst>
        </p:spPr>
      </p:pic>
      <p:sp>
        <p:nvSpPr>
          <p:cNvPr id="12" name="TextBox 11"/>
          <p:cNvSpPr txBox="1"/>
          <p:nvPr/>
        </p:nvSpPr>
        <p:spPr>
          <a:xfrm>
            <a:off x="1474847" y="1589614"/>
            <a:ext cx="9005260" cy="892552"/>
          </a:xfrm>
          <a:prstGeom prst="rect">
            <a:avLst/>
          </a:prstGeom>
          <a:noFill/>
        </p:spPr>
        <p:txBody>
          <a:bodyPr wrap="square" rtlCol="0">
            <a:spAutoFit/>
          </a:bodyPr>
          <a:lstStyle/>
          <a:p>
            <a:pPr algn="ctr"/>
            <a:r>
              <a:rPr lang="vi-VN" sz="26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Điểm khác giữa cách trình bày kịch với cách trình bày một truyện ngắn là gì?</a:t>
            </a:r>
            <a:endParaRPr lang="fr-FR" sz="2600" dirty="0">
              <a:solidFill>
                <a:schemeClr val="bg1"/>
              </a:solidFill>
              <a:latin typeface="Times New Roman" panose="02020603050405020304" pitchFamily="18" charset="0"/>
              <a:cs typeface="Times New Roman" panose="02020603050405020304" pitchFamily="18" charset="0"/>
            </a:endParaRPr>
          </a:p>
        </p:txBody>
      </p:sp>
      <p:grpSp>
        <p:nvGrpSpPr>
          <p:cNvPr id="16" name="Group 15"/>
          <p:cNvGrpSpPr/>
          <p:nvPr/>
        </p:nvGrpSpPr>
        <p:grpSpPr>
          <a:xfrm>
            <a:off x="475015" y="2756699"/>
            <a:ext cx="5692540" cy="1848859"/>
            <a:chOff x="333828" y="1584290"/>
            <a:chExt cx="11524343" cy="4847773"/>
          </a:xfrm>
        </p:grpSpPr>
        <p:pic>
          <p:nvPicPr>
            <p:cNvPr id="17" name="Picture 16"/>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b="8917"/>
            <a:stretch>
              <a:fillRect/>
            </a:stretch>
          </p:blipFill>
          <p:spPr>
            <a:xfrm>
              <a:off x="1482427" y="1858247"/>
              <a:ext cx="9349696" cy="4233063"/>
            </a:xfrm>
            <a:prstGeom prst="rect">
              <a:avLst/>
            </a:prstGeom>
          </p:spPr>
        </p:pic>
        <p:pic>
          <p:nvPicPr>
            <p:cNvPr id="19" name="Picture 18"/>
            <p:cNvPicPr>
              <a:picLocks noChangeAspect="1"/>
            </p:cNvPicPr>
            <p:nvPr/>
          </p:nvPicPr>
          <p:blipFill rotWithShape="1">
            <a:blip r:embed="rId4">
              <a:extLst>
                <a:ext uri="{BEBA8EAE-BF5A-486C-A8C5-ECC9F3942E4B}">
                  <a14:imgProps xmlns:a14="http://schemas.microsoft.com/office/drawing/2010/main">
                    <a14:imgLayer r:embed="rId5">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a:fillRect/>
            </a:stretch>
          </p:blipFill>
          <p:spPr>
            <a:xfrm>
              <a:off x="333828" y="1584290"/>
              <a:ext cx="11524343" cy="4847773"/>
            </a:xfrm>
            <a:prstGeom prst="rect">
              <a:avLst/>
            </a:prstGeom>
          </p:spPr>
        </p:pic>
      </p:grpSp>
      <p:grpSp>
        <p:nvGrpSpPr>
          <p:cNvPr id="21" name="Group 20"/>
          <p:cNvGrpSpPr/>
          <p:nvPr/>
        </p:nvGrpSpPr>
        <p:grpSpPr>
          <a:xfrm>
            <a:off x="5984383" y="2786740"/>
            <a:ext cx="5525965" cy="1848859"/>
            <a:chOff x="333828" y="1584291"/>
            <a:chExt cx="11524343" cy="4847772"/>
          </a:xfrm>
        </p:grpSpPr>
        <p:pic>
          <p:nvPicPr>
            <p:cNvPr id="22" name="Picture 2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b="8917"/>
            <a:stretch>
              <a:fillRect/>
            </a:stretch>
          </p:blipFill>
          <p:spPr>
            <a:xfrm>
              <a:off x="1482427" y="1858247"/>
              <a:ext cx="9349696" cy="4233063"/>
            </a:xfrm>
            <a:prstGeom prst="rect">
              <a:avLst/>
            </a:prstGeom>
          </p:spPr>
        </p:pic>
        <p:pic>
          <p:nvPicPr>
            <p:cNvPr id="23" name="Picture 22"/>
            <p:cNvPicPr>
              <a:picLocks noChangeAspect="1"/>
            </p:cNvPicPr>
            <p:nvPr/>
          </p:nvPicPr>
          <p:blipFill rotWithShape="1">
            <a:blip r:embed="rId4">
              <a:extLst>
                <a:ext uri="{BEBA8EAE-BF5A-486C-A8C5-ECC9F3942E4B}">
                  <a14:imgProps xmlns:a14="http://schemas.microsoft.com/office/drawing/2010/main">
                    <a14:imgLayer r:embed="rId5">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a:fillRect/>
            </a:stretch>
          </p:blipFill>
          <p:spPr>
            <a:xfrm>
              <a:off x="333828" y="1584291"/>
              <a:ext cx="11524343" cy="4847772"/>
            </a:xfrm>
            <a:prstGeom prst="rect">
              <a:avLst/>
            </a:prstGeom>
          </p:spPr>
        </p:pic>
      </p:grpSp>
      <p:grpSp>
        <p:nvGrpSpPr>
          <p:cNvPr id="24" name="Group 23"/>
          <p:cNvGrpSpPr/>
          <p:nvPr/>
        </p:nvGrpSpPr>
        <p:grpSpPr>
          <a:xfrm>
            <a:off x="475039" y="4605559"/>
            <a:ext cx="5655015" cy="1901100"/>
            <a:chOff x="333828" y="1584291"/>
            <a:chExt cx="11524343" cy="4847772"/>
          </a:xfrm>
        </p:grpSpPr>
        <p:pic>
          <p:nvPicPr>
            <p:cNvPr id="25" name="Picture 2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b="8917"/>
            <a:stretch>
              <a:fillRect/>
            </a:stretch>
          </p:blipFill>
          <p:spPr>
            <a:xfrm>
              <a:off x="1482427" y="1858247"/>
              <a:ext cx="9349696" cy="4233063"/>
            </a:xfrm>
            <a:prstGeom prst="rect">
              <a:avLst/>
            </a:prstGeom>
          </p:spPr>
        </p:pic>
        <p:pic>
          <p:nvPicPr>
            <p:cNvPr id="26" name="Picture 25"/>
            <p:cNvPicPr>
              <a:picLocks noChangeAspect="1"/>
            </p:cNvPicPr>
            <p:nvPr/>
          </p:nvPicPr>
          <p:blipFill rotWithShape="1">
            <a:blip r:embed="rId4">
              <a:extLst>
                <a:ext uri="{BEBA8EAE-BF5A-486C-A8C5-ECC9F3942E4B}">
                  <a14:imgProps xmlns:a14="http://schemas.microsoft.com/office/drawing/2010/main">
                    <a14:imgLayer r:embed="rId5">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a:fillRect/>
            </a:stretch>
          </p:blipFill>
          <p:spPr>
            <a:xfrm>
              <a:off x="333828" y="1584291"/>
              <a:ext cx="11524343" cy="4847772"/>
            </a:xfrm>
            <a:prstGeom prst="rect">
              <a:avLst/>
            </a:prstGeom>
          </p:spPr>
        </p:pic>
      </p:grpSp>
      <p:grpSp>
        <p:nvGrpSpPr>
          <p:cNvPr id="27" name="Group 26"/>
          <p:cNvGrpSpPr/>
          <p:nvPr/>
        </p:nvGrpSpPr>
        <p:grpSpPr>
          <a:xfrm>
            <a:off x="5977480" y="4620863"/>
            <a:ext cx="5525965" cy="1848859"/>
            <a:chOff x="333828" y="1584291"/>
            <a:chExt cx="11524343" cy="4847772"/>
          </a:xfrm>
        </p:grpSpPr>
        <p:pic>
          <p:nvPicPr>
            <p:cNvPr id="28" name="Picture 2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b="8917"/>
            <a:stretch>
              <a:fillRect/>
            </a:stretch>
          </p:blipFill>
          <p:spPr>
            <a:xfrm>
              <a:off x="1482427" y="1858247"/>
              <a:ext cx="9349696" cy="4233063"/>
            </a:xfrm>
            <a:prstGeom prst="rect">
              <a:avLst/>
            </a:prstGeom>
          </p:spPr>
        </p:pic>
        <p:pic>
          <p:nvPicPr>
            <p:cNvPr id="29" name="Picture 28"/>
            <p:cNvPicPr>
              <a:picLocks noChangeAspect="1"/>
            </p:cNvPicPr>
            <p:nvPr/>
          </p:nvPicPr>
          <p:blipFill rotWithShape="1">
            <a:blip r:embed="rId4">
              <a:extLst>
                <a:ext uri="{BEBA8EAE-BF5A-486C-A8C5-ECC9F3942E4B}">
                  <a14:imgProps xmlns:a14="http://schemas.microsoft.com/office/drawing/2010/main">
                    <a14:imgLayer r:embed="rId5">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a:fillRect/>
            </a:stretch>
          </p:blipFill>
          <p:spPr>
            <a:xfrm>
              <a:off x="333828" y="1584291"/>
              <a:ext cx="11524343" cy="4847772"/>
            </a:xfrm>
            <a:prstGeom prst="rect">
              <a:avLst/>
            </a:prstGeom>
          </p:spPr>
        </p:pic>
      </p:grpSp>
      <p:sp>
        <p:nvSpPr>
          <p:cNvPr id="30" name="TextBox 29"/>
          <p:cNvSpPr txBox="1"/>
          <p:nvPr/>
        </p:nvSpPr>
        <p:spPr>
          <a:xfrm>
            <a:off x="1274911" y="2972750"/>
            <a:ext cx="3881304" cy="1200329"/>
          </a:xfrm>
          <a:prstGeom prst="rect">
            <a:avLst/>
          </a:prstGeom>
          <a:noFill/>
        </p:spPr>
        <p:txBody>
          <a:bodyPr wrap="square" rtlCol="0">
            <a:spAutoFit/>
          </a:bodyPr>
          <a:lstStyle/>
          <a:p>
            <a:pPr algn="just"/>
            <a:r>
              <a:rPr lang="vi-VN"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 Sử dụng nhiều thủ pháp chứng minh, lời lẽ mang tính pháp luật.</a:t>
            </a:r>
            <a:endParaRPr lang="fr-FR" sz="2400" dirty="0">
              <a:solidFill>
                <a:schemeClr val="bg1"/>
              </a:solidFill>
              <a:latin typeface="Times New Roman" panose="02020603050405020304" pitchFamily="18" charset="0"/>
              <a:cs typeface="Times New Roman" panose="02020603050405020304" pitchFamily="18" charset="0"/>
            </a:endParaRPr>
          </a:p>
        </p:txBody>
      </p:sp>
      <p:sp>
        <p:nvSpPr>
          <p:cNvPr id="31" name="TextBox 30"/>
          <p:cNvSpPr txBox="1"/>
          <p:nvPr/>
        </p:nvSpPr>
        <p:spPr>
          <a:xfrm>
            <a:off x="1274909" y="4679181"/>
            <a:ext cx="3881304" cy="1569660"/>
          </a:xfrm>
          <a:prstGeom prst="rect">
            <a:avLst/>
          </a:prstGeom>
          <a:noFill/>
        </p:spPr>
        <p:txBody>
          <a:bodyPr wrap="square" rtlCol="0">
            <a:spAutoFit/>
          </a:bodyPr>
          <a:lstStyle/>
          <a:p>
            <a:pPr algn="just"/>
            <a:r>
              <a:rPr lang="vi-VN"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C. Tập trung vào lời thoại là chủ yếu, lời thoại được tách ra gắn với tên nhân vật ở đầu dòng.</a:t>
            </a:r>
            <a:endParaRPr lang="fr-FR" sz="2400" dirty="0">
              <a:solidFill>
                <a:schemeClr val="bg1"/>
              </a:solidFill>
              <a:latin typeface="Times New Roman" panose="02020603050405020304" pitchFamily="18" charset="0"/>
              <a:cs typeface="Times New Roman" panose="02020603050405020304" pitchFamily="18" charset="0"/>
            </a:endParaRPr>
          </a:p>
        </p:txBody>
      </p:sp>
      <p:sp>
        <p:nvSpPr>
          <p:cNvPr id="32" name="TextBox 31"/>
          <p:cNvSpPr txBox="1"/>
          <p:nvPr/>
        </p:nvSpPr>
        <p:spPr>
          <a:xfrm>
            <a:off x="6856260" y="3037808"/>
            <a:ext cx="3964096" cy="1200329"/>
          </a:xfrm>
          <a:prstGeom prst="rect">
            <a:avLst/>
          </a:prstGeom>
          <a:noFill/>
        </p:spPr>
        <p:txBody>
          <a:bodyPr wrap="square" rtlCol="0">
            <a:spAutoFit/>
          </a:bodyPr>
          <a:lstStyle/>
          <a:p>
            <a:pPr algn="just"/>
            <a:r>
              <a:rPr lang="vi-VN"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B. Không phân chia đoạn, không có 3 phần: mở bài, thân bài, kết bài.</a:t>
            </a:r>
            <a:endParaRPr lang="fr-FR" sz="2400" dirty="0">
              <a:solidFill>
                <a:schemeClr val="bg1"/>
              </a:solidFill>
              <a:latin typeface="Times New Roman" panose="02020603050405020304" pitchFamily="18" charset="0"/>
              <a:cs typeface="Times New Roman" panose="02020603050405020304" pitchFamily="18" charset="0"/>
            </a:endParaRPr>
          </a:p>
        </p:txBody>
      </p:sp>
      <p:sp>
        <p:nvSpPr>
          <p:cNvPr id="33" name="TextBox 32"/>
          <p:cNvSpPr txBox="1"/>
          <p:nvPr/>
        </p:nvSpPr>
        <p:spPr>
          <a:xfrm>
            <a:off x="6873964" y="4993710"/>
            <a:ext cx="3905301" cy="830997"/>
          </a:xfrm>
          <a:prstGeom prst="rect">
            <a:avLst/>
          </a:prstGeom>
          <a:noFill/>
        </p:spPr>
        <p:txBody>
          <a:bodyPr wrap="square" rtlCol="0">
            <a:spAutoFit/>
          </a:bodyPr>
          <a:lstStyle/>
          <a:p>
            <a:pPr algn="just"/>
            <a:r>
              <a:rPr lang="vi-VN"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D. Tác giả kết hợp miêu tả, biểu cảm trong kịch bản.</a:t>
            </a:r>
            <a:endParaRPr lang="fr-FR" sz="2400" dirty="0">
              <a:solidFill>
                <a:schemeClr val="bg1"/>
              </a:solidFill>
              <a:latin typeface="Times New Roman" panose="02020603050405020304" pitchFamily="18" charset="0"/>
              <a:cs typeface="Times New Roman" panose="02020603050405020304" pitchFamily="18" charset="0"/>
            </a:endParaRPr>
          </a:p>
        </p:txBody>
      </p:sp>
      <p:pic>
        <p:nvPicPr>
          <p:cNvPr id="2" name="COUNTDOWN 15s">
            <a:hlinkClick r:id="" action="ppaction://media"/>
          </p:cNvPr>
          <p:cNvPicPr>
            <a:picLocks noChangeAspect="1"/>
          </p:cNvPicPr>
          <p:nvPr>
            <a:videoFile r:link="rId7"/>
            <p:extLst>
              <p:ext uri="{DAA4B4D4-6D71-4841-9C94-3DE7FCFB9230}">
                <p14:media xmlns:p14="http://schemas.microsoft.com/office/powerpoint/2010/main" r:embed="rId8"/>
              </p:ext>
            </p:extLst>
          </p:nvPr>
        </p:nvPicPr>
        <p:blipFill rotWithShape="1">
          <a:blip r:embed="rId9"/>
          <a:srcRect l="28216" t="13175" r="27921" b="10643"/>
          <a:stretch>
            <a:fillRect/>
          </a:stretch>
        </p:blipFill>
        <p:spPr>
          <a:xfrm>
            <a:off x="5222606" y="3945706"/>
            <a:ext cx="1813207" cy="1771473"/>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par>
                                <p:cTn id="11" presetID="22" presetClass="entr" presetSubtype="8"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75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wipe(left)">
                                      <p:cBhvr>
                                        <p:cTn id="18" dur="750"/>
                                        <p:tgtEl>
                                          <p:spTgt spid="30"/>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wipe(left)">
                                      <p:cBhvr>
                                        <p:cTn id="21" dur="750"/>
                                        <p:tgtEl>
                                          <p:spTgt spid="32"/>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wipe(left)">
                                      <p:cBhvr>
                                        <p:cTn id="24" dur="750"/>
                                        <p:tgtEl>
                                          <p:spTgt spid="31"/>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left)">
                                      <p:cBhvr>
                                        <p:cTn id="27" dur="75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191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2"/>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2"/>
                                        </p:tgtEl>
                                      </p:cBhvr>
                                    </p:cmd>
                                  </p:childTnLst>
                                </p:cTn>
                              </p:par>
                            </p:childTnLst>
                          </p:cTn>
                        </p:par>
                      </p:childTnLst>
                    </p:cTn>
                  </p:par>
                </p:childTnLst>
              </p:cTn>
              <p:nextCondLst>
                <p:cond evt="onClick" delay="0">
                  <p:tgtEl>
                    <p:spTgt spid="2"/>
                  </p:tgtEl>
                </p:cond>
              </p:nextCondLst>
            </p:seq>
            <p:video>
              <p:cMediaNode vol="80000">
                <p:cTn id="37" fill="hold" display="0">
                  <p:stCondLst>
                    <p:cond delay="indefinite"/>
                  </p:stCondLst>
                </p:cTn>
                <p:tgtEl>
                  <p:spTgt spid="2"/>
                </p:tgtEl>
              </p:cMediaNode>
            </p:video>
          </p:childTnLst>
        </p:cTn>
      </p:par>
    </p:tnLst>
    <p:bldLst>
      <p:bldP spid="12" grpId="0"/>
      <p:bldP spid="30" grpId="0"/>
      <p:bldP spid="31" grpId="0"/>
      <p:bldP spid="32" grpId="0"/>
      <p:bldP spid="3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 name="Picture 2" descr="Gold Texture Background Image"/>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482885" y="1118719"/>
            <a:ext cx="13120097" cy="5841503"/>
            <a:chOff x="333828" y="1584291"/>
            <a:chExt cx="11524343" cy="4847772"/>
          </a:xfrm>
          <a:effectLst>
            <a:outerShdw blurRad="63500" sx="102000" sy="102000" algn="ctr" rotWithShape="0">
              <a:prstClr val="black">
                <a:alpha val="80000"/>
              </a:prstClr>
            </a:outerShdw>
          </a:effectLst>
        </p:grpSpPr>
        <p:pic>
          <p:nvPicPr>
            <p:cNvPr id="13" name="Picture 12"/>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b="8917"/>
            <a:stretch>
              <a:fillRect/>
            </a:stretch>
          </p:blipFill>
          <p:spPr>
            <a:xfrm>
              <a:off x="1482427" y="1858247"/>
              <a:ext cx="9349696" cy="4233063"/>
            </a:xfrm>
            <a:prstGeom prst="rect">
              <a:avLst/>
            </a:prstGeom>
          </p:spPr>
        </p:pic>
        <p:pic>
          <p:nvPicPr>
            <p:cNvPr id="15" name="Picture 14"/>
            <p:cNvPicPr>
              <a:picLocks noChangeAspect="1"/>
            </p:cNvPicPr>
            <p:nvPr/>
          </p:nvPicPr>
          <p:blipFill rotWithShape="1">
            <a:blip r:embed="rId4">
              <a:extLst>
                <a:ext uri="{BEBA8EAE-BF5A-486C-A8C5-ECC9F3942E4B}">
                  <a14:imgProps xmlns:a14="http://schemas.microsoft.com/office/drawing/2010/main">
                    <a14:imgLayer r:embed="rId5">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a:fillRect/>
            </a:stretch>
          </p:blipFill>
          <p:spPr>
            <a:xfrm>
              <a:off x="333828" y="1584291"/>
              <a:ext cx="11524343" cy="4847772"/>
            </a:xfrm>
            <a:prstGeom prst="rect">
              <a:avLst/>
            </a:prstGeom>
          </p:spPr>
        </p:pic>
      </p:grpSp>
      <p:sp>
        <p:nvSpPr>
          <p:cNvPr id="18" name="TextBox 17"/>
          <p:cNvSpPr txBox="1"/>
          <p:nvPr/>
        </p:nvSpPr>
        <p:spPr>
          <a:xfrm>
            <a:off x="4216399" y="72404"/>
            <a:ext cx="3759200" cy="830997"/>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fr-FR" sz="4800" b="1" dirty="0" err="1">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Câu</a:t>
            </a:r>
            <a:r>
              <a:rPr lang="fr-FR" sz="4800" b="1" dirty="0">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 </a:t>
            </a:r>
            <a:r>
              <a:rPr lang="fr-FR" sz="4800" b="1" dirty="0" err="1">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hỏi</a:t>
            </a:r>
            <a:r>
              <a:rPr lang="fr-FR" sz="4800" b="1" dirty="0">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 8</a:t>
            </a:r>
            <a:endParaRPr lang="fr-FR" sz="4800" b="1" dirty="0">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endParaRPr>
          </a:p>
        </p:txBody>
      </p:sp>
      <p:pic>
        <p:nvPicPr>
          <p:cNvPr id="20" name="Picture 19" descr="Logo&#10;&#10;Description automatically generate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19161" y="29781"/>
            <a:ext cx="2473163" cy="2473163"/>
          </a:xfrm>
          <a:prstGeom prst="rect">
            <a:avLst/>
          </a:prstGeom>
          <a:effectLst>
            <a:outerShdw blurRad="50800" dist="38100" dir="5400000" algn="t" rotWithShape="0">
              <a:prstClr val="black">
                <a:alpha val="40000"/>
              </a:prstClr>
            </a:outerShdw>
          </a:effectLst>
        </p:spPr>
      </p:pic>
      <p:sp>
        <p:nvSpPr>
          <p:cNvPr id="12" name="TextBox 11"/>
          <p:cNvSpPr txBox="1"/>
          <p:nvPr/>
        </p:nvSpPr>
        <p:spPr>
          <a:xfrm>
            <a:off x="1474847" y="1589614"/>
            <a:ext cx="9005260" cy="892552"/>
          </a:xfrm>
          <a:prstGeom prst="rect">
            <a:avLst/>
          </a:prstGeom>
          <a:noFill/>
        </p:spPr>
        <p:txBody>
          <a:bodyPr wrap="square" rtlCol="0">
            <a:spAutoFit/>
          </a:bodyPr>
          <a:lstStyle/>
          <a:p>
            <a:pPr algn="ctr"/>
            <a:r>
              <a:rPr lang="vi-VN" sz="26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Điểm khác giữa cách trình bày kịch với cách trình bày một truyện ngắn là gì?</a:t>
            </a:r>
            <a:endParaRPr lang="fr-FR" sz="2600" dirty="0">
              <a:solidFill>
                <a:schemeClr val="bg1"/>
              </a:solidFill>
              <a:latin typeface="Times New Roman" panose="02020603050405020304" pitchFamily="18" charset="0"/>
              <a:cs typeface="Times New Roman" panose="02020603050405020304" pitchFamily="18" charset="0"/>
            </a:endParaRPr>
          </a:p>
        </p:txBody>
      </p:sp>
      <p:grpSp>
        <p:nvGrpSpPr>
          <p:cNvPr id="16" name="Group 15"/>
          <p:cNvGrpSpPr/>
          <p:nvPr/>
        </p:nvGrpSpPr>
        <p:grpSpPr>
          <a:xfrm>
            <a:off x="475015" y="2756699"/>
            <a:ext cx="5692540" cy="1848859"/>
            <a:chOff x="333828" y="1584290"/>
            <a:chExt cx="11524343" cy="4847773"/>
          </a:xfrm>
        </p:grpSpPr>
        <p:pic>
          <p:nvPicPr>
            <p:cNvPr id="17" name="Picture 16"/>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b="8917"/>
            <a:stretch>
              <a:fillRect/>
            </a:stretch>
          </p:blipFill>
          <p:spPr>
            <a:xfrm>
              <a:off x="1482427" y="1858247"/>
              <a:ext cx="9349696" cy="4233063"/>
            </a:xfrm>
            <a:prstGeom prst="rect">
              <a:avLst/>
            </a:prstGeom>
          </p:spPr>
        </p:pic>
        <p:pic>
          <p:nvPicPr>
            <p:cNvPr id="19" name="Picture 18"/>
            <p:cNvPicPr>
              <a:picLocks noChangeAspect="1"/>
            </p:cNvPicPr>
            <p:nvPr/>
          </p:nvPicPr>
          <p:blipFill rotWithShape="1">
            <a:blip r:embed="rId4">
              <a:extLst>
                <a:ext uri="{BEBA8EAE-BF5A-486C-A8C5-ECC9F3942E4B}">
                  <a14:imgProps xmlns:a14="http://schemas.microsoft.com/office/drawing/2010/main">
                    <a14:imgLayer r:embed="rId5">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a:fillRect/>
            </a:stretch>
          </p:blipFill>
          <p:spPr>
            <a:xfrm>
              <a:off x="333828" y="1584290"/>
              <a:ext cx="11524343" cy="4847773"/>
            </a:xfrm>
            <a:prstGeom prst="rect">
              <a:avLst/>
            </a:prstGeom>
          </p:spPr>
        </p:pic>
      </p:grpSp>
      <p:grpSp>
        <p:nvGrpSpPr>
          <p:cNvPr id="21" name="Group 20"/>
          <p:cNvGrpSpPr/>
          <p:nvPr/>
        </p:nvGrpSpPr>
        <p:grpSpPr>
          <a:xfrm>
            <a:off x="5984383" y="2786740"/>
            <a:ext cx="5525965" cy="1848859"/>
            <a:chOff x="333828" y="1584291"/>
            <a:chExt cx="11524343" cy="4847772"/>
          </a:xfrm>
        </p:grpSpPr>
        <p:pic>
          <p:nvPicPr>
            <p:cNvPr id="22" name="Picture 2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b="8917"/>
            <a:stretch>
              <a:fillRect/>
            </a:stretch>
          </p:blipFill>
          <p:spPr>
            <a:xfrm>
              <a:off x="1482427" y="1858247"/>
              <a:ext cx="9349696" cy="4233063"/>
            </a:xfrm>
            <a:prstGeom prst="rect">
              <a:avLst/>
            </a:prstGeom>
          </p:spPr>
        </p:pic>
        <p:pic>
          <p:nvPicPr>
            <p:cNvPr id="23" name="Picture 22"/>
            <p:cNvPicPr>
              <a:picLocks noChangeAspect="1"/>
            </p:cNvPicPr>
            <p:nvPr/>
          </p:nvPicPr>
          <p:blipFill rotWithShape="1">
            <a:blip r:embed="rId4">
              <a:extLst>
                <a:ext uri="{BEBA8EAE-BF5A-486C-A8C5-ECC9F3942E4B}">
                  <a14:imgProps xmlns:a14="http://schemas.microsoft.com/office/drawing/2010/main">
                    <a14:imgLayer r:embed="rId5">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a:fillRect/>
            </a:stretch>
          </p:blipFill>
          <p:spPr>
            <a:xfrm>
              <a:off x="333828" y="1584291"/>
              <a:ext cx="11524343" cy="4847772"/>
            </a:xfrm>
            <a:prstGeom prst="rect">
              <a:avLst/>
            </a:prstGeom>
          </p:spPr>
        </p:pic>
      </p:grpSp>
      <p:grpSp>
        <p:nvGrpSpPr>
          <p:cNvPr id="24" name="Group 23"/>
          <p:cNvGrpSpPr/>
          <p:nvPr/>
        </p:nvGrpSpPr>
        <p:grpSpPr>
          <a:xfrm>
            <a:off x="475039" y="4605559"/>
            <a:ext cx="5655015" cy="1901100"/>
            <a:chOff x="333828" y="1584291"/>
            <a:chExt cx="11524343" cy="4847772"/>
          </a:xfrm>
        </p:grpSpPr>
        <p:pic>
          <p:nvPicPr>
            <p:cNvPr id="25" name="Picture 2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b="8917"/>
            <a:stretch>
              <a:fillRect/>
            </a:stretch>
          </p:blipFill>
          <p:spPr>
            <a:xfrm>
              <a:off x="1482427" y="1858247"/>
              <a:ext cx="9349696" cy="4233063"/>
            </a:xfrm>
            <a:prstGeom prst="rect">
              <a:avLst/>
            </a:prstGeom>
          </p:spPr>
        </p:pic>
        <p:pic>
          <p:nvPicPr>
            <p:cNvPr id="26" name="Picture 25"/>
            <p:cNvPicPr>
              <a:picLocks noChangeAspect="1"/>
            </p:cNvPicPr>
            <p:nvPr/>
          </p:nvPicPr>
          <p:blipFill rotWithShape="1">
            <a:blip r:embed="rId4">
              <a:extLst>
                <a:ext uri="{BEBA8EAE-BF5A-486C-A8C5-ECC9F3942E4B}">
                  <a14:imgProps xmlns:a14="http://schemas.microsoft.com/office/drawing/2010/main">
                    <a14:imgLayer r:embed="rId5">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a:fillRect/>
            </a:stretch>
          </p:blipFill>
          <p:spPr>
            <a:xfrm>
              <a:off x="333828" y="1584291"/>
              <a:ext cx="11524343" cy="4847772"/>
            </a:xfrm>
            <a:prstGeom prst="rect">
              <a:avLst/>
            </a:prstGeom>
          </p:spPr>
        </p:pic>
      </p:grpSp>
      <p:grpSp>
        <p:nvGrpSpPr>
          <p:cNvPr id="27" name="Group 26"/>
          <p:cNvGrpSpPr/>
          <p:nvPr/>
        </p:nvGrpSpPr>
        <p:grpSpPr>
          <a:xfrm>
            <a:off x="5977480" y="4620863"/>
            <a:ext cx="5525965" cy="1848859"/>
            <a:chOff x="333828" y="1584291"/>
            <a:chExt cx="11524343" cy="4847772"/>
          </a:xfrm>
        </p:grpSpPr>
        <p:pic>
          <p:nvPicPr>
            <p:cNvPr id="28" name="Picture 2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b="8917"/>
            <a:stretch>
              <a:fillRect/>
            </a:stretch>
          </p:blipFill>
          <p:spPr>
            <a:xfrm>
              <a:off x="1482427" y="1858247"/>
              <a:ext cx="9349696" cy="4233063"/>
            </a:xfrm>
            <a:prstGeom prst="rect">
              <a:avLst/>
            </a:prstGeom>
          </p:spPr>
        </p:pic>
        <p:pic>
          <p:nvPicPr>
            <p:cNvPr id="29" name="Picture 28"/>
            <p:cNvPicPr>
              <a:picLocks noChangeAspect="1"/>
            </p:cNvPicPr>
            <p:nvPr/>
          </p:nvPicPr>
          <p:blipFill rotWithShape="1">
            <a:blip r:embed="rId4">
              <a:extLst>
                <a:ext uri="{BEBA8EAE-BF5A-486C-A8C5-ECC9F3942E4B}">
                  <a14:imgProps xmlns:a14="http://schemas.microsoft.com/office/drawing/2010/main">
                    <a14:imgLayer r:embed="rId5">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a:fillRect/>
            </a:stretch>
          </p:blipFill>
          <p:spPr>
            <a:xfrm>
              <a:off x="333828" y="1584291"/>
              <a:ext cx="11524343" cy="4847772"/>
            </a:xfrm>
            <a:prstGeom prst="rect">
              <a:avLst/>
            </a:prstGeom>
          </p:spPr>
        </p:pic>
      </p:grpSp>
      <p:sp>
        <p:nvSpPr>
          <p:cNvPr id="30" name="TextBox 29"/>
          <p:cNvSpPr txBox="1"/>
          <p:nvPr/>
        </p:nvSpPr>
        <p:spPr>
          <a:xfrm>
            <a:off x="1274911" y="2972750"/>
            <a:ext cx="3881304" cy="1200329"/>
          </a:xfrm>
          <a:prstGeom prst="rect">
            <a:avLst/>
          </a:prstGeom>
          <a:noFill/>
        </p:spPr>
        <p:txBody>
          <a:bodyPr wrap="square" rtlCol="0">
            <a:spAutoFit/>
          </a:bodyPr>
          <a:lstStyle/>
          <a:p>
            <a:pPr algn="just"/>
            <a:r>
              <a:rPr lang="vi-VN"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 Sử dụng nhiều thủ pháp chứng minh, lời lẽ mang tính pháp luật.</a:t>
            </a:r>
            <a:endParaRPr lang="fr-FR" sz="2400" dirty="0">
              <a:solidFill>
                <a:schemeClr val="bg1"/>
              </a:solidFill>
              <a:latin typeface="Times New Roman" panose="02020603050405020304" pitchFamily="18" charset="0"/>
              <a:cs typeface="Times New Roman" panose="02020603050405020304" pitchFamily="18" charset="0"/>
            </a:endParaRPr>
          </a:p>
        </p:txBody>
      </p:sp>
      <p:sp>
        <p:nvSpPr>
          <p:cNvPr id="31" name="TextBox 30"/>
          <p:cNvSpPr txBox="1"/>
          <p:nvPr/>
        </p:nvSpPr>
        <p:spPr>
          <a:xfrm>
            <a:off x="1274909" y="4679181"/>
            <a:ext cx="3881304" cy="1569660"/>
          </a:xfrm>
          <a:prstGeom prst="rect">
            <a:avLst/>
          </a:prstGeom>
          <a:noFill/>
        </p:spPr>
        <p:txBody>
          <a:bodyPr wrap="square" rtlCol="0">
            <a:spAutoFit/>
          </a:bodyPr>
          <a:lstStyle/>
          <a:p>
            <a:pPr algn="just"/>
            <a:r>
              <a:rPr lang="vi-VN"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C. Tập trung vào lời thoại là chủ yếu, lời thoại được tách ra gắn với tên nhân vật ở đầu dòng.</a:t>
            </a:r>
            <a:endParaRPr lang="fr-FR" sz="2400" dirty="0">
              <a:solidFill>
                <a:srgbClr val="FFFF00"/>
              </a:solidFill>
              <a:latin typeface="Times New Roman" panose="02020603050405020304" pitchFamily="18" charset="0"/>
              <a:cs typeface="Times New Roman" panose="02020603050405020304" pitchFamily="18" charset="0"/>
            </a:endParaRPr>
          </a:p>
        </p:txBody>
      </p:sp>
      <p:sp>
        <p:nvSpPr>
          <p:cNvPr id="32" name="TextBox 31"/>
          <p:cNvSpPr txBox="1"/>
          <p:nvPr/>
        </p:nvSpPr>
        <p:spPr>
          <a:xfrm>
            <a:off x="6856260" y="3037808"/>
            <a:ext cx="3964096" cy="1200329"/>
          </a:xfrm>
          <a:prstGeom prst="rect">
            <a:avLst/>
          </a:prstGeom>
          <a:noFill/>
        </p:spPr>
        <p:txBody>
          <a:bodyPr wrap="square" rtlCol="0">
            <a:spAutoFit/>
          </a:bodyPr>
          <a:lstStyle/>
          <a:p>
            <a:pPr algn="just"/>
            <a:r>
              <a:rPr lang="vi-VN"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B. Không phân chia đoạn, không có 3 phần: mở bài, thân bài, kết bài.</a:t>
            </a:r>
            <a:endParaRPr lang="fr-FR" sz="2400" dirty="0">
              <a:solidFill>
                <a:schemeClr val="bg1"/>
              </a:solidFill>
              <a:latin typeface="Times New Roman" panose="02020603050405020304" pitchFamily="18" charset="0"/>
              <a:cs typeface="Times New Roman" panose="02020603050405020304" pitchFamily="18" charset="0"/>
            </a:endParaRPr>
          </a:p>
        </p:txBody>
      </p:sp>
      <p:sp>
        <p:nvSpPr>
          <p:cNvPr id="33" name="TextBox 32"/>
          <p:cNvSpPr txBox="1"/>
          <p:nvPr/>
        </p:nvSpPr>
        <p:spPr>
          <a:xfrm>
            <a:off x="6873964" y="4993710"/>
            <a:ext cx="3905301" cy="830997"/>
          </a:xfrm>
          <a:prstGeom prst="rect">
            <a:avLst/>
          </a:prstGeom>
          <a:noFill/>
        </p:spPr>
        <p:txBody>
          <a:bodyPr wrap="square" rtlCol="0">
            <a:spAutoFit/>
          </a:bodyPr>
          <a:lstStyle/>
          <a:p>
            <a:pPr algn="just"/>
            <a:r>
              <a:rPr lang="vi-VN"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D. Tác giả kết hợp miêu tả, biểu cảm trong kịch bản.</a:t>
            </a:r>
            <a:endParaRPr lang="fr-FR" sz="2400" dirty="0">
              <a:solidFill>
                <a:schemeClr val="bg1"/>
              </a:solidFill>
              <a:latin typeface="Times New Roman" panose="02020603050405020304" pitchFamily="18" charset="0"/>
              <a:cs typeface="Times New Roman" panose="02020603050405020304" pitchFamily="18" charset="0"/>
            </a:endParaRPr>
          </a:p>
        </p:txBody>
      </p:sp>
      <p:pic>
        <p:nvPicPr>
          <p:cNvPr id="3" name="My Video">
            <a:hlinkClick r:id="" action="ppaction://media"/>
          </p:cNvPr>
          <p:cNvPicPr>
            <a:picLocks noChangeAspect="1"/>
          </p:cNvPicPr>
          <p:nvPr>
            <a:audioFile r:link="rId7"/>
            <p:extLst>
              <p:ext uri="{DAA4B4D4-6D71-4841-9C94-3DE7FCFB9230}">
                <p14:media xmlns:p14="http://schemas.microsoft.com/office/powerpoint/2010/main" r:embed="rId8">
                  <p14:trim st="1252,000000"/>
                </p14:media>
              </p:ext>
            </p:extLst>
          </p:nvPr>
        </p:nvPicPr>
        <p:blipFill>
          <a:blip r:embed="rId9"/>
          <a:stretch>
            <a:fillRect/>
          </a:stretch>
        </p:blipFill>
        <p:spPr>
          <a:xfrm>
            <a:off x="-915163" y="83328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par>
                                <p:cTn id="11" presetID="27" presetClass="emph" presetSubtype="0" repeatCount="indefinite" fill="remove" nodeType="withEffect">
                                  <p:stCondLst>
                                    <p:cond delay="0"/>
                                  </p:stCondLst>
                                  <p:childTnLst>
                                    <p:animClr clrSpc="rgb" dir="cw">
                                      <p:cBhvr override="childStyle">
                                        <p:cTn id="12" dur="250" autoRev="1" fill="remove"/>
                                        <p:tgtEl>
                                          <p:spTgt spid="31">
                                            <p:txEl>
                                              <p:pRg st="0" end="0"/>
                                            </p:txEl>
                                          </p:spTgt>
                                        </p:tgtEl>
                                        <p:attrNameLst>
                                          <p:attrName>style.color</p:attrName>
                                        </p:attrNameLst>
                                      </p:cBhvr>
                                      <p:to>
                                        <a:schemeClr val="bg1"/>
                                      </p:to>
                                    </p:animClr>
                                    <p:animClr clrSpc="rgb" dir="cw">
                                      <p:cBhvr>
                                        <p:cTn id="13" dur="250" autoRev="1" fill="remove"/>
                                        <p:tgtEl>
                                          <p:spTgt spid="31">
                                            <p:txEl>
                                              <p:pRg st="0" end="0"/>
                                            </p:txEl>
                                          </p:spTgt>
                                        </p:tgtEl>
                                        <p:attrNameLst>
                                          <p:attrName>fillcolor</p:attrName>
                                        </p:attrNameLst>
                                      </p:cBhvr>
                                      <p:to>
                                        <a:schemeClr val="bg1"/>
                                      </p:to>
                                    </p:animClr>
                                    <p:set>
                                      <p:cBhvr>
                                        <p:cTn id="14" dur="250" autoRev="1" fill="remove"/>
                                        <p:tgtEl>
                                          <p:spTgt spid="31">
                                            <p:txEl>
                                              <p:pRg st="0" end="0"/>
                                            </p:txEl>
                                          </p:spTgt>
                                        </p:tgtEl>
                                        <p:attrNameLst>
                                          <p:attrName>fill.type</p:attrName>
                                        </p:attrNameLst>
                                      </p:cBhvr>
                                      <p:to>
                                        <p:strVal val="solid"/>
                                      </p:to>
                                    </p:set>
                                    <p:set>
                                      <p:cBhvr>
                                        <p:cTn id="15" dur="250" autoRev="1" fill="remove"/>
                                        <p:tgtEl>
                                          <p:spTgt spid="31">
                                            <p:txEl>
                                              <p:pRg st="0" end="0"/>
                                            </p:txEl>
                                          </p:spTgt>
                                        </p:tgtEl>
                                        <p:attrNameLst>
                                          <p:attrName>fill.on</p:attrName>
                                        </p:attrNameLst>
                                      </p:cBhvr>
                                      <p:to>
                                        <p:strVal val="true"/>
                                      </p:to>
                                    </p:set>
                                  </p:childTnLst>
                                </p:cTn>
                              </p:par>
                              <p:par>
                                <p:cTn id="16" presetID="1" presetClass="mediacall" presetSubtype="0" fill="hold" nodeType="withEffect">
                                  <p:stCondLst>
                                    <p:cond delay="0"/>
                                  </p:stCondLst>
                                  <p:childTnLst>
                                    <p:cmd type="call" cmd="playFrom(0.0)">
                                      <p:cBhvr>
                                        <p:cTn id="17" dur="266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ung Chuông Vàng 2018 - Power Point - YouTube"/>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Rung Chuông Vàng 2018 - Power Point">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862819" y="1042182"/>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7594" fill="hold"/>
                                        <p:tgtEl>
                                          <p:spTgt spid="2"/>
                                        </p:tgtEl>
                                      </p:cBhvr>
                                    </p:cmd>
                                  </p:childTnLst>
                                </p:cTn>
                              </p:par>
                              <p:par>
                                <p:cTn id="7" presetID="6" presetClass="emph" presetSubtype="0" repeatCount="indefinite" fill="hold" nodeType="withEffect">
                                  <p:stCondLst>
                                    <p:cond delay="0"/>
                                  </p:stCondLst>
                                  <p:childTnLst>
                                    <p:animScale>
                                      <p:cBhvr>
                                        <p:cTn id="8" dur="5000" fill="hold"/>
                                        <p:tgtEl>
                                          <p:spTgt spid="1026"/>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9"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artoon of a person carrying a large purple figure&#10;&#10;Description automatically generated"/>
          <p:cNvPicPr>
            <a:picLocks noChangeAspect="1"/>
          </p:cNvPicPr>
          <p:nvPr/>
        </p:nvPicPr>
        <p:blipFill rotWithShape="1">
          <a:blip r:embed="rId1"/>
          <a:srcRect l="5367" r="25891" b="-1"/>
          <a:stretch>
            <a:fillRect/>
          </a:stretch>
        </p:blipFill>
        <p:spPr>
          <a:xfrm>
            <a:off x="4926229" y="0"/>
            <a:ext cx="7308979" cy="6857990"/>
          </a:xfrm>
          <a:custGeom>
            <a:avLst/>
            <a:gdLst/>
            <a:ahLst/>
            <a:cxnLst/>
            <a:rect l="l" t="t" r="r" b="b"/>
            <a:pathLst>
              <a:path w="7308978" h="6858000">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p:spPr>
      </p:pic>
      <p:sp useBgFill="1">
        <p:nvSpPr>
          <p:cNvPr id="50" name="Freeform: Shape 49"/>
          <p:cNvSpPr>
            <a:spLocks noGrp="1" noRot="1" noChangeAspect="1" noMove="1" noResize="1" noEditPoints="1" noAdjustHandles="1" noChangeArrowheads="1" noChangeShapeType="1" noTextEdit="1"/>
          </p:cNvSpPr>
          <p:nvPr/>
        </p:nvSpPr>
        <p:spPr>
          <a:xfrm>
            <a:off x="25" y="0"/>
            <a:ext cx="6096001" cy="6858000"/>
          </a:xfrm>
          <a:custGeom>
            <a:avLst/>
            <a:gdLst>
              <a:gd name="connsiteX0" fmla="*/ 0 w 6096001"/>
              <a:gd name="connsiteY0" fmla="*/ 0 h 6858000"/>
              <a:gd name="connsiteX1" fmla="*/ 4883023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3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3" y="0"/>
                </a:lnTo>
                <a:lnTo>
                  <a:pt x="4946006" y="69271"/>
                </a:lnTo>
                <a:cubicBezTo>
                  <a:pt x="5656532" y="929100"/>
                  <a:pt x="6096001" y="2116944"/>
                  <a:pt x="6096001" y="3429000"/>
                </a:cubicBezTo>
                <a:cubicBezTo>
                  <a:pt x="6096001" y="4741056"/>
                  <a:pt x="5656532" y="5928900"/>
                  <a:pt x="4946006" y="6788730"/>
                </a:cubicBezTo>
                <a:lnTo>
                  <a:pt x="4883023"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52" name="Freeform: Shape 51"/>
          <p:cNvSpPr>
            <a:spLocks noGrp="1" noRot="1" noChangeAspect="1" noMove="1" noResize="1" noEditPoints="1" noAdjustHandles="1" noChangeArrowheads="1" noChangeShapeType="1" noTextEdit="1"/>
          </p:cNvSpPr>
          <p:nvPr/>
        </p:nvSpPr>
        <p:spPr>
          <a:xfrm>
            <a:off x="25" y="0"/>
            <a:ext cx="6086857" cy="6858000"/>
          </a:xfrm>
          <a:custGeom>
            <a:avLst/>
            <a:gdLst>
              <a:gd name="connsiteX0" fmla="*/ 0 w 6086857"/>
              <a:gd name="connsiteY0" fmla="*/ 0 h 6858000"/>
              <a:gd name="connsiteX1" fmla="*/ 4873879 w 6086857"/>
              <a:gd name="connsiteY1" fmla="*/ 0 h 6858000"/>
              <a:gd name="connsiteX2" fmla="*/ 4936862 w 6086857"/>
              <a:gd name="connsiteY2" fmla="*/ 69271 h 6858000"/>
              <a:gd name="connsiteX3" fmla="*/ 6086857 w 6086857"/>
              <a:gd name="connsiteY3" fmla="*/ 3429000 h 6858000"/>
              <a:gd name="connsiteX4" fmla="*/ 4936862 w 6086857"/>
              <a:gd name="connsiteY4" fmla="*/ 6788730 h 6858000"/>
              <a:gd name="connsiteX5" fmla="*/ 4873879 w 6086857"/>
              <a:gd name="connsiteY5" fmla="*/ 6858000 h 6858000"/>
              <a:gd name="connsiteX6" fmla="*/ 0 w 608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6857" h="6858000">
                <a:moveTo>
                  <a:pt x="0" y="0"/>
                </a:moveTo>
                <a:lnTo>
                  <a:pt x="4873879" y="0"/>
                </a:lnTo>
                <a:lnTo>
                  <a:pt x="4936862" y="69271"/>
                </a:lnTo>
                <a:cubicBezTo>
                  <a:pt x="5647388" y="929100"/>
                  <a:pt x="6086857" y="2116944"/>
                  <a:pt x="6086857" y="3429000"/>
                </a:cubicBezTo>
                <a:cubicBezTo>
                  <a:pt x="6086857" y="4741056"/>
                  <a:pt x="5647388" y="5928900"/>
                  <a:pt x="4936862" y="6788730"/>
                </a:cubicBezTo>
                <a:lnTo>
                  <a:pt x="487387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Rectangle 53"/>
          <p:cNvSpPr>
            <a:spLocks noGrp="1" noRot="1" noChangeAspect="1" noMove="1" noResize="1" noEditPoints="1" noAdjustHandles="1" noChangeArrowheads="1" noChangeShapeType="1" noTextEdit="1"/>
          </p:cNvSpPr>
          <p:nvPr/>
        </p:nvSpPr>
        <p:spPr>
          <a:xfrm>
            <a:off x="0" y="1124363"/>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6" name="Rectangle 55"/>
          <p:cNvSpPr>
            <a:spLocks noGrp="1" noRot="1" noChangeAspect="1" noMove="1" noResize="1" noEditPoints="1" noAdjustHandles="1" noChangeArrowheads="1" noChangeShapeType="1" noTextEdit="1"/>
          </p:cNvSpPr>
          <p:nvPr/>
        </p:nvSpPr>
        <p:spPr>
          <a:xfrm>
            <a:off x="437769" y="2195336"/>
            <a:ext cx="49834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 name="TextBox 4"/>
          <p:cNvSpPr txBox="1"/>
          <p:nvPr/>
        </p:nvSpPr>
        <p:spPr>
          <a:xfrm>
            <a:off x="265173" y="2374380"/>
            <a:ext cx="5193792" cy="3402363"/>
          </a:xfrm>
          <a:prstGeom prst="rect">
            <a:avLst/>
          </a:prstGeom>
        </p:spPr>
        <p:txBody>
          <a:bodyPr vert="horz" lIns="91440" tIns="45720" rIns="91440" bIns="45720" rtlCol="0" anchor="t">
            <a:noAutofit/>
          </a:bodyPr>
          <a:lstStyle/>
          <a:p>
            <a:pPr indent="-228600" algn="just">
              <a:lnSpc>
                <a:spcPct val="150000"/>
              </a:lnSpc>
              <a:buClr>
                <a:srgbClr val="F0D6A2"/>
              </a:buClr>
              <a:buSzPts val="1680"/>
              <a:buFont typeface="Arial" panose="020B0604020202020204" pitchFamily="34" charset="0"/>
              <a:buChar char="•"/>
            </a:pPr>
            <a:r>
              <a:rPr lang="en-US" sz="4000" smtClean="0">
                <a:solidFill>
                  <a:srgbClr val="002060"/>
                </a:solidFill>
                <a:latin typeface="Times New Roman" panose="02020603050405020304" pitchFamily="18" charset="0"/>
                <a:cs typeface="Times New Roman" panose="02020603050405020304" pitchFamily="18" charset="0"/>
                <a:sym typeface="Arial" panose="020B0604020202020204"/>
              </a:rPr>
              <a:t>     Hãy nêu tác hại của “bệnh sĩ” trong cuộc sống ngày nay?</a:t>
            </a:r>
            <a:endParaRPr lang="en-US" sz="4000" dirty="0">
              <a:solidFill>
                <a:srgbClr val="002060"/>
              </a:solidFill>
              <a:latin typeface="Times New Roman" panose="02020603050405020304" pitchFamily="18" charset="0"/>
              <a:cs typeface="Times New Roman" panose="02020603050405020304" pitchFamily="18" charset="0"/>
              <a:sym typeface="Arial" panose="020B0604020202020204"/>
            </a:endParaRPr>
          </a:p>
        </p:txBody>
      </p:sp>
      <p:sp>
        <p:nvSpPr>
          <p:cNvPr id="2" name="AutoShape 2" descr="Sĩ diện hão của người Việt - Bài 2: Gồng mình vì lễ nghĩa | Báo Pháp Luật  TP. Hồ Chí Minh"/>
          <p:cNvSpPr>
            <a:spLocks noChangeAspect="1" noChangeArrowheads="1"/>
          </p:cNvSpPr>
          <p:nvPr/>
        </p:nvSpPr>
        <p:spPr bwMode="auto">
          <a:xfrm>
            <a:off x="3287485" y="620486"/>
            <a:ext cx="2960915" cy="296091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7" name="TextBox 6"/>
          <p:cNvSpPr txBox="1"/>
          <p:nvPr/>
        </p:nvSpPr>
        <p:spPr>
          <a:xfrm>
            <a:off x="643127" y="932726"/>
            <a:ext cx="5065776" cy="3402363"/>
          </a:xfrm>
          <a:prstGeom prst="rect">
            <a:avLst/>
          </a:prstGeom>
        </p:spPr>
        <p:txBody>
          <a:bodyPr vert="horz" lIns="91440" tIns="45720" rIns="91440" bIns="45720" rtlCol="0" anchor="t">
            <a:normAutofit/>
          </a:bodyPr>
          <a:lstStyle/>
          <a:p>
            <a:pPr>
              <a:lnSpc>
                <a:spcPct val="90000"/>
              </a:lnSpc>
              <a:buClr>
                <a:srgbClr val="F0D6A2"/>
              </a:buClr>
              <a:buSzPts val="1680"/>
            </a:pPr>
            <a:r>
              <a:rPr lang="en-US" sz="5400" b="1" dirty="0">
                <a:solidFill>
                  <a:srgbClr val="C00000"/>
                </a:solidFill>
                <a:latin typeface="Times New Roman" panose="02020603050405020304" pitchFamily="18" charset="0"/>
                <a:cs typeface="Times New Roman" panose="02020603050405020304" pitchFamily="18" charset="0"/>
                <a:sym typeface="Arial" panose="020B0604020202020204"/>
              </a:rPr>
              <a:t>LUYỆN TẬP</a:t>
            </a:r>
            <a:endParaRPr lang="en-US" sz="5400" b="1" dirty="0">
              <a:solidFill>
                <a:srgbClr val="C00000"/>
              </a:solidFill>
              <a:latin typeface="Times New Roman" panose="02020603050405020304" pitchFamily="18" charset="0"/>
              <a:cs typeface="Times New Roman" panose="02020603050405020304" pitchFamily="18" charset="0"/>
              <a:sym typeface="Arial" panose="020B0604020202020204"/>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10250557" y="5852160"/>
            <a:ext cx="1941443" cy="1029412"/>
          </a:xfrm>
          <a:prstGeom prst="rect">
            <a:avLst/>
          </a:prstGeom>
        </p:spPr>
      </p:pic>
      <p:sp>
        <p:nvSpPr>
          <p:cNvPr id="3" name="Rectangle 2"/>
          <p:cNvSpPr/>
          <p:nvPr/>
        </p:nvSpPr>
        <p:spPr>
          <a:xfrm>
            <a:off x="365763" y="10817"/>
            <a:ext cx="11471564" cy="6180410"/>
          </a:xfrm>
          <a:prstGeom prst="rect">
            <a:avLst/>
          </a:prstGeom>
        </p:spPr>
        <p:txBody>
          <a:bodyPr wrap="square">
            <a:spAutoFit/>
          </a:bodyPr>
          <a:lstStyle/>
          <a:p>
            <a:pPr algn="ctr">
              <a:lnSpc>
                <a:spcPct val="107000"/>
              </a:lnSpc>
              <a:spcAft>
                <a:spcPts val="800"/>
              </a:spcAft>
            </a:pPr>
            <a:r>
              <a:rPr lang="en-US" sz="3200" kern="0" smtClean="0">
                <a:solidFill>
                  <a:prstClr val="black"/>
                </a:solidFill>
                <a:latin typeface="Times New Roman" panose="02020603050405020304"/>
                <a:ea typeface="Times New Roman" panose="02020603050405020304"/>
                <a:cs typeface="Times New Roman" panose="02020603050405020304"/>
              </a:rPr>
              <a:t>PHT SỐ 3</a:t>
            </a:r>
            <a:endParaRPr lang="en-US" sz="3200" kern="0" smtClean="0">
              <a:solidFill>
                <a:prstClr val="black"/>
              </a:solidFill>
              <a:latin typeface="Times New Roman" panose="02020603050405020304"/>
              <a:ea typeface="Times New Roman" panose="02020603050405020304"/>
              <a:cs typeface="Times New Roman" panose="02020603050405020304"/>
            </a:endParaRPr>
          </a:p>
          <a:p>
            <a:pPr algn="ctr">
              <a:lnSpc>
                <a:spcPct val="115000"/>
              </a:lnSpc>
            </a:pPr>
            <a:r>
              <a:rPr lang="en-US" sz="3200" b="1" kern="100" smtClean="0">
                <a:solidFill>
                  <a:prstClr val="black"/>
                </a:solidFill>
                <a:latin typeface="Times New Roman" panose="02020603050405020304"/>
                <a:ea typeface="Calibri" panose="020F0502020204030204"/>
                <a:cs typeface="Times New Roman" panose="02020603050405020304"/>
              </a:rPr>
              <a:t>HỒ SƠ NHÂN VẬT ÔNG NHA</a:t>
            </a:r>
            <a:endParaRPr lang="vi-VN" sz="3200" b="1" kern="100">
              <a:solidFill>
                <a:prstClr val="black"/>
              </a:solidFill>
              <a:latin typeface="Times New Roman" panose="02020603050405020304"/>
              <a:ea typeface="Calibri" panose="020F0502020204030204"/>
              <a:cs typeface="Times New Roman" panose="02020603050405020304"/>
            </a:endParaRPr>
          </a:p>
          <a:p>
            <a:pPr algn="just">
              <a:lnSpc>
                <a:spcPct val="107000"/>
              </a:lnSpc>
              <a:spcAft>
                <a:spcPts val="800"/>
              </a:spcAft>
            </a:pPr>
            <a:r>
              <a:rPr lang="en-US" sz="2800" kern="0">
                <a:solidFill>
                  <a:prstClr val="black"/>
                </a:solidFill>
                <a:latin typeface="Times New Roman" panose="02020603050405020304"/>
                <a:ea typeface="Calibri" panose="020F0502020204030204"/>
                <a:cs typeface="Times New Roman" panose="02020603050405020304"/>
              </a:rPr>
              <a:t>- </a:t>
            </a:r>
            <a:r>
              <a:rPr lang="en-US" sz="2800" kern="0" smtClean="0">
                <a:solidFill>
                  <a:prstClr val="black"/>
                </a:solidFill>
                <a:latin typeface="Times New Roman" panose="02020603050405020304"/>
                <a:ea typeface="Calibri" panose="020F0502020204030204"/>
                <a:cs typeface="Times New Roman" panose="02020603050405020304"/>
              </a:rPr>
              <a:t> Hình </a:t>
            </a:r>
            <a:r>
              <a:rPr lang="en-US" sz="2800" kern="0">
                <a:solidFill>
                  <a:prstClr val="black"/>
                </a:solidFill>
                <a:latin typeface="Times New Roman" panose="02020603050405020304"/>
                <a:ea typeface="Calibri" panose="020F0502020204030204"/>
                <a:cs typeface="Times New Roman" panose="02020603050405020304"/>
              </a:rPr>
              <a:t>thức: 2 cụm ( </a:t>
            </a:r>
            <a:r>
              <a:rPr lang="en-US" sz="2800" kern="0" smtClean="0">
                <a:solidFill>
                  <a:prstClr val="black"/>
                </a:solidFill>
                <a:latin typeface="Times New Roman" panose="02020603050405020304"/>
                <a:ea typeface="Calibri" panose="020F0502020204030204"/>
                <a:cs typeface="Times New Roman" panose="02020603050405020304"/>
              </a:rPr>
              <a:t>Cụm </a:t>
            </a:r>
            <a:r>
              <a:rPr lang="en-US" sz="2800" kern="0">
                <a:solidFill>
                  <a:prstClr val="black"/>
                </a:solidFill>
                <a:latin typeface="Times New Roman" panose="02020603050405020304"/>
                <a:ea typeface="Calibri" panose="020F0502020204030204"/>
                <a:cs typeface="Times New Roman" panose="02020603050405020304"/>
              </a:rPr>
              <a:t>A và Cụm B</a:t>
            </a:r>
            <a:r>
              <a:rPr lang="en-US" sz="2800" kern="0" smtClean="0">
                <a:solidFill>
                  <a:prstClr val="black"/>
                </a:solidFill>
                <a:latin typeface="Times New Roman" panose="02020603050405020304"/>
                <a:ea typeface="Calibri" panose="020F0502020204030204"/>
                <a:cs typeface="Times New Roman" panose="02020603050405020304"/>
              </a:rPr>
              <a:t>), mỗi cụm 2 nhóm.</a:t>
            </a:r>
            <a:endParaRPr lang="vi-VN" sz="2800" kern="100">
              <a:solidFill>
                <a:prstClr val="black"/>
              </a:solidFill>
              <a:latin typeface="Times New Roman" panose="02020603050405020304"/>
              <a:ea typeface="Calibri" panose="020F0502020204030204"/>
              <a:cs typeface="Times New Roman" panose="02020603050405020304"/>
            </a:endParaRPr>
          </a:p>
          <a:p>
            <a:pPr>
              <a:lnSpc>
                <a:spcPct val="115000"/>
              </a:lnSpc>
              <a:spcAft>
                <a:spcPts val="0"/>
              </a:spcAft>
            </a:pPr>
            <a:r>
              <a:rPr lang="en-US" sz="2800" kern="0" smtClean="0">
                <a:solidFill>
                  <a:prstClr val="black"/>
                </a:solidFill>
                <a:latin typeface="Times New Roman" panose="02020603050405020304"/>
                <a:ea typeface="Calibri" panose="020F0502020204030204"/>
                <a:cs typeface="Times New Roman" panose="02020603050405020304"/>
              </a:rPr>
              <a:t>- Nội dung: </a:t>
            </a:r>
            <a:r>
              <a:rPr lang="en-US" sz="2800" kern="0">
                <a:latin typeface="Times New Roman" panose="02020603050405020304"/>
                <a:ea typeface="Arial" panose="020B0604020202020204"/>
                <a:cs typeface="Times New Roman" panose="02020603050405020304"/>
              </a:rPr>
              <a:t>H</a:t>
            </a:r>
            <a:r>
              <a:rPr lang="vi-VN" sz="2800" kern="0">
                <a:latin typeface="Times New Roman" panose="02020603050405020304"/>
                <a:ea typeface="Arial" panose="020B0604020202020204"/>
                <a:cs typeface="Times New Roman" panose="02020603050405020304"/>
              </a:rPr>
              <a:t>oàn thành  PHT</a:t>
            </a:r>
            <a:r>
              <a:rPr lang="en-US" sz="2800" kern="0">
                <a:latin typeface="Times New Roman" panose="02020603050405020304"/>
                <a:ea typeface="Arial" panose="020B0604020202020204"/>
                <a:cs typeface="Times New Roman" panose="02020603050405020304"/>
              </a:rPr>
              <a:t> SỐ 3: </a:t>
            </a:r>
            <a:r>
              <a:rPr lang="en-US" sz="2800" b="1" kern="0">
                <a:latin typeface="Times New Roman" panose="02020603050405020304"/>
                <a:ea typeface="Arial" panose="020B0604020202020204"/>
                <a:cs typeface="Times New Roman" panose="02020603050405020304"/>
              </a:rPr>
              <a:t>HỒ SƠ NHÂN VẬT ÔNG NHA </a:t>
            </a:r>
            <a:endParaRPr lang="en-US" sz="2800" b="1" kern="0" smtClean="0">
              <a:solidFill>
                <a:prstClr val="black"/>
              </a:solidFill>
              <a:latin typeface="Times New Roman" panose="02020603050405020304"/>
              <a:ea typeface="Calibri" panose="020F0502020204030204"/>
              <a:cs typeface="Times New Roman" panose="02020603050405020304"/>
            </a:endParaRPr>
          </a:p>
          <a:p>
            <a:pPr algn="just">
              <a:lnSpc>
                <a:spcPct val="107000"/>
              </a:lnSpc>
              <a:spcAft>
                <a:spcPts val="800"/>
              </a:spcAft>
            </a:pPr>
            <a:r>
              <a:rPr lang="en-US" sz="2800" kern="0" smtClean="0">
                <a:solidFill>
                  <a:prstClr val="black"/>
                </a:solidFill>
                <a:latin typeface="Times New Roman" panose="02020603050405020304"/>
                <a:ea typeface="Calibri" panose="020F0502020204030204"/>
                <a:cs typeface="Times New Roman" panose="02020603050405020304"/>
              </a:rPr>
              <a:t>- Thời </a:t>
            </a:r>
            <a:r>
              <a:rPr lang="en-US" sz="2800" kern="0">
                <a:solidFill>
                  <a:prstClr val="black"/>
                </a:solidFill>
                <a:latin typeface="Times New Roman" panose="02020603050405020304"/>
                <a:ea typeface="Calibri" panose="020F0502020204030204"/>
                <a:cs typeface="Times New Roman" panose="02020603050405020304"/>
              </a:rPr>
              <a:t>gian:</a:t>
            </a:r>
            <a:r>
              <a:rPr lang="en-US" sz="2800" kern="0">
                <a:solidFill>
                  <a:prstClr val="black"/>
                </a:solidFill>
                <a:latin typeface="Times New Roman" panose="02020603050405020304"/>
                <a:ea typeface="Arial" panose="020B0604020202020204"/>
                <a:cs typeface="Times New Roman" panose="02020603050405020304"/>
              </a:rPr>
              <a:t> </a:t>
            </a:r>
            <a:r>
              <a:rPr lang="en-US" sz="2800" kern="0" smtClean="0">
                <a:solidFill>
                  <a:prstClr val="black"/>
                </a:solidFill>
                <a:latin typeface="Times New Roman" panose="02020603050405020304"/>
                <a:ea typeface="Arial" panose="020B0604020202020204"/>
                <a:cs typeface="Times New Roman" panose="02020603050405020304"/>
              </a:rPr>
              <a:t>5phút</a:t>
            </a:r>
            <a:endParaRPr lang="en-US" sz="2800" kern="0" smtClean="0">
              <a:solidFill>
                <a:prstClr val="black"/>
              </a:solidFill>
              <a:latin typeface="Times New Roman" panose="02020603050405020304"/>
              <a:ea typeface="Arial" panose="020B0604020202020204"/>
              <a:cs typeface="Times New Roman" panose="02020603050405020304"/>
            </a:endParaRPr>
          </a:p>
          <a:p>
            <a:pPr marL="457200" indent="-457200">
              <a:lnSpc>
                <a:spcPct val="115000"/>
              </a:lnSpc>
              <a:spcAft>
                <a:spcPts val="0"/>
              </a:spcAft>
              <a:buFontTx/>
              <a:buChar char="-"/>
            </a:pPr>
            <a:r>
              <a:rPr lang="en-US" sz="2800" kern="0" smtClean="0">
                <a:latin typeface="Times New Roman" panose="02020603050405020304"/>
                <a:ea typeface="Arial" panose="020B0604020202020204"/>
                <a:cs typeface="Times New Roman" panose="02020603050405020304"/>
              </a:rPr>
              <a:t>Yêu cầu:</a:t>
            </a:r>
            <a:endParaRPr lang="en-US" sz="2800" kern="0" smtClean="0">
              <a:latin typeface="Times New Roman" panose="02020603050405020304"/>
              <a:ea typeface="Arial" panose="020B0604020202020204"/>
              <a:cs typeface="Times New Roman" panose="02020603050405020304"/>
            </a:endParaRPr>
          </a:p>
          <a:p>
            <a:pPr>
              <a:lnSpc>
                <a:spcPct val="115000"/>
              </a:lnSpc>
              <a:spcAft>
                <a:spcPts val="0"/>
              </a:spcAft>
            </a:pPr>
            <a:r>
              <a:rPr lang="en-US" sz="2800" kern="0" smtClean="0">
                <a:latin typeface="Times New Roman" panose="02020603050405020304"/>
                <a:ea typeface="Arial" panose="020B0604020202020204"/>
                <a:cs typeface="Times New Roman" panose="02020603050405020304"/>
              </a:rPr>
              <a:t>+ Mỗi </a:t>
            </a:r>
            <a:r>
              <a:rPr lang="en-US" sz="2800" kern="0">
                <a:latin typeface="Times New Roman" panose="02020603050405020304"/>
                <a:ea typeface="Arial" panose="020B0604020202020204"/>
                <a:cs typeface="Times New Roman" panose="02020603050405020304"/>
              </a:rPr>
              <a:t>nhóm </a:t>
            </a:r>
            <a:r>
              <a:rPr lang="en-US" sz="2800" kern="0" smtClean="0">
                <a:latin typeface="Times New Roman" panose="02020603050405020304"/>
                <a:ea typeface="Arial" panose="020B0604020202020204"/>
                <a:cs typeface="Times New Roman" panose="02020603050405020304"/>
              </a:rPr>
              <a:t> </a:t>
            </a:r>
            <a:r>
              <a:rPr lang="en-US" sz="2800" kern="0">
                <a:latin typeface="Times New Roman" panose="02020603050405020304"/>
                <a:ea typeface="Arial" panose="020B0604020202020204"/>
                <a:cs typeface="Times New Roman" panose="02020603050405020304"/>
              </a:rPr>
              <a:t>cùng thảo luận thống nhất ý kiến chung vào phiếu trong máy </a:t>
            </a:r>
            <a:r>
              <a:rPr lang="en-US" sz="2800" kern="0" smtClean="0">
                <a:latin typeface="Times New Roman" panose="02020603050405020304"/>
                <a:ea typeface="Arial" panose="020B0604020202020204"/>
                <a:cs typeface="Times New Roman" panose="02020603050405020304"/>
              </a:rPr>
              <a:t>tính (3 </a:t>
            </a:r>
            <a:r>
              <a:rPr lang="en-US" sz="2800" kern="0">
                <a:latin typeface="Times New Roman" panose="02020603050405020304"/>
                <a:ea typeface="Arial" panose="020B0604020202020204"/>
                <a:cs typeface="Times New Roman" panose="02020603050405020304"/>
              </a:rPr>
              <a:t>phút)</a:t>
            </a:r>
            <a:endParaRPr lang="vi-VN" sz="2800" kern="100">
              <a:latin typeface="Times New Roman" panose="02020603050405020304"/>
              <a:ea typeface="Calibri" panose="020F0502020204030204"/>
              <a:cs typeface="Times New Roman" panose="02020603050405020304"/>
            </a:endParaRPr>
          </a:p>
          <a:p>
            <a:pPr algn="just">
              <a:lnSpc>
                <a:spcPct val="115000"/>
              </a:lnSpc>
              <a:spcAft>
                <a:spcPts val="0"/>
              </a:spcAft>
            </a:pPr>
            <a:r>
              <a:rPr lang="vi-VN" sz="2800" kern="0" smtClean="0">
                <a:latin typeface="Times New Roman" panose="02020603050405020304"/>
                <a:ea typeface="Arial" panose="020B0604020202020204"/>
                <a:cs typeface="Times New Roman" panose="02020603050405020304"/>
              </a:rPr>
              <a:t>+ Sau </a:t>
            </a:r>
            <a:r>
              <a:rPr lang="en-US" sz="2800" kern="0">
                <a:latin typeface="Times New Roman" panose="02020603050405020304"/>
                <a:ea typeface="Arial" panose="020B0604020202020204"/>
                <a:cs typeface="Times New Roman" panose="02020603050405020304"/>
              </a:rPr>
              <a:t>3</a:t>
            </a:r>
            <a:r>
              <a:rPr lang="vi-VN" sz="2800" kern="0">
                <a:latin typeface="Times New Roman" panose="02020603050405020304"/>
                <a:ea typeface="Arial" panose="020B0604020202020204"/>
                <a:cs typeface="Times New Roman" panose="02020603050405020304"/>
              </a:rPr>
              <a:t> phút các nhóm</a:t>
            </a:r>
            <a:r>
              <a:rPr lang="en-US" sz="2800" kern="0">
                <a:latin typeface="Times New Roman" panose="02020603050405020304"/>
                <a:ea typeface="Arial" panose="020B0604020202020204"/>
                <a:cs typeface="Times New Roman" panose="02020603050405020304"/>
              </a:rPr>
              <a:t> di chuyển  theo sơ đồ  để </a:t>
            </a:r>
            <a:r>
              <a:rPr lang="vi-VN" sz="2800" kern="0">
                <a:latin typeface="Times New Roman" panose="02020603050405020304"/>
                <a:ea typeface="Arial" panose="020B0604020202020204"/>
                <a:cs typeface="Times New Roman" panose="02020603050405020304"/>
              </a:rPr>
              <a:t>trao đổi, </a:t>
            </a:r>
            <a:r>
              <a:rPr lang="en-US" sz="2800" kern="0">
                <a:latin typeface="Times New Roman" panose="02020603050405020304"/>
                <a:ea typeface="Arial" panose="020B0604020202020204"/>
                <a:cs typeface="Times New Roman" panose="02020603050405020304"/>
              </a:rPr>
              <a:t>nhận xét, </a:t>
            </a:r>
            <a:r>
              <a:rPr lang="vi-VN" sz="2800" kern="0">
                <a:latin typeface="Times New Roman" panose="02020603050405020304"/>
                <a:ea typeface="Arial" panose="020B0604020202020204"/>
                <a:cs typeface="Times New Roman" panose="02020603050405020304"/>
              </a:rPr>
              <a:t>bổ sung, chấm chéo PHT</a:t>
            </a:r>
            <a:r>
              <a:rPr lang="en-US" sz="2800" kern="0">
                <a:latin typeface="Times New Roman" panose="02020603050405020304"/>
                <a:ea typeface="Arial" panose="020B0604020202020204"/>
                <a:cs typeface="Times New Roman" panose="02020603050405020304"/>
              </a:rPr>
              <a:t> cho nhau</a:t>
            </a:r>
            <a:r>
              <a:rPr lang="vi-VN" sz="2800" kern="0">
                <a:latin typeface="Times New Roman" panose="02020603050405020304"/>
                <a:ea typeface="Arial" panose="020B0604020202020204"/>
                <a:cs typeface="Times New Roman" panose="02020603050405020304"/>
              </a:rPr>
              <a:t>.</a:t>
            </a:r>
            <a:r>
              <a:rPr lang="en-US" sz="2800" kern="0">
                <a:latin typeface="Times New Roman" panose="02020603050405020304"/>
                <a:ea typeface="Arial" panose="020B0604020202020204"/>
                <a:cs typeface="Times New Roman" panose="02020603050405020304"/>
              </a:rPr>
              <a:t> (G</a:t>
            </a:r>
            <a:r>
              <a:rPr lang="vi-VN" sz="2800" kern="0">
                <a:latin typeface="Times New Roman" panose="02020603050405020304"/>
                <a:ea typeface="Arial" panose="020B0604020202020204"/>
                <a:cs typeface="Times New Roman" panose="02020603050405020304"/>
              </a:rPr>
              <a:t>hi phần bổ sung bằng </a:t>
            </a:r>
            <a:r>
              <a:rPr lang="en-US" sz="2800" kern="0">
                <a:latin typeface="Times New Roman" panose="02020603050405020304"/>
                <a:ea typeface="Arial" panose="020B0604020202020204"/>
                <a:cs typeface="Times New Roman" panose="02020603050405020304"/>
              </a:rPr>
              <a:t>màu </a:t>
            </a:r>
            <a:r>
              <a:rPr lang="vi-VN" sz="2800" kern="0">
                <a:latin typeface="Times New Roman" panose="02020603050405020304"/>
                <a:ea typeface="Arial" panose="020B0604020202020204"/>
                <a:cs typeface="Times New Roman" panose="02020603050405020304"/>
              </a:rPr>
              <a:t>mực đỏ vào PHT của nhóm bạn (ghi rõ tên cụm, tên nhóm </a:t>
            </a:r>
            <a:r>
              <a:rPr lang="en-US" sz="2800" kern="0">
                <a:latin typeface="Times New Roman" panose="02020603050405020304"/>
                <a:ea typeface="Arial" panose="020B0604020202020204"/>
                <a:cs typeface="Times New Roman" panose="02020603050405020304"/>
              </a:rPr>
              <a:t>nhận xét</a:t>
            </a:r>
            <a:r>
              <a:rPr lang="vi-VN" sz="2800" kern="0">
                <a:latin typeface="Times New Roman" panose="02020603050405020304"/>
                <a:ea typeface="Arial" panose="020B0604020202020204"/>
                <a:cs typeface="Times New Roman" panose="02020603050405020304"/>
              </a:rPr>
              <a:t>) </a:t>
            </a:r>
            <a:r>
              <a:rPr lang="en-US" sz="2800" kern="0">
                <a:latin typeface="Times New Roman" panose="02020603050405020304"/>
                <a:ea typeface="Arial" panose="020B0604020202020204"/>
                <a:cs typeface="Times New Roman" panose="02020603050405020304"/>
              </a:rPr>
              <a:t>(</a:t>
            </a:r>
            <a:r>
              <a:rPr lang="en-US" sz="2800" kern="0" smtClean="0">
                <a:latin typeface="Times New Roman" panose="02020603050405020304"/>
                <a:ea typeface="Arial" panose="020B0604020202020204"/>
                <a:cs typeface="Times New Roman" panose="02020603050405020304"/>
              </a:rPr>
              <a:t>2 phút)</a:t>
            </a:r>
            <a:endParaRPr lang="vi-VN" sz="2800" kern="100">
              <a:solidFill>
                <a:prstClr val="black"/>
              </a:solidFill>
              <a:latin typeface="Times New Roman" panose="02020603050405020304"/>
              <a:ea typeface="Calibri" panose="020F0502020204030204"/>
              <a:cs typeface="Times New Roman" panose="02020603050405020304"/>
            </a:endParaRPr>
          </a:p>
          <a:p>
            <a:pPr marL="285750" indent="-285750" algn="just">
              <a:lnSpc>
                <a:spcPct val="107000"/>
              </a:lnSpc>
              <a:spcAft>
                <a:spcPts val="800"/>
              </a:spcAft>
              <a:buFontTx/>
              <a:buChar char="-"/>
            </a:pPr>
            <a:endParaRPr lang="vi-VN" kern="100">
              <a:solidFill>
                <a:prstClr val="black"/>
              </a:solidFill>
              <a:latin typeface="Times New Roman" panose="02020603050405020304"/>
              <a:ea typeface="Calibri" panose="020F0502020204030204"/>
              <a:cs typeface="Times New Roman" panose="02020603050405020304"/>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p:cNvSpPr>
            <a:spLocks noGrp="1" noRot="1" noChangeAspect="1" noMove="1" noResize="1" noEditPoints="1" noAdjustHandles="1" noChangeArrowheads="1" noChangeShapeType="1" noTextEdit="1"/>
          </p:cNvSpPr>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25" name="Straight Connector 24"/>
          <p:cNvCxnSpPr>
            <a:cxnSpLocks noGrp="1" noRot="1" noChangeAspect="1" noMove="1" noResize="1" noEditPoints="1" noAdjustHandles="1" noChangeArrowheads="1" noChangeShapeType="1"/>
          </p:cNvCxnSpPr>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366206" y="2059962"/>
            <a:ext cx="5649687" cy="3647710"/>
          </a:xfrm>
          <a:prstGeom prst="rect">
            <a:avLst/>
          </a:prstGeom>
        </p:spPr>
        <p:txBody>
          <a:bodyPr vert="horz" lIns="91440" tIns="45720" rIns="91440" bIns="45720" rtlCol="0">
            <a:normAutofit/>
          </a:bodyPr>
          <a:lstStyle/>
          <a:p>
            <a:pPr algn="ctr">
              <a:lnSpc>
                <a:spcPct val="150000"/>
              </a:lnSpc>
              <a:spcAft>
                <a:spcPts val="600"/>
              </a:spcAft>
            </a:pPr>
            <a:r>
              <a:rPr lang="en-US" sz="3600" b="1" dirty="0" err="1">
                <a:solidFill>
                  <a:schemeClr val="bg1"/>
                </a:solidFill>
                <a:latin typeface="Times New Roman" panose="02020603050405020304" pitchFamily="18" charset="0"/>
                <a:cs typeface="Times New Roman" panose="02020603050405020304" pitchFamily="18" charset="0"/>
              </a:rPr>
              <a:t>Viết</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đoạn</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văn</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khoảng</a:t>
            </a:r>
            <a:r>
              <a:rPr lang="en-US" sz="3600" b="1" dirty="0">
                <a:solidFill>
                  <a:schemeClr val="bg1"/>
                </a:solidFill>
                <a:latin typeface="Times New Roman" panose="02020603050405020304" pitchFamily="18" charset="0"/>
                <a:cs typeface="Times New Roman" panose="02020603050405020304" pitchFamily="18" charset="0"/>
              </a:rPr>
              <a:t> 7 </a:t>
            </a:r>
            <a:r>
              <a:rPr lang="en-US" sz="3600" b="1" dirty="0" err="1">
                <a:solidFill>
                  <a:schemeClr val="bg1"/>
                </a:solidFill>
                <a:latin typeface="Times New Roman" panose="02020603050405020304" pitchFamily="18" charset="0"/>
                <a:cs typeface="Times New Roman" panose="02020603050405020304" pitchFamily="18" charset="0"/>
              </a:rPr>
              <a:t>câu</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bày</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tỏ</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suy</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nghĩ</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của</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em</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về</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bệnh</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sĩ</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của</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một</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số</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bạn</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trẻ</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hiện</a:t>
            </a:r>
            <a:r>
              <a:rPr lang="en-US" sz="3600" b="1" dirty="0">
                <a:solidFill>
                  <a:schemeClr val="bg1"/>
                </a:solidFill>
                <a:latin typeface="Times New Roman" panose="02020603050405020304" pitchFamily="18" charset="0"/>
                <a:cs typeface="Times New Roman" panose="02020603050405020304" pitchFamily="18" charset="0"/>
              </a:rPr>
              <a:t> nay</a:t>
            </a:r>
            <a:endParaRPr lang="en-US" sz="3600" b="1" dirty="0">
              <a:solidFill>
                <a:schemeClr val="bg1"/>
              </a:solidFill>
              <a:latin typeface="Times New Roman" panose="02020603050405020304" pitchFamily="18" charset="0"/>
              <a:cs typeface="Times New Roman" panose="02020603050405020304" pitchFamily="18" charset="0"/>
            </a:endParaRPr>
          </a:p>
        </p:txBody>
      </p:sp>
      <p:cxnSp>
        <p:nvCxnSpPr>
          <p:cNvPr id="23" name="Straight Connector 22"/>
          <p:cNvCxnSpPr>
            <a:cxnSpLocks noGrp="1" noRot="1" noChangeAspect="1" noMove="1" noResize="1" noEditPoints="1" noAdjustHandles="1" noChangeArrowheads="1" noChangeShapeType="1"/>
          </p:cNvCxnSpPr>
          <p:nvPr/>
        </p:nvCxnSpPr>
        <p:spPr>
          <a:xfrm flipH="1">
            <a:off x="834028"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2" descr="Chạy theo thành tích vì bệnh sĩ diện hão"/>
          <p:cNvPicPr>
            <a:picLocks noChangeAspect="1" noChangeArrowheads="1"/>
          </p:cNvPicPr>
          <p:nvPr/>
        </p:nvPicPr>
        <p:blipFill rotWithShape="1">
          <a:blip r:embed="rId1">
            <a:extLst>
              <a:ext uri="{28A0092B-C50C-407E-A947-70E740481C1C}">
                <a14:useLocalDpi xmlns:a14="http://schemas.microsoft.com/office/drawing/2010/main" val="0"/>
              </a:ext>
            </a:extLst>
          </a:blip>
          <a:srcRect l="-1" t="11094" r="714" b="10852"/>
          <a:stretch>
            <a:fillRect/>
          </a:stretch>
        </p:blipFill>
        <p:spPr bwMode="auto">
          <a:xfrm>
            <a:off x="6096025" y="511667"/>
            <a:ext cx="5649687" cy="5421083"/>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153885" y="494452"/>
            <a:ext cx="6096000" cy="923330"/>
          </a:xfrm>
          <a:prstGeom prst="rect">
            <a:avLst/>
          </a:prstGeom>
          <a:noFill/>
        </p:spPr>
        <p:txBody>
          <a:bodyPr wrap="square">
            <a:spAutoFit/>
          </a:bodyPr>
          <a:lstStyle/>
          <a:p>
            <a:pPr algn="l"/>
            <a:r>
              <a:rPr lang="en-US" sz="5400" b="1" dirty="0">
                <a:solidFill>
                  <a:srgbClr val="FFFF00"/>
                </a:solidFill>
                <a:latin typeface="Times New Roman" panose="02020603050405020304" pitchFamily="18" charset="0"/>
                <a:ea typeface="Calibri" panose="020F0502020204030204"/>
                <a:cs typeface="Times New Roman" panose="02020603050405020304" pitchFamily="18" charset="0"/>
                <a:sym typeface="Calibri" panose="020F0502020204030204"/>
              </a:rPr>
              <a:t>VẬN DỤNG</a:t>
            </a:r>
            <a:endParaRPr lang="en-US" sz="5400" b="1" dirty="0">
              <a:solidFill>
                <a:srgbClr val="FFFF00"/>
              </a:solidFill>
              <a:latin typeface="Times New Roman" panose="02020603050405020304" pitchFamily="18" charset="0"/>
              <a:ea typeface="Calibri" panose="020F0502020204030204"/>
              <a:cs typeface="Times New Roman" panose="02020603050405020304" pitchFamily="18" charset="0"/>
              <a:sym typeface="Calibri" panose="020F0502020204030204"/>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26000"/>
            <a:lum/>
          </a:blip>
          <a:srcRect/>
          <a:stretch>
            <a:fillRect t="-2000" b="-2000"/>
          </a:stretch>
        </a:blipFill>
        <a:effectLst/>
      </p:bgPr>
    </p:bg>
    <p:spTree>
      <p:nvGrpSpPr>
        <p:cNvPr id="1" name=""/>
        <p:cNvGrpSpPr/>
        <p:nvPr/>
      </p:nvGrpSpPr>
      <p:grpSpPr>
        <a:xfrm>
          <a:off x="0" y="0"/>
          <a:ext cx="0" cy="0"/>
          <a:chOff x="0" y="0"/>
          <a:chExt cx="0" cy="0"/>
        </a:xfrm>
      </p:grpSpPr>
      <p:pic>
        <p:nvPicPr>
          <p:cNvPr id="1026" name="Picture 2" descr="Chọn lọc 47+ hình ảnh avatar bí ẩn - Thpthoanghoatham.edu.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439" y="4697415"/>
            <a:ext cx="1209247" cy="1332392"/>
          </a:xfrm>
          <a:prstGeom prst="rect">
            <a:avLst/>
          </a:prstGeom>
          <a:solidFill>
            <a:srgbClr val="000000">
              <a:shade val="95000"/>
            </a:srgbClr>
          </a:solidFill>
          <a:ln w="444500" cap="sq">
            <a:solidFill>
              <a:srgbClr val="000000"/>
            </a:solidFill>
            <a:miter lim="800000"/>
            <a:headEnd/>
            <a:tailEnd/>
          </a:ln>
          <a:effectLst>
            <a:outerShdw blurRad="254000" dist="190500" dir="2700000" sy="90000" algn="bl" rotWithShape="0">
              <a:srgbClr val="000000">
                <a:alpha val="40000"/>
              </a:srgbClr>
            </a:outerShdw>
          </a:effectLst>
        </p:spPr>
      </p:pic>
      <p:sp>
        <p:nvSpPr>
          <p:cNvPr id="2" name="Cloud 1"/>
          <p:cNvSpPr/>
          <p:nvPr/>
        </p:nvSpPr>
        <p:spPr>
          <a:xfrm>
            <a:off x="3708400" y="53379"/>
            <a:ext cx="4378960" cy="606619"/>
          </a:xfrm>
          <a:prstGeom prst="cloud">
            <a:avLst/>
          </a:prstGeom>
        </p:spPr>
        <p:style>
          <a:lnRef idx="1">
            <a:schemeClr val="accent4"/>
          </a:lnRef>
          <a:fillRef idx="3">
            <a:schemeClr val="accent4"/>
          </a:fillRef>
          <a:effectRef idx="2">
            <a:schemeClr val="accent4"/>
          </a:effectRef>
          <a:fontRef idx="minor">
            <a:schemeClr val="lt1"/>
          </a:fontRef>
        </p:style>
        <p:txBody>
          <a:bodyPr lIns="91439" tIns="45719" rIns="91439" bIns="45719" rtlCol="0" anchor="ctr"/>
          <a:lstStyle/>
          <a:p>
            <a:pPr algn="ctr" defTabSz="914400"/>
            <a:r>
              <a:rPr lang="en-US" sz="2400" b="1" dirty="0">
                <a:solidFill>
                  <a:prstClr val="white"/>
                </a:solidFill>
                <a:latin typeface="Times New Roman" panose="02020603050405020304" pitchFamily="18" charset="0"/>
                <a:cs typeface="Times New Roman" panose="02020603050405020304" pitchFamily="18" charset="0"/>
                <a:sym typeface="Arial" panose="020B0604020202020204"/>
              </a:rPr>
              <a:t>HỒ SƠ NHÂN VẬT</a:t>
            </a:r>
            <a:endParaRPr lang="en-US" sz="2400" b="1" dirty="0">
              <a:solidFill>
                <a:prstClr val="white"/>
              </a:solidFill>
              <a:latin typeface="Times New Roman" panose="02020603050405020304" pitchFamily="18" charset="0"/>
              <a:cs typeface="Times New Roman" panose="02020603050405020304" pitchFamily="18" charset="0"/>
              <a:sym typeface="Arial" panose="020B0604020202020204"/>
            </a:endParaRPr>
          </a:p>
        </p:txBody>
      </p:sp>
      <p:sp>
        <p:nvSpPr>
          <p:cNvPr id="3" name="Rectangle: Rounded Corners 2"/>
          <p:cNvSpPr/>
          <p:nvPr/>
        </p:nvSpPr>
        <p:spPr>
          <a:xfrm>
            <a:off x="0" y="13970"/>
            <a:ext cx="3375660" cy="645795"/>
          </a:xfrm>
          <a:prstGeom prst="roundRect">
            <a:avLst/>
          </a:prstGeom>
        </p:spPr>
        <p:style>
          <a:lnRef idx="2">
            <a:schemeClr val="accent6"/>
          </a:lnRef>
          <a:fillRef idx="1">
            <a:schemeClr val="lt1"/>
          </a:fillRef>
          <a:effectRef idx="0">
            <a:schemeClr val="accent6"/>
          </a:effectRef>
          <a:fontRef idx="minor">
            <a:schemeClr val="dk1"/>
          </a:fontRef>
        </p:style>
        <p:txBody>
          <a:bodyPr lIns="91439" tIns="45719" rIns="91439" bIns="45719" rtlCol="0" anchor="ctr"/>
          <a:lstStyle/>
          <a:p>
            <a:pPr algn="just" defTabSz="914400"/>
            <a:r>
              <a:rPr lang="en-US" sz="2265" b="1" smtClean="0">
                <a:solidFill>
                  <a:prstClr val="black"/>
                </a:solidFill>
                <a:latin typeface="Times New Roman" panose="02020603050405020304" pitchFamily="18" charset="0"/>
                <a:cs typeface="Times New Roman" panose="02020603050405020304" pitchFamily="18" charset="0"/>
                <a:sym typeface="Arial" panose="020B0604020202020204"/>
              </a:rPr>
              <a:t>Nhóm</a:t>
            </a:r>
            <a:r>
              <a:rPr lang="en-US" sz="2265" b="1">
                <a:solidFill>
                  <a:prstClr val="black"/>
                </a:solidFill>
                <a:latin typeface="Times New Roman" panose="02020603050405020304" pitchFamily="18" charset="0"/>
                <a:cs typeface="Times New Roman" panose="02020603050405020304" pitchFamily="18" charset="0"/>
                <a:sym typeface="Arial" panose="020B0604020202020204"/>
              </a:rPr>
              <a:t> </a:t>
            </a:r>
            <a:r>
              <a:rPr lang="en-US" sz="2265" b="1" smtClean="0">
                <a:solidFill>
                  <a:prstClr val="black"/>
                </a:solidFill>
                <a:latin typeface="Times New Roman" panose="02020603050405020304" pitchFamily="18" charset="0"/>
                <a:cs typeface="Times New Roman" panose="02020603050405020304" pitchFamily="18" charset="0"/>
                <a:sym typeface="Arial" panose="020B0604020202020204"/>
              </a:rPr>
              <a:t>thực hiện:……</a:t>
            </a:r>
            <a:endParaRPr lang="en-US" sz="2265" b="1">
              <a:solidFill>
                <a:prstClr val="black"/>
              </a:solidFill>
              <a:latin typeface="Times New Roman" panose="02020603050405020304" pitchFamily="18" charset="0"/>
              <a:cs typeface="Times New Roman" panose="02020603050405020304" pitchFamily="18" charset="0"/>
              <a:sym typeface="Arial" panose="020B0604020202020204"/>
            </a:endParaRPr>
          </a:p>
          <a:p>
            <a:pPr algn="just" defTabSz="914400"/>
            <a:r>
              <a:rPr lang="en-US" sz="2265" b="1" smtClean="0">
                <a:solidFill>
                  <a:prstClr val="black"/>
                </a:solidFill>
                <a:latin typeface="Times New Roman" panose="02020603050405020304" pitchFamily="18" charset="0"/>
                <a:cs typeface="Times New Roman" panose="02020603050405020304" pitchFamily="18" charset="0"/>
                <a:sym typeface="Arial" panose="020B0604020202020204"/>
              </a:rPr>
              <a:t>Nhóm chấm chéo:….</a:t>
            </a:r>
            <a:endParaRPr lang="en-US" sz="2265" b="1" dirty="0">
              <a:solidFill>
                <a:prstClr val="black"/>
              </a:solidFill>
              <a:latin typeface="Times New Roman" panose="02020603050405020304" pitchFamily="18" charset="0"/>
              <a:cs typeface="Times New Roman" panose="02020603050405020304" pitchFamily="18" charset="0"/>
              <a:sym typeface="Arial" panose="020B0604020202020204"/>
            </a:endParaRPr>
          </a:p>
        </p:txBody>
      </p:sp>
      <p:sp>
        <p:nvSpPr>
          <p:cNvPr id="5" name="Thought Bubble: Cloud 4"/>
          <p:cNvSpPr/>
          <p:nvPr/>
        </p:nvSpPr>
        <p:spPr>
          <a:xfrm>
            <a:off x="25296" y="1421334"/>
            <a:ext cx="3054069" cy="2684685"/>
          </a:xfrm>
          <a:prstGeom prst="cloudCallout">
            <a:avLst/>
          </a:prstGeom>
        </p:spPr>
        <p:style>
          <a:lnRef idx="2">
            <a:schemeClr val="accent1">
              <a:shade val="15000"/>
            </a:schemeClr>
          </a:lnRef>
          <a:fillRef idx="1">
            <a:schemeClr val="accent1"/>
          </a:fillRef>
          <a:effectRef idx="0">
            <a:schemeClr val="accent1"/>
          </a:effectRef>
          <a:fontRef idx="minor">
            <a:schemeClr val="lt1"/>
          </a:fontRef>
        </p:style>
        <p:txBody>
          <a:bodyPr lIns="91439" tIns="45719" rIns="91439" bIns="45719" rtlCol="0" anchor="ctr"/>
          <a:lstStyle/>
          <a:p>
            <a:pPr algn="ctr" defTabSz="914400"/>
            <a:r>
              <a:rPr lang="en-US" sz="2400" dirty="0" err="1">
                <a:solidFill>
                  <a:prstClr val="white"/>
                </a:solidFill>
                <a:latin typeface="Times New Roman" panose="02020603050405020304" pitchFamily="18" charset="0"/>
                <a:cs typeface="Times New Roman" panose="02020603050405020304" pitchFamily="18" charset="0"/>
                <a:sym typeface="Arial" panose="020B0604020202020204"/>
              </a:rPr>
              <a:t>Nhân</a:t>
            </a:r>
            <a:r>
              <a:rPr lang="en-US" sz="2400" dirty="0">
                <a:solidFill>
                  <a:prstClr val="white"/>
                </a:solidFill>
                <a:latin typeface="Times New Roman" panose="02020603050405020304" pitchFamily="18" charset="0"/>
                <a:cs typeface="Times New Roman" panose="02020603050405020304" pitchFamily="18" charset="0"/>
                <a:sym typeface="Arial" panose="020B0604020202020204"/>
              </a:rPr>
              <a:t> </a:t>
            </a:r>
            <a:r>
              <a:rPr lang="en-US" sz="2400" dirty="0" err="1">
                <a:solidFill>
                  <a:prstClr val="white"/>
                </a:solidFill>
                <a:latin typeface="Times New Roman" panose="02020603050405020304" pitchFamily="18" charset="0"/>
                <a:cs typeface="Times New Roman" panose="02020603050405020304" pitchFamily="18" charset="0"/>
                <a:sym typeface="Arial" panose="020B0604020202020204"/>
              </a:rPr>
              <a:t>vật</a:t>
            </a:r>
            <a:r>
              <a:rPr lang="en-US" sz="2400" dirty="0">
                <a:solidFill>
                  <a:prstClr val="white"/>
                </a:solidFill>
                <a:latin typeface="Times New Roman" panose="02020603050405020304" pitchFamily="18" charset="0"/>
                <a:cs typeface="Times New Roman" panose="02020603050405020304" pitchFamily="18" charset="0"/>
                <a:sym typeface="Arial" panose="020B0604020202020204"/>
              </a:rPr>
              <a:t> </a:t>
            </a:r>
            <a:r>
              <a:rPr lang="en-US" sz="2400" dirty="0" err="1">
                <a:solidFill>
                  <a:prstClr val="white"/>
                </a:solidFill>
                <a:latin typeface="Times New Roman" panose="02020603050405020304" pitchFamily="18" charset="0"/>
                <a:cs typeface="Times New Roman" panose="02020603050405020304" pitchFamily="18" charset="0"/>
                <a:sym typeface="Arial" panose="020B0604020202020204"/>
              </a:rPr>
              <a:t>Toàn</a:t>
            </a:r>
            <a:r>
              <a:rPr lang="en-US" sz="2400" dirty="0">
                <a:solidFill>
                  <a:prstClr val="white"/>
                </a:solidFill>
                <a:latin typeface="Times New Roman" panose="02020603050405020304" pitchFamily="18" charset="0"/>
                <a:cs typeface="Times New Roman" panose="02020603050405020304" pitchFamily="18" charset="0"/>
                <a:sym typeface="Arial" panose="020B0604020202020204"/>
              </a:rPr>
              <a:t> </a:t>
            </a:r>
            <a:r>
              <a:rPr lang="en-US" sz="2400" dirty="0" err="1">
                <a:solidFill>
                  <a:prstClr val="white"/>
                </a:solidFill>
                <a:latin typeface="Times New Roman" panose="02020603050405020304" pitchFamily="18" charset="0"/>
                <a:cs typeface="Times New Roman" panose="02020603050405020304" pitchFamily="18" charset="0"/>
                <a:sym typeface="Arial" panose="020B0604020202020204"/>
              </a:rPr>
              <a:t>Nha</a:t>
            </a:r>
            <a:r>
              <a:rPr lang="en-US" sz="2400" dirty="0">
                <a:solidFill>
                  <a:prstClr val="white"/>
                </a:solidFill>
                <a:latin typeface="Times New Roman" panose="02020603050405020304" pitchFamily="18" charset="0"/>
                <a:cs typeface="Times New Roman" panose="02020603050405020304" pitchFamily="18" charset="0"/>
                <a:sym typeface="Arial" panose="020B0604020202020204"/>
              </a:rPr>
              <a:t> </a:t>
            </a:r>
            <a:r>
              <a:rPr lang="en-US" sz="2400" dirty="0" err="1">
                <a:solidFill>
                  <a:prstClr val="white"/>
                </a:solidFill>
                <a:latin typeface="Times New Roman" panose="02020603050405020304" pitchFamily="18" charset="0"/>
                <a:cs typeface="Times New Roman" panose="02020603050405020304" pitchFamily="18" charset="0"/>
                <a:sym typeface="Arial" panose="020B0604020202020204"/>
              </a:rPr>
              <a:t>tiêu</a:t>
            </a:r>
            <a:r>
              <a:rPr lang="en-US" sz="2400" dirty="0">
                <a:solidFill>
                  <a:prstClr val="white"/>
                </a:solidFill>
                <a:latin typeface="Times New Roman" panose="02020603050405020304" pitchFamily="18" charset="0"/>
                <a:cs typeface="Times New Roman" panose="02020603050405020304" pitchFamily="18" charset="0"/>
                <a:sym typeface="Arial" panose="020B0604020202020204"/>
              </a:rPr>
              <a:t> </a:t>
            </a:r>
            <a:r>
              <a:rPr lang="en-US" sz="2400" dirty="0" err="1">
                <a:solidFill>
                  <a:prstClr val="white"/>
                </a:solidFill>
                <a:latin typeface="Times New Roman" panose="02020603050405020304" pitchFamily="18" charset="0"/>
                <a:cs typeface="Times New Roman" panose="02020603050405020304" pitchFamily="18" charset="0"/>
                <a:sym typeface="Arial" panose="020B0604020202020204"/>
              </a:rPr>
              <a:t>biểu</a:t>
            </a:r>
            <a:r>
              <a:rPr lang="en-US" sz="2400" dirty="0">
                <a:solidFill>
                  <a:prstClr val="white"/>
                </a:solidFill>
                <a:latin typeface="Times New Roman" panose="02020603050405020304" pitchFamily="18" charset="0"/>
                <a:cs typeface="Times New Roman" panose="02020603050405020304" pitchFamily="18" charset="0"/>
                <a:sym typeface="Arial" panose="020B0604020202020204"/>
              </a:rPr>
              <a:t> </a:t>
            </a:r>
            <a:r>
              <a:rPr lang="en-US" sz="2400" dirty="0" err="1">
                <a:solidFill>
                  <a:prstClr val="white"/>
                </a:solidFill>
                <a:latin typeface="Times New Roman" panose="02020603050405020304" pitchFamily="18" charset="0"/>
                <a:cs typeface="Times New Roman" panose="02020603050405020304" pitchFamily="18" charset="0"/>
                <a:sym typeface="Arial" panose="020B0604020202020204"/>
              </a:rPr>
              <a:t>cho</a:t>
            </a:r>
            <a:r>
              <a:rPr lang="en-US" sz="2400" dirty="0">
                <a:solidFill>
                  <a:prstClr val="white"/>
                </a:solidFill>
                <a:latin typeface="Times New Roman" panose="02020603050405020304" pitchFamily="18" charset="0"/>
                <a:cs typeface="Times New Roman" panose="02020603050405020304" pitchFamily="18" charset="0"/>
                <a:sym typeface="Arial" panose="020B0604020202020204"/>
              </a:rPr>
              <a:t> </a:t>
            </a:r>
            <a:r>
              <a:rPr lang="en-US" sz="2400" dirty="0" err="1">
                <a:solidFill>
                  <a:prstClr val="white"/>
                </a:solidFill>
                <a:latin typeface="Times New Roman" panose="02020603050405020304" pitchFamily="18" charset="0"/>
                <a:cs typeface="Times New Roman" panose="02020603050405020304" pitchFamily="18" charset="0"/>
                <a:sym typeface="Arial" panose="020B0604020202020204"/>
              </a:rPr>
              <a:t>kiểu</a:t>
            </a:r>
            <a:r>
              <a:rPr lang="en-US" sz="2400" dirty="0">
                <a:solidFill>
                  <a:prstClr val="white"/>
                </a:solidFill>
                <a:latin typeface="Times New Roman" panose="02020603050405020304" pitchFamily="18" charset="0"/>
                <a:cs typeface="Times New Roman" panose="02020603050405020304" pitchFamily="18" charset="0"/>
                <a:sym typeface="Arial" panose="020B0604020202020204"/>
              </a:rPr>
              <a:t> </a:t>
            </a:r>
            <a:r>
              <a:rPr lang="en-US" sz="2400" dirty="0" err="1">
                <a:solidFill>
                  <a:prstClr val="white"/>
                </a:solidFill>
                <a:latin typeface="Times New Roman" panose="02020603050405020304" pitchFamily="18" charset="0"/>
                <a:cs typeface="Times New Roman" panose="02020603050405020304" pitchFamily="18" charset="0"/>
                <a:sym typeface="Arial" panose="020B0604020202020204"/>
              </a:rPr>
              <a:t>người</a:t>
            </a:r>
            <a:r>
              <a:rPr lang="en-US" sz="2400" dirty="0">
                <a:solidFill>
                  <a:prstClr val="white"/>
                </a:solidFill>
                <a:latin typeface="Times New Roman" panose="02020603050405020304" pitchFamily="18" charset="0"/>
                <a:cs typeface="Times New Roman" panose="02020603050405020304" pitchFamily="18" charset="0"/>
                <a:sym typeface="Arial" panose="020B0604020202020204"/>
              </a:rPr>
              <a:t> </a:t>
            </a:r>
            <a:r>
              <a:rPr lang="en-US" sz="2400" dirty="0" err="1">
                <a:solidFill>
                  <a:prstClr val="white"/>
                </a:solidFill>
                <a:latin typeface="Times New Roman" panose="02020603050405020304" pitchFamily="18" charset="0"/>
                <a:cs typeface="Times New Roman" panose="02020603050405020304" pitchFamily="18" charset="0"/>
                <a:sym typeface="Arial" panose="020B0604020202020204"/>
              </a:rPr>
              <a:t>nào</a:t>
            </a:r>
            <a:r>
              <a:rPr lang="en-US" sz="2400" dirty="0">
                <a:solidFill>
                  <a:prstClr val="white"/>
                </a:solidFill>
                <a:latin typeface="Times New Roman" panose="02020603050405020304" pitchFamily="18" charset="0"/>
                <a:cs typeface="Times New Roman" panose="02020603050405020304" pitchFamily="18" charset="0"/>
                <a:sym typeface="Arial" panose="020B0604020202020204"/>
              </a:rPr>
              <a:t> </a:t>
            </a:r>
            <a:r>
              <a:rPr lang="en-US" sz="2400" dirty="0" err="1">
                <a:solidFill>
                  <a:prstClr val="white"/>
                </a:solidFill>
                <a:latin typeface="Times New Roman" panose="02020603050405020304" pitchFamily="18" charset="0"/>
                <a:cs typeface="Times New Roman" panose="02020603050405020304" pitchFamily="18" charset="0"/>
                <a:sym typeface="Arial" panose="020B0604020202020204"/>
              </a:rPr>
              <a:t>trong</a:t>
            </a:r>
            <a:r>
              <a:rPr lang="en-US" sz="2400" dirty="0">
                <a:solidFill>
                  <a:prstClr val="white"/>
                </a:solidFill>
                <a:latin typeface="Times New Roman" panose="02020603050405020304" pitchFamily="18" charset="0"/>
                <a:cs typeface="Times New Roman" panose="02020603050405020304" pitchFamily="18" charset="0"/>
                <a:sym typeface="Arial" panose="020B0604020202020204"/>
              </a:rPr>
              <a:t> </a:t>
            </a:r>
            <a:r>
              <a:rPr lang="en-US" sz="2400" dirty="0" err="1">
                <a:solidFill>
                  <a:prstClr val="white"/>
                </a:solidFill>
                <a:latin typeface="Times New Roman" panose="02020603050405020304" pitchFamily="18" charset="0"/>
                <a:cs typeface="Times New Roman" panose="02020603050405020304" pitchFamily="18" charset="0"/>
                <a:sym typeface="Arial" panose="020B0604020202020204"/>
              </a:rPr>
              <a:t>xã</a:t>
            </a:r>
            <a:r>
              <a:rPr lang="en-US" sz="2400" dirty="0">
                <a:solidFill>
                  <a:prstClr val="white"/>
                </a:solidFill>
                <a:latin typeface="Times New Roman" panose="02020603050405020304" pitchFamily="18" charset="0"/>
                <a:cs typeface="Times New Roman" panose="02020603050405020304" pitchFamily="18" charset="0"/>
                <a:sym typeface="Arial" panose="020B0604020202020204"/>
              </a:rPr>
              <a:t> </a:t>
            </a:r>
            <a:r>
              <a:rPr lang="en-US" sz="2400" dirty="0" err="1">
                <a:solidFill>
                  <a:prstClr val="white"/>
                </a:solidFill>
                <a:latin typeface="Times New Roman" panose="02020603050405020304" pitchFamily="18" charset="0"/>
                <a:cs typeface="Times New Roman" panose="02020603050405020304" pitchFamily="18" charset="0"/>
                <a:sym typeface="Arial" panose="020B0604020202020204"/>
              </a:rPr>
              <a:t>hội</a:t>
            </a:r>
            <a:r>
              <a:rPr lang="en-US" sz="2400" dirty="0">
                <a:solidFill>
                  <a:prstClr val="white"/>
                </a:solidFill>
                <a:latin typeface="Times New Roman" panose="02020603050405020304" pitchFamily="18" charset="0"/>
                <a:cs typeface="Times New Roman" panose="02020603050405020304" pitchFamily="18" charset="0"/>
                <a:sym typeface="Arial" panose="020B0604020202020204"/>
              </a:rPr>
              <a:t>?</a:t>
            </a:r>
            <a:endParaRPr lang="en-US" sz="2400" dirty="0">
              <a:solidFill>
                <a:prstClr val="white"/>
              </a:solidFill>
              <a:latin typeface="Times New Roman" panose="02020603050405020304" pitchFamily="18" charset="0"/>
              <a:cs typeface="Times New Roman" panose="02020603050405020304" pitchFamily="18" charset="0"/>
              <a:sym typeface="Arial" panose="020B0604020202020204"/>
            </a:endParaRPr>
          </a:p>
        </p:txBody>
      </p:sp>
      <p:sp>
        <p:nvSpPr>
          <p:cNvPr id="6" name="Rectangle: Rounded Corners 5"/>
          <p:cNvSpPr/>
          <p:nvPr/>
        </p:nvSpPr>
        <p:spPr>
          <a:xfrm>
            <a:off x="3079390" y="875831"/>
            <a:ext cx="5770439" cy="1005840"/>
          </a:xfrm>
          <a:prstGeom prst="roundRect">
            <a:avLst/>
          </a:prstGeom>
        </p:spPr>
        <p:style>
          <a:lnRef idx="2">
            <a:schemeClr val="accent4"/>
          </a:lnRef>
          <a:fillRef idx="1">
            <a:schemeClr val="lt1"/>
          </a:fillRef>
          <a:effectRef idx="0">
            <a:schemeClr val="accent4"/>
          </a:effectRef>
          <a:fontRef idx="minor">
            <a:schemeClr val="dk1"/>
          </a:fontRef>
        </p:style>
        <p:txBody>
          <a:bodyPr lIns="91439" tIns="45719" rIns="91439" bIns="45719" rtlCol="0" anchor="ctr"/>
          <a:lstStyle/>
          <a:p>
            <a:pPr algn="just" defTabSz="914400">
              <a:lnSpc>
                <a:spcPct val="150000"/>
              </a:lnSpc>
            </a:pPr>
            <a:r>
              <a:rPr lang="en-US" sz="2400" b="1" dirty="0" err="1">
                <a:solidFill>
                  <a:prstClr val="black"/>
                </a:solidFill>
                <a:latin typeface="Times New Roman" panose="02020603050405020304" pitchFamily="18" charset="0"/>
                <a:cs typeface="Times New Roman" panose="02020603050405020304" pitchFamily="18" charset="0"/>
                <a:sym typeface="Arial" panose="020B0604020202020204"/>
              </a:rPr>
              <a:t>Tên</a:t>
            </a:r>
            <a:r>
              <a:rPr lang="en-US" sz="2400" b="1" dirty="0">
                <a:solidFill>
                  <a:prstClr val="black"/>
                </a:solidFill>
                <a:latin typeface="Times New Roman" panose="02020603050405020304" pitchFamily="18" charset="0"/>
                <a:cs typeface="Times New Roman" panose="02020603050405020304" pitchFamily="18" charset="0"/>
                <a:sym typeface="Arial" panose="020B0604020202020204"/>
              </a:rPr>
              <a:t> </a:t>
            </a:r>
            <a:r>
              <a:rPr lang="en-US" sz="2400" b="1" dirty="0" err="1">
                <a:solidFill>
                  <a:prstClr val="black"/>
                </a:solidFill>
                <a:latin typeface="Times New Roman" panose="02020603050405020304" pitchFamily="18" charset="0"/>
                <a:cs typeface="Times New Roman" panose="02020603050405020304" pitchFamily="18" charset="0"/>
                <a:sym typeface="Arial" panose="020B0604020202020204"/>
              </a:rPr>
              <a:t>gọi</a:t>
            </a:r>
            <a:r>
              <a:rPr lang="en-US" sz="2400" b="1" dirty="0">
                <a:solidFill>
                  <a:prstClr val="black"/>
                </a:solidFill>
                <a:latin typeface="Times New Roman" panose="02020603050405020304" pitchFamily="18" charset="0"/>
                <a:cs typeface="Times New Roman" panose="02020603050405020304" pitchFamily="18" charset="0"/>
                <a:sym typeface="Arial" panose="020B0604020202020204"/>
              </a:rPr>
              <a:t>:…………………….....</a:t>
            </a:r>
            <a:endParaRPr lang="en-US" sz="2400" b="1" dirty="0">
              <a:solidFill>
                <a:prstClr val="black"/>
              </a:solidFill>
              <a:latin typeface="Times New Roman" panose="02020603050405020304" pitchFamily="18" charset="0"/>
              <a:cs typeface="Times New Roman" panose="02020603050405020304" pitchFamily="18" charset="0"/>
              <a:sym typeface="Arial" panose="020B0604020202020204"/>
            </a:endParaRPr>
          </a:p>
          <a:p>
            <a:pPr algn="just" defTabSz="914400">
              <a:lnSpc>
                <a:spcPct val="150000"/>
              </a:lnSpc>
            </a:pPr>
            <a:r>
              <a:rPr lang="en-US" sz="2400" b="1" dirty="0" err="1">
                <a:solidFill>
                  <a:prstClr val="black"/>
                </a:solidFill>
                <a:latin typeface="Times New Roman" panose="02020603050405020304" pitchFamily="18" charset="0"/>
                <a:cs typeface="Times New Roman" panose="02020603050405020304" pitchFamily="18" charset="0"/>
                <a:sym typeface="Arial" panose="020B0604020202020204"/>
              </a:rPr>
              <a:t>Chức</a:t>
            </a:r>
            <a:r>
              <a:rPr lang="en-US" sz="2400" b="1" dirty="0">
                <a:solidFill>
                  <a:prstClr val="black"/>
                </a:solidFill>
                <a:latin typeface="Times New Roman" panose="02020603050405020304" pitchFamily="18" charset="0"/>
                <a:cs typeface="Times New Roman" panose="02020603050405020304" pitchFamily="18" charset="0"/>
                <a:sym typeface="Arial" panose="020B0604020202020204"/>
              </a:rPr>
              <a:t> </a:t>
            </a:r>
            <a:r>
              <a:rPr lang="en-US" sz="2400" b="1" dirty="0" err="1">
                <a:solidFill>
                  <a:prstClr val="black"/>
                </a:solidFill>
                <a:latin typeface="Times New Roman" panose="02020603050405020304" pitchFamily="18" charset="0"/>
                <a:cs typeface="Times New Roman" panose="02020603050405020304" pitchFamily="18" charset="0"/>
                <a:sym typeface="Arial" panose="020B0604020202020204"/>
              </a:rPr>
              <a:t>vụ</a:t>
            </a:r>
            <a:r>
              <a:rPr lang="en-US" sz="2400" b="1" dirty="0">
                <a:solidFill>
                  <a:prstClr val="black"/>
                </a:solidFill>
                <a:latin typeface="Times New Roman" panose="02020603050405020304" pitchFamily="18" charset="0"/>
                <a:cs typeface="Times New Roman" panose="02020603050405020304" pitchFamily="18" charset="0"/>
                <a:sym typeface="Arial" panose="020B0604020202020204"/>
              </a:rPr>
              <a:t>:………………………</a:t>
            </a:r>
            <a:endParaRPr lang="en-US" sz="2400" b="1" dirty="0">
              <a:solidFill>
                <a:prstClr val="black"/>
              </a:solidFill>
              <a:latin typeface="Times New Roman" panose="02020603050405020304" pitchFamily="18" charset="0"/>
              <a:cs typeface="Times New Roman" panose="02020603050405020304" pitchFamily="18" charset="0"/>
              <a:sym typeface="Arial" panose="020B0604020202020204"/>
            </a:endParaRPr>
          </a:p>
        </p:txBody>
      </p:sp>
      <p:sp>
        <p:nvSpPr>
          <p:cNvPr id="8" name="Rectangle: Rounded Corners 7"/>
          <p:cNvSpPr/>
          <p:nvPr/>
        </p:nvSpPr>
        <p:spPr>
          <a:xfrm>
            <a:off x="5112692" y="3615231"/>
            <a:ext cx="6058893" cy="1645051"/>
          </a:xfrm>
          <a:prstGeom prst="roundRect">
            <a:avLst/>
          </a:prstGeom>
        </p:spPr>
        <p:style>
          <a:lnRef idx="2">
            <a:schemeClr val="accent4"/>
          </a:lnRef>
          <a:fillRef idx="1">
            <a:schemeClr val="lt1"/>
          </a:fillRef>
          <a:effectRef idx="0">
            <a:schemeClr val="accent4"/>
          </a:effectRef>
          <a:fontRef idx="minor">
            <a:schemeClr val="dk1"/>
          </a:fontRef>
        </p:style>
        <p:txBody>
          <a:bodyPr lIns="91439" tIns="45719" rIns="91439" bIns="45719" rtlCol="0" anchor="ctr"/>
          <a:lstStyle/>
          <a:p>
            <a:pPr defTabSz="914400">
              <a:lnSpc>
                <a:spcPct val="150000"/>
              </a:lnSpc>
            </a:pPr>
            <a:r>
              <a:rPr lang="en-US" sz="2400" b="1">
                <a:solidFill>
                  <a:prstClr val="black"/>
                </a:solidFill>
                <a:latin typeface="Times New Roman" panose="02020603050405020304" pitchFamily="18" charset="0"/>
                <a:cs typeface="Times New Roman" panose="02020603050405020304" pitchFamily="18" charset="0"/>
                <a:sym typeface="Arial" panose="020B0604020202020204"/>
              </a:rPr>
              <a:t>Hành động, lời nói của nhân vật:</a:t>
            </a:r>
            <a:endParaRPr lang="en-US" sz="2400" b="1">
              <a:solidFill>
                <a:prstClr val="black"/>
              </a:solidFill>
              <a:latin typeface="Times New Roman" panose="02020603050405020304" pitchFamily="18" charset="0"/>
              <a:cs typeface="Times New Roman" panose="02020603050405020304" pitchFamily="18" charset="0"/>
              <a:sym typeface="Arial" panose="020B0604020202020204"/>
            </a:endParaRPr>
          </a:p>
          <a:p>
            <a:pPr defTabSz="914400">
              <a:lnSpc>
                <a:spcPct val="150000"/>
              </a:lnSpc>
            </a:pPr>
            <a:r>
              <a:rPr lang="en-US" sz="2400" b="1">
                <a:solidFill>
                  <a:prstClr val="black"/>
                </a:solidFill>
                <a:latin typeface="Times New Roman" panose="02020603050405020304" pitchFamily="18" charset="0"/>
                <a:cs typeface="Times New Roman" panose="02020603050405020304" pitchFamily="18" charset="0"/>
                <a:sym typeface="Arial" panose="020B0604020202020204"/>
              </a:rPr>
              <a:t>……………………………………………….</a:t>
            </a:r>
            <a:endParaRPr lang="en-US" sz="2400" b="1" dirty="0">
              <a:solidFill>
                <a:prstClr val="black"/>
              </a:solidFill>
              <a:latin typeface="Times New Roman" panose="02020603050405020304" pitchFamily="18" charset="0"/>
              <a:cs typeface="Times New Roman" panose="02020603050405020304" pitchFamily="18" charset="0"/>
              <a:sym typeface="Arial" panose="020B0604020202020204"/>
            </a:endParaRPr>
          </a:p>
        </p:txBody>
      </p:sp>
      <p:sp>
        <p:nvSpPr>
          <p:cNvPr id="9" name="Rectangle: Rounded Corners 8"/>
          <p:cNvSpPr/>
          <p:nvPr/>
        </p:nvSpPr>
        <p:spPr>
          <a:xfrm>
            <a:off x="3917343" y="2125250"/>
            <a:ext cx="5364480" cy="1331427"/>
          </a:xfrm>
          <a:prstGeom prst="roundRect">
            <a:avLst/>
          </a:prstGeom>
        </p:spPr>
        <p:style>
          <a:lnRef idx="2">
            <a:schemeClr val="accent4"/>
          </a:lnRef>
          <a:fillRef idx="1">
            <a:schemeClr val="lt1"/>
          </a:fillRef>
          <a:effectRef idx="0">
            <a:schemeClr val="accent4"/>
          </a:effectRef>
          <a:fontRef idx="minor">
            <a:schemeClr val="dk1"/>
          </a:fontRef>
        </p:style>
        <p:txBody>
          <a:bodyPr lIns="91439" tIns="45719" rIns="91439" bIns="45719" rtlCol="0" anchor="ctr"/>
          <a:lstStyle/>
          <a:p>
            <a:pPr algn="just" defTabSz="914400">
              <a:lnSpc>
                <a:spcPct val="150000"/>
              </a:lnSpc>
            </a:pPr>
            <a:r>
              <a:rPr lang="en-US" sz="2400" b="1" dirty="0" err="1">
                <a:solidFill>
                  <a:prstClr val="black"/>
                </a:solidFill>
                <a:latin typeface="Times New Roman" panose="02020603050405020304" pitchFamily="18" charset="0"/>
                <a:cs typeface="Times New Roman" panose="02020603050405020304" pitchFamily="18" charset="0"/>
                <a:sym typeface="Arial" panose="020B0604020202020204"/>
              </a:rPr>
              <a:t>Mong</a:t>
            </a:r>
            <a:r>
              <a:rPr lang="en-US" sz="2400" b="1" dirty="0">
                <a:solidFill>
                  <a:prstClr val="black"/>
                </a:solidFill>
                <a:latin typeface="Times New Roman" panose="02020603050405020304" pitchFamily="18" charset="0"/>
                <a:cs typeface="Times New Roman" panose="02020603050405020304" pitchFamily="18" charset="0"/>
                <a:sym typeface="Arial" panose="020B0604020202020204"/>
              </a:rPr>
              <a:t> </a:t>
            </a:r>
            <a:r>
              <a:rPr lang="en-US" sz="2400" b="1" dirty="0" err="1">
                <a:solidFill>
                  <a:prstClr val="black"/>
                </a:solidFill>
                <a:latin typeface="Times New Roman" panose="02020603050405020304" pitchFamily="18" charset="0"/>
                <a:cs typeface="Times New Roman" panose="02020603050405020304" pitchFamily="18" charset="0"/>
                <a:sym typeface="Arial" panose="020B0604020202020204"/>
              </a:rPr>
              <a:t>muốn</a:t>
            </a:r>
            <a:r>
              <a:rPr lang="en-US" sz="2400" b="1" dirty="0">
                <a:solidFill>
                  <a:prstClr val="black"/>
                </a:solidFill>
                <a:latin typeface="Times New Roman" panose="02020603050405020304" pitchFamily="18" charset="0"/>
                <a:cs typeface="Times New Roman" panose="02020603050405020304" pitchFamily="18" charset="0"/>
                <a:sym typeface="Arial" panose="020B0604020202020204"/>
              </a:rPr>
              <a:t>, </a:t>
            </a:r>
            <a:r>
              <a:rPr lang="en-US" sz="2400" b="1" dirty="0" err="1">
                <a:solidFill>
                  <a:prstClr val="black"/>
                </a:solidFill>
                <a:latin typeface="Times New Roman" panose="02020603050405020304" pitchFamily="18" charset="0"/>
                <a:cs typeface="Times New Roman" panose="02020603050405020304" pitchFamily="18" charset="0"/>
                <a:sym typeface="Arial" panose="020B0604020202020204"/>
              </a:rPr>
              <a:t>suy</a:t>
            </a:r>
            <a:r>
              <a:rPr lang="en-US" sz="2400" b="1" dirty="0">
                <a:solidFill>
                  <a:prstClr val="black"/>
                </a:solidFill>
                <a:latin typeface="Times New Roman" panose="02020603050405020304" pitchFamily="18" charset="0"/>
                <a:cs typeface="Times New Roman" panose="02020603050405020304" pitchFamily="18" charset="0"/>
                <a:sym typeface="Arial" panose="020B0604020202020204"/>
              </a:rPr>
              <a:t> </a:t>
            </a:r>
            <a:r>
              <a:rPr lang="en-US" sz="2400" b="1" dirty="0" err="1">
                <a:solidFill>
                  <a:prstClr val="black"/>
                </a:solidFill>
                <a:latin typeface="Times New Roman" panose="02020603050405020304" pitchFamily="18" charset="0"/>
                <a:cs typeface="Times New Roman" panose="02020603050405020304" pitchFamily="18" charset="0"/>
                <a:sym typeface="Arial" panose="020B0604020202020204"/>
              </a:rPr>
              <a:t>nghĩ</a:t>
            </a:r>
            <a:r>
              <a:rPr lang="en-US" sz="2400" b="1" dirty="0">
                <a:solidFill>
                  <a:prstClr val="black"/>
                </a:solidFill>
                <a:latin typeface="Times New Roman" panose="02020603050405020304" pitchFamily="18" charset="0"/>
                <a:cs typeface="Times New Roman" panose="02020603050405020304" pitchFamily="18" charset="0"/>
                <a:sym typeface="Arial" panose="020B0604020202020204"/>
              </a:rPr>
              <a:t>:………………...</a:t>
            </a:r>
            <a:endParaRPr lang="en-US" sz="2400" b="1" dirty="0">
              <a:solidFill>
                <a:prstClr val="black"/>
              </a:solidFill>
              <a:latin typeface="Times New Roman" panose="02020603050405020304" pitchFamily="18" charset="0"/>
              <a:cs typeface="Times New Roman" panose="02020603050405020304" pitchFamily="18" charset="0"/>
              <a:sym typeface="Arial" panose="020B0604020202020204"/>
            </a:endParaRPr>
          </a:p>
          <a:p>
            <a:pPr algn="just" defTabSz="914400">
              <a:lnSpc>
                <a:spcPct val="150000"/>
              </a:lnSpc>
            </a:pPr>
            <a:r>
              <a:rPr lang="en-US" sz="2400" b="1" dirty="0">
                <a:solidFill>
                  <a:prstClr val="black"/>
                </a:solidFill>
                <a:latin typeface="Times New Roman" panose="02020603050405020304" pitchFamily="18" charset="0"/>
                <a:cs typeface="Times New Roman" panose="02020603050405020304" pitchFamily="18" charset="0"/>
                <a:sym typeface="Arial" panose="020B0604020202020204"/>
              </a:rPr>
              <a:t>..................................................................</a:t>
            </a:r>
            <a:endParaRPr lang="en-US" sz="2400" b="1" dirty="0">
              <a:solidFill>
                <a:prstClr val="black"/>
              </a:solidFill>
              <a:latin typeface="Times New Roman" panose="02020603050405020304" pitchFamily="18" charset="0"/>
              <a:cs typeface="Times New Roman" panose="02020603050405020304" pitchFamily="18" charset="0"/>
              <a:sym typeface="Arial" panose="020B0604020202020204"/>
            </a:endParaRPr>
          </a:p>
        </p:txBody>
      </p:sp>
      <p:sp>
        <p:nvSpPr>
          <p:cNvPr id="10" name="Rectangle: Rounded Corners 9"/>
          <p:cNvSpPr/>
          <p:nvPr/>
        </p:nvSpPr>
        <p:spPr>
          <a:xfrm>
            <a:off x="6736080" y="5458596"/>
            <a:ext cx="5364480" cy="1332393"/>
          </a:xfrm>
          <a:prstGeom prst="roundRect">
            <a:avLst/>
          </a:prstGeom>
        </p:spPr>
        <p:style>
          <a:lnRef idx="2">
            <a:schemeClr val="accent4"/>
          </a:lnRef>
          <a:fillRef idx="1">
            <a:schemeClr val="lt1"/>
          </a:fillRef>
          <a:effectRef idx="0">
            <a:schemeClr val="accent4"/>
          </a:effectRef>
          <a:fontRef idx="minor">
            <a:schemeClr val="dk1"/>
          </a:fontRef>
        </p:style>
        <p:txBody>
          <a:bodyPr lIns="91439" tIns="45719" rIns="91439" bIns="45719" rtlCol="0" anchor="ctr"/>
          <a:lstStyle/>
          <a:p>
            <a:pPr algn="just" defTabSz="914400">
              <a:lnSpc>
                <a:spcPct val="150000"/>
              </a:lnSpc>
            </a:pPr>
            <a:r>
              <a:rPr lang="en-US" sz="2400" b="1" dirty="0" err="1">
                <a:solidFill>
                  <a:prstClr val="black"/>
                </a:solidFill>
                <a:latin typeface="Times New Roman" panose="02020603050405020304" pitchFamily="18" charset="0"/>
                <a:cs typeface="Times New Roman" panose="02020603050405020304" pitchFamily="18" charset="0"/>
                <a:sym typeface="Arial" panose="020B0604020202020204"/>
              </a:rPr>
              <a:t>Tính</a:t>
            </a:r>
            <a:r>
              <a:rPr lang="en-US" sz="2400" b="1" dirty="0">
                <a:solidFill>
                  <a:prstClr val="black"/>
                </a:solidFill>
                <a:latin typeface="Times New Roman" panose="02020603050405020304" pitchFamily="18" charset="0"/>
                <a:cs typeface="Times New Roman" panose="02020603050405020304" pitchFamily="18" charset="0"/>
                <a:sym typeface="Arial" panose="020B0604020202020204"/>
              </a:rPr>
              <a:t> </a:t>
            </a:r>
            <a:r>
              <a:rPr lang="en-US" sz="2400" b="1" dirty="0" err="1">
                <a:solidFill>
                  <a:prstClr val="black"/>
                </a:solidFill>
                <a:latin typeface="Times New Roman" panose="02020603050405020304" pitchFamily="18" charset="0"/>
                <a:cs typeface="Times New Roman" panose="02020603050405020304" pitchFamily="18" charset="0"/>
                <a:sym typeface="Arial" panose="020B0604020202020204"/>
              </a:rPr>
              <a:t>cách</a:t>
            </a:r>
            <a:r>
              <a:rPr lang="en-US" sz="2400" b="1" dirty="0">
                <a:solidFill>
                  <a:prstClr val="black"/>
                </a:solidFill>
                <a:latin typeface="Times New Roman" panose="02020603050405020304" pitchFamily="18" charset="0"/>
                <a:cs typeface="Times New Roman" panose="02020603050405020304" pitchFamily="18" charset="0"/>
                <a:sym typeface="Arial" panose="020B0604020202020204"/>
              </a:rPr>
              <a:t> </a:t>
            </a:r>
            <a:r>
              <a:rPr lang="en-US" sz="2400" b="1" dirty="0" err="1">
                <a:solidFill>
                  <a:prstClr val="black"/>
                </a:solidFill>
                <a:latin typeface="Times New Roman" panose="02020603050405020304" pitchFamily="18" charset="0"/>
                <a:cs typeface="Times New Roman" panose="02020603050405020304" pitchFamily="18" charset="0"/>
                <a:sym typeface="Arial" panose="020B0604020202020204"/>
              </a:rPr>
              <a:t>nhân</a:t>
            </a:r>
            <a:r>
              <a:rPr lang="en-US" sz="2400" b="1" dirty="0">
                <a:solidFill>
                  <a:prstClr val="black"/>
                </a:solidFill>
                <a:latin typeface="Times New Roman" panose="02020603050405020304" pitchFamily="18" charset="0"/>
                <a:cs typeface="Times New Roman" panose="02020603050405020304" pitchFamily="18" charset="0"/>
                <a:sym typeface="Arial" panose="020B0604020202020204"/>
              </a:rPr>
              <a:t> </a:t>
            </a:r>
            <a:r>
              <a:rPr lang="en-US" sz="2400" b="1" dirty="0" err="1">
                <a:solidFill>
                  <a:prstClr val="black"/>
                </a:solidFill>
                <a:latin typeface="Times New Roman" panose="02020603050405020304" pitchFamily="18" charset="0"/>
                <a:cs typeface="Times New Roman" panose="02020603050405020304" pitchFamily="18" charset="0"/>
                <a:sym typeface="Arial" panose="020B0604020202020204"/>
              </a:rPr>
              <a:t>vật</a:t>
            </a:r>
            <a:r>
              <a:rPr lang="en-US" sz="2400" b="1" dirty="0">
                <a:solidFill>
                  <a:prstClr val="black"/>
                </a:solidFill>
                <a:latin typeface="Times New Roman" panose="02020603050405020304" pitchFamily="18" charset="0"/>
                <a:cs typeface="Times New Roman" panose="02020603050405020304" pitchFamily="18" charset="0"/>
                <a:sym typeface="Arial" panose="020B0604020202020204"/>
              </a:rPr>
              <a:t>:…………………..</a:t>
            </a:r>
            <a:endParaRPr lang="en-US" sz="2400" b="1" dirty="0">
              <a:solidFill>
                <a:prstClr val="black"/>
              </a:solidFill>
              <a:latin typeface="Times New Roman" panose="02020603050405020304" pitchFamily="18" charset="0"/>
              <a:cs typeface="Times New Roman" panose="02020603050405020304" pitchFamily="18" charset="0"/>
              <a:sym typeface="Arial" panose="020B0604020202020204"/>
            </a:endParaRPr>
          </a:p>
          <a:p>
            <a:pPr algn="just" defTabSz="914400">
              <a:lnSpc>
                <a:spcPct val="150000"/>
              </a:lnSpc>
            </a:pPr>
            <a:r>
              <a:rPr lang="en-US" sz="2400" b="1" dirty="0">
                <a:solidFill>
                  <a:prstClr val="black"/>
                </a:solidFill>
                <a:latin typeface="Times New Roman" panose="02020603050405020304" pitchFamily="18" charset="0"/>
                <a:cs typeface="Times New Roman" panose="02020603050405020304" pitchFamily="18" charset="0"/>
                <a:sym typeface="Arial" panose="020B0604020202020204"/>
              </a:rPr>
              <a:t>…………………………………………</a:t>
            </a:r>
            <a:endParaRPr lang="en-US" sz="2400" b="1" dirty="0">
              <a:solidFill>
                <a:prstClr val="black"/>
              </a:solidFill>
              <a:latin typeface="Times New Roman" panose="02020603050405020304" pitchFamily="18" charset="0"/>
              <a:cs typeface="Times New Roman" panose="02020603050405020304" pitchFamily="18" charset="0"/>
              <a:sym typeface="Arial" panose="020B0604020202020204"/>
            </a:endParaRPr>
          </a:p>
        </p:txBody>
      </p:sp>
      <p:pic>
        <p:nvPicPr>
          <p:cNvPr id="11" name="Color wheel &amp; 3 Minute Countdown With Music - 3 phút đếm ngược">
            <a:hlinkClick r:id="" action="ppaction://media"/>
          </p:cNvPr>
          <p:cNvPicPr>
            <a:picLocks noChangeAspect="1"/>
          </p:cNvPicPr>
          <p:nvPr>
            <a:videoFile r:link="rId3"/>
            <p:extLst>
              <p:ext uri="{DAA4B4D4-6D71-4841-9C94-3DE7FCFB9230}">
                <p14:media xmlns:p14="http://schemas.microsoft.com/office/powerpoint/2010/main" r:embed="rId4"/>
              </p:ext>
            </p:extLst>
          </p:nvPr>
        </p:nvPicPr>
        <p:blipFill>
          <a:blip r:embed="rId5"/>
          <a:stretch>
            <a:fillRect/>
          </a:stretch>
        </p:blipFill>
        <p:spPr>
          <a:xfrm>
            <a:off x="10134600" y="38"/>
            <a:ext cx="2057400" cy="125817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44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p:cTn id="12" fill="hold" display="0">
                  <p:stCondLst>
                    <p:cond delay="indefinite"/>
                  </p:stCondLst>
                </p:cTn>
                <p:tgtEl>
                  <p:spTgt spid="11"/>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p:cNvSpPr>
            <a:spLocks noGrp="1" noRot="1" noChangeAspect="1" noMove="1" noResize="1" noEditPoints="1" noAdjustHandles="1" noChangeArrowheads="1" noChangeShapeType="1" noTextEdit="1"/>
          </p:cNvSpPr>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 name="Google Shape;501;p15"/>
          <p:cNvSpPr txBox="1"/>
          <p:nvPr/>
        </p:nvSpPr>
        <p:spPr>
          <a:xfrm>
            <a:off x="2282847" y="2907440"/>
            <a:ext cx="1867391" cy="1198612"/>
          </a:xfrm>
          <a:prstGeom prst="rect">
            <a:avLst/>
          </a:prstGeom>
          <a:noFill/>
          <a:ln>
            <a:noFill/>
          </a:ln>
        </p:spPr>
        <p:txBody>
          <a:bodyPr spcFirstLastPara="1" wrap="square" lIns="121900" tIns="121900" rIns="121900" bIns="1219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951230">
              <a:spcAft>
                <a:spcPts val="600"/>
              </a:spcAft>
              <a:defRPr/>
            </a:pPr>
            <a:r>
              <a:rPr lang="en-US" sz="7200" b="1" dirty="0">
                <a:solidFill>
                  <a:prstClr val="white"/>
                </a:solidFill>
                <a:latin typeface="Times New Roman" panose="02020603050405020304" pitchFamily="18" charset="0"/>
                <a:cs typeface="Times New Roman" panose="02020603050405020304" pitchFamily="18" charset="0"/>
                <a:sym typeface="Calibri" panose="020F0502020204030204"/>
              </a:rPr>
              <a:t>02</a:t>
            </a:r>
            <a:endParaRPr lang="en-US" sz="7200" b="1" dirty="0">
              <a:solidFill>
                <a:prstClr val="white"/>
              </a:solidFill>
              <a:latin typeface="Times New Roman" panose="02020603050405020304" pitchFamily="18" charset="0"/>
              <a:ea typeface="Calibri" panose="020F0502020204030204"/>
              <a:cs typeface="Times New Roman" panose="02020603050405020304" pitchFamily="18" charset="0"/>
              <a:sym typeface="Calibri" panose="020F0502020204030204"/>
            </a:endParaRPr>
          </a:p>
        </p:txBody>
      </p:sp>
      <p:pic>
        <p:nvPicPr>
          <p:cNvPr id="4" name="Picture 3"/>
          <p:cNvPicPr>
            <a:picLocks noChangeAspect="1"/>
          </p:cNvPicPr>
          <p:nvPr/>
        </p:nvPicPr>
        <p:blipFill>
          <a:blip r:embed="rId1"/>
          <a:stretch>
            <a:fillRect/>
          </a:stretch>
        </p:blipFill>
        <p:spPr>
          <a:xfrm>
            <a:off x="9859029" y="5327130"/>
            <a:ext cx="1941443" cy="1440373"/>
          </a:xfrm>
          <a:prstGeom prst="rect">
            <a:avLst/>
          </a:prstGeom>
        </p:spPr>
      </p:pic>
      <p:sp>
        <p:nvSpPr>
          <p:cNvPr id="5" name="Flowchart: Decision 4"/>
          <p:cNvSpPr/>
          <p:nvPr/>
        </p:nvSpPr>
        <p:spPr>
          <a:xfrm>
            <a:off x="4033147" y="156341"/>
            <a:ext cx="3671668" cy="1034012"/>
          </a:xfrm>
          <a:prstGeom prst="flowChartDecision">
            <a:avLst/>
          </a:prstGeom>
          <a:solidFill>
            <a:srgbClr val="E68245">
              <a:lumMod val="75000"/>
            </a:srgbClr>
          </a:solidFill>
          <a:ln w="25400" cap="flat" cmpd="sng" algn="ctr">
            <a:solidFill>
              <a:srgbClr val="F0D6A2">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vi-VN" sz="4000" b="1" i="0" u="none" strike="noStrike" kern="0" cap="none" spc="0" normalizeH="0" baseline="0" noProof="0" smtClean="0">
                <a:ln>
                  <a:noFill/>
                </a:ln>
                <a:solidFill>
                  <a:schemeClr val="bg1"/>
                </a:solidFill>
                <a:effectLst/>
                <a:uLnTx/>
                <a:uFillTx/>
                <a:latin typeface="Times New Roman" panose="02020603050405020304"/>
                <a:ea typeface="+mn-ea"/>
                <a:cs typeface="+mn-cs"/>
              </a:rPr>
              <a:t>BẢNG</a:t>
            </a:r>
            <a:endParaRPr kumimoji="0" lang="vi-VN" sz="4000" b="1" i="0" u="none" strike="noStrike" kern="0" cap="none" spc="0" normalizeH="0" baseline="0" noProof="0" smtClean="0">
              <a:ln>
                <a:noFill/>
              </a:ln>
              <a:solidFill>
                <a:schemeClr val="bg1"/>
              </a:solidFill>
              <a:effectLst/>
              <a:uLnTx/>
              <a:uFillTx/>
              <a:latin typeface="Times New Roman" panose="02020603050405020304"/>
              <a:ea typeface="+mn-ea"/>
              <a:cs typeface="+mn-cs"/>
            </a:endParaRPr>
          </a:p>
        </p:txBody>
      </p:sp>
      <p:sp>
        <p:nvSpPr>
          <p:cNvPr id="6" name="Hexagon 5"/>
          <p:cNvSpPr/>
          <p:nvPr/>
        </p:nvSpPr>
        <p:spPr>
          <a:xfrm>
            <a:off x="2982621" y="2048147"/>
            <a:ext cx="2039553" cy="1651669"/>
          </a:xfrm>
          <a:prstGeom prst="hexagon">
            <a:avLst/>
          </a:prstGeom>
          <a:solidFill>
            <a:srgbClr val="FFFF00"/>
          </a:solidFill>
          <a:ln w="25400" cap="flat" cmpd="sng" algn="ctr">
            <a:solidFill>
              <a:srgbClr val="F0D6A2">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vi-VN" sz="6000" b="1" i="0" u="none" strike="noStrike" kern="0" cap="none" spc="0" normalizeH="0" baseline="0" noProof="0" smtClean="0">
                <a:ln>
                  <a:noFill/>
                </a:ln>
                <a:solidFill>
                  <a:srgbClr val="332216"/>
                </a:solidFill>
                <a:effectLst/>
                <a:uLnTx/>
                <a:uFillTx/>
                <a:latin typeface="Arial" panose="020B0604020202020204"/>
              </a:rPr>
              <a:t>N1</a:t>
            </a:r>
            <a:endParaRPr kumimoji="0" lang="vi-VN" sz="6000" b="1" i="0" u="none" strike="noStrike" kern="0" cap="none" spc="0" normalizeH="0" baseline="0" noProof="0" smtClean="0">
              <a:ln>
                <a:noFill/>
              </a:ln>
              <a:solidFill>
                <a:srgbClr val="332216"/>
              </a:solidFill>
              <a:effectLst/>
              <a:uLnTx/>
              <a:uFillTx/>
              <a:latin typeface="Arial" panose="020B0604020202020204"/>
            </a:endParaRPr>
          </a:p>
        </p:txBody>
      </p:sp>
      <p:sp>
        <p:nvSpPr>
          <p:cNvPr id="7" name="Hexagon 6"/>
          <p:cNvSpPr/>
          <p:nvPr/>
        </p:nvSpPr>
        <p:spPr>
          <a:xfrm>
            <a:off x="6196828" y="2048147"/>
            <a:ext cx="2201591" cy="1651669"/>
          </a:xfrm>
          <a:prstGeom prst="hexagon">
            <a:avLst/>
          </a:prstGeom>
          <a:solidFill>
            <a:srgbClr val="FF3399"/>
          </a:solidFill>
          <a:ln w="25400" cap="flat" cmpd="sng" algn="ctr">
            <a:solidFill>
              <a:srgbClr val="F0D6A2">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vi-VN" sz="6000" b="1" i="0" u="none" strike="noStrike" kern="0" cap="none" spc="0" normalizeH="0" baseline="0" noProof="0" smtClean="0">
                <a:ln>
                  <a:noFill/>
                </a:ln>
                <a:solidFill>
                  <a:srgbClr val="332216"/>
                </a:solidFill>
                <a:effectLst/>
                <a:uLnTx/>
                <a:uFillTx/>
                <a:latin typeface="Arial" panose="020B0604020202020204"/>
              </a:rPr>
              <a:t>N3</a:t>
            </a:r>
            <a:endParaRPr kumimoji="0" lang="vi-VN" sz="6000" b="1" i="0" u="none" strike="noStrike" kern="0" cap="none" spc="0" normalizeH="0" baseline="0" noProof="0" smtClean="0">
              <a:ln>
                <a:noFill/>
              </a:ln>
              <a:solidFill>
                <a:srgbClr val="332216"/>
              </a:solidFill>
              <a:effectLst/>
              <a:uLnTx/>
              <a:uFillTx/>
              <a:latin typeface="Arial" panose="020B0604020202020204"/>
            </a:endParaRPr>
          </a:p>
        </p:txBody>
      </p:sp>
      <p:sp>
        <p:nvSpPr>
          <p:cNvPr id="8" name="Hexagon 7"/>
          <p:cNvSpPr/>
          <p:nvPr/>
        </p:nvSpPr>
        <p:spPr>
          <a:xfrm>
            <a:off x="2912022" y="4097208"/>
            <a:ext cx="2110151" cy="1600219"/>
          </a:xfrm>
          <a:prstGeom prst="hexagon">
            <a:avLst/>
          </a:prstGeom>
          <a:solidFill>
            <a:srgbClr val="FFCC99"/>
          </a:solidFill>
          <a:ln w="25400" cap="flat" cmpd="sng" algn="ctr">
            <a:solidFill>
              <a:srgbClr val="F0D6A2">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vi-VN" sz="6000" b="1" i="0" u="none" strike="noStrike" kern="0" cap="none" spc="0" normalizeH="0" baseline="0" noProof="0" smtClean="0">
                <a:ln>
                  <a:noFill/>
                </a:ln>
                <a:solidFill>
                  <a:srgbClr val="332216"/>
                </a:solidFill>
                <a:effectLst/>
                <a:uLnTx/>
                <a:uFillTx/>
                <a:latin typeface="Arial" panose="020B0604020202020204"/>
                <a:ea typeface="+mn-ea"/>
                <a:cs typeface="+mn-cs"/>
              </a:rPr>
              <a:t>N2</a:t>
            </a:r>
            <a:endParaRPr kumimoji="0" lang="vi-VN" sz="6000" b="1" i="0" u="none" strike="noStrike" kern="0" cap="none" spc="0" normalizeH="0" baseline="0" noProof="0" smtClean="0">
              <a:ln>
                <a:noFill/>
              </a:ln>
              <a:solidFill>
                <a:srgbClr val="332216"/>
              </a:solidFill>
              <a:effectLst/>
              <a:uLnTx/>
              <a:uFillTx/>
              <a:latin typeface="Arial" panose="020B0604020202020204"/>
              <a:ea typeface="+mn-ea"/>
              <a:cs typeface="+mn-cs"/>
            </a:endParaRPr>
          </a:p>
        </p:txBody>
      </p:sp>
      <p:sp>
        <p:nvSpPr>
          <p:cNvPr id="9" name="Hexagon 8"/>
          <p:cNvSpPr/>
          <p:nvPr/>
        </p:nvSpPr>
        <p:spPr>
          <a:xfrm>
            <a:off x="6196821" y="4115594"/>
            <a:ext cx="2206139" cy="1600219"/>
          </a:xfrm>
          <a:prstGeom prst="hexagon">
            <a:avLst/>
          </a:prstGeom>
          <a:solidFill>
            <a:srgbClr val="92D050"/>
          </a:solidFill>
          <a:ln w="25400" cap="flat" cmpd="sng" algn="ctr">
            <a:solidFill>
              <a:srgbClr val="F0D6A2">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vi-VN" sz="6000" b="1" i="0" u="none" strike="noStrike" kern="0" cap="none" spc="0" normalizeH="0" baseline="0" noProof="0" smtClean="0">
                <a:ln>
                  <a:noFill/>
                </a:ln>
                <a:solidFill>
                  <a:srgbClr val="332216"/>
                </a:solidFill>
                <a:effectLst/>
                <a:uLnTx/>
                <a:uFillTx/>
                <a:latin typeface="Arial" panose="020B0604020202020204"/>
                <a:ea typeface="+mn-ea"/>
                <a:cs typeface="+mn-cs"/>
              </a:rPr>
              <a:t>N4</a:t>
            </a:r>
            <a:endParaRPr kumimoji="0" lang="vi-VN" sz="6000" b="1" i="0" u="none" strike="noStrike" kern="0" cap="none" spc="0" normalizeH="0" baseline="0" noProof="0" smtClean="0">
              <a:ln>
                <a:noFill/>
              </a:ln>
              <a:solidFill>
                <a:srgbClr val="332216"/>
              </a:solidFill>
              <a:effectLst/>
              <a:uLnTx/>
              <a:uFillTx/>
              <a:latin typeface="Arial" panose="020B0604020202020204"/>
              <a:ea typeface="+mn-ea"/>
              <a:cs typeface="+mn-cs"/>
            </a:endParaRPr>
          </a:p>
        </p:txBody>
      </p:sp>
      <p:sp>
        <p:nvSpPr>
          <p:cNvPr id="10" name="Curved Left Arrow 9"/>
          <p:cNvSpPr/>
          <p:nvPr/>
        </p:nvSpPr>
        <p:spPr>
          <a:xfrm>
            <a:off x="8729003" y="2553285"/>
            <a:ext cx="1308296" cy="2546252"/>
          </a:xfrm>
          <a:prstGeom prst="curvedLeftArrow">
            <a:avLst/>
          </a:prstGeom>
          <a:solidFill>
            <a:srgbClr val="F0D6A2"/>
          </a:solidFill>
          <a:ln w="25400" cap="flat" cmpd="sng" algn="ctr">
            <a:solidFill>
              <a:srgbClr val="F0D6A2">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vi-VN" sz="1800" b="0" i="0" u="none" strike="noStrike" kern="0" cap="none" spc="0" normalizeH="0" baseline="0" noProof="0" smtClean="0">
              <a:ln>
                <a:noFill/>
              </a:ln>
              <a:solidFill>
                <a:srgbClr val="F0D6A2"/>
              </a:solidFill>
              <a:effectLst/>
              <a:uLnTx/>
              <a:uFillTx/>
              <a:latin typeface="Arial" panose="020B0604020202020204"/>
              <a:ea typeface="+mn-ea"/>
              <a:cs typeface="+mn-cs"/>
            </a:endParaRPr>
          </a:p>
        </p:txBody>
      </p:sp>
      <p:sp>
        <p:nvSpPr>
          <p:cNvPr id="11" name="Curved Left Arrow 10"/>
          <p:cNvSpPr/>
          <p:nvPr/>
        </p:nvSpPr>
        <p:spPr>
          <a:xfrm rot="11156491">
            <a:off x="846272" y="2515687"/>
            <a:ext cx="1308296" cy="2546252"/>
          </a:xfrm>
          <a:prstGeom prst="curvedLeftArrow">
            <a:avLst/>
          </a:prstGeom>
          <a:solidFill>
            <a:srgbClr val="F0D6A2"/>
          </a:solidFill>
          <a:ln w="25400" cap="flat" cmpd="sng" algn="ctr">
            <a:solidFill>
              <a:srgbClr val="F0D6A2">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vi-VN" sz="1800" b="0" i="0" u="none" strike="noStrike" kern="0" cap="none" spc="0" normalizeH="0" baseline="0" noProof="0" smtClean="0">
              <a:ln>
                <a:noFill/>
              </a:ln>
              <a:solidFill>
                <a:srgbClr val="F0D6A2"/>
              </a:solidFill>
              <a:effectLst/>
              <a:uLnTx/>
              <a:uFillTx/>
              <a:latin typeface="Arial" panose="020B0604020202020204"/>
              <a:ea typeface="+mn-ea"/>
              <a:cs typeface="+mn-cs"/>
            </a:endParaRPr>
          </a:p>
        </p:txBody>
      </p:sp>
      <p:sp>
        <p:nvSpPr>
          <p:cNvPr id="12" name="Curved Left Arrow 11"/>
          <p:cNvSpPr/>
          <p:nvPr/>
        </p:nvSpPr>
        <p:spPr>
          <a:xfrm rot="16200000">
            <a:off x="5483634" y="142162"/>
            <a:ext cx="554172" cy="2869809"/>
          </a:xfrm>
          <a:prstGeom prst="curvedLeftArrow">
            <a:avLst/>
          </a:prstGeom>
          <a:solidFill>
            <a:srgbClr val="F0D6A2"/>
          </a:solidFill>
          <a:ln w="25400" cap="flat" cmpd="sng" algn="ctr">
            <a:solidFill>
              <a:srgbClr val="F0D6A2">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vi-VN" sz="1800" b="0" i="0" u="none" strike="noStrike" kern="0" cap="none" spc="0" normalizeH="0" baseline="0" noProof="0" smtClean="0">
              <a:ln>
                <a:noFill/>
              </a:ln>
              <a:solidFill>
                <a:srgbClr val="F0D6A2"/>
              </a:solidFill>
              <a:effectLst/>
              <a:uLnTx/>
              <a:uFillTx/>
              <a:latin typeface="Arial" panose="020B0604020202020204"/>
              <a:ea typeface="+mn-ea"/>
              <a:cs typeface="+mn-cs"/>
            </a:endParaRPr>
          </a:p>
        </p:txBody>
      </p:sp>
      <p:sp>
        <p:nvSpPr>
          <p:cNvPr id="13" name="Curved Left Arrow 12"/>
          <p:cNvSpPr/>
          <p:nvPr/>
        </p:nvSpPr>
        <p:spPr>
          <a:xfrm rot="5400000">
            <a:off x="5213677" y="4492807"/>
            <a:ext cx="810697" cy="3357197"/>
          </a:xfrm>
          <a:prstGeom prst="curvedLeftArrow">
            <a:avLst/>
          </a:prstGeom>
          <a:solidFill>
            <a:srgbClr val="F0D6A2"/>
          </a:solidFill>
          <a:ln w="25400" cap="flat" cmpd="sng" algn="ctr">
            <a:solidFill>
              <a:srgbClr val="F0D6A2">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vi-VN" sz="1800" b="0" i="0" u="none" strike="noStrike" kern="0" cap="none" spc="0" normalizeH="0" baseline="0" noProof="0" smtClean="0">
              <a:ln>
                <a:noFill/>
              </a:ln>
              <a:solidFill>
                <a:srgbClr val="F0D6A2"/>
              </a:solidFill>
              <a:effectLst/>
              <a:uLnTx/>
              <a:uFillTx/>
              <a:latin typeface="Arial" panose="020B0604020202020204"/>
              <a:ea typeface="+mn-ea"/>
              <a:cs typeface="+mn-cs"/>
            </a:endParaRPr>
          </a:p>
        </p:txBody>
      </p:sp>
      <p:sp>
        <p:nvSpPr>
          <p:cNvPr id="14" name="Rectangle 13"/>
          <p:cNvSpPr/>
          <p:nvPr/>
        </p:nvSpPr>
        <p:spPr>
          <a:xfrm>
            <a:off x="106381" y="-4980"/>
            <a:ext cx="4219435" cy="729430"/>
          </a:xfrm>
          <a:prstGeom prst="rect">
            <a:avLst/>
          </a:prstGeom>
        </p:spPr>
        <p:txBody>
          <a:bodyPr wrap="square">
            <a:spAutoFit/>
          </a:bodyPr>
          <a:lstStyle/>
          <a:p>
            <a:pPr algn="just" defTabSz="1219200">
              <a:lnSpc>
                <a:spcPct val="115000"/>
              </a:lnSpc>
              <a:buClr>
                <a:srgbClr val="000000"/>
              </a:buClr>
            </a:pPr>
            <a:r>
              <a:rPr lang="vi-VN" sz="3600" kern="0" dirty="0">
                <a:solidFill>
                  <a:srgbClr val="FF0000"/>
                </a:solidFill>
                <a:latin typeface="Times New Roman" panose="02020603050405020304"/>
                <a:cs typeface="Times New Roman" panose="02020603050405020304"/>
                <a:sym typeface="Arial" panose="020B0604020202020204"/>
              </a:rPr>
              <a:t>Sơ đồ di chuyển PHT</a:t>
            </a:r>
            <a:endParaRPr lang="vi-VN" sz="3600" kern="100" dirty="0">
              <a:solidFill>
                <a:srgbClr val="FF0000"/>
              </a:solidFill>
              <a:latin typeface="Times New Roman" panose="02020603050405020304"/>
              <a:ea typeface="Calibri" panose="020F0502020204030204"/>
              <a:cs typeface="Times New Roman" panose="02020603050405020304"/>
              <a:sym typeface="Arial" panose="020B0604020202020204"/>
            </a:endParaRPr>
          </a:p>
        </p:txBody>
      </p:sp>
      <p:sp>
        <p:nvSpPr>
          <p:cNvPr id="2" name="Flowchart: Terminator 1"/>
          <p:cNvSpPr/>
          <p:nvPr/>
        </p:nvSpPr>
        <p:spPr>
          <a:xfrm>
            <a:off x="2216105" y="1308295"/>
            <a:ext cx="1866023" cy="585094"/>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smtClean="0"/>
              <a:t>CỤM A</a:t>
            </a:r>
            <a:endParaRPr lang="vi-VN" sz="2800" b="1"/>
          </a:p>
        </p:txBody>
      </p:sp>
      <p:sp>
        <p:nvSpPr>
          <p:cNvPr id="17" name="Flowchart: Terminator 16"/>
          <p:cNvSpPr/>
          <p:nvPr/>
        </p:nvSpPr>
        <p:spPr>
          <a:xfrm>
            <a:off x="7426504" y="1269047"/>
            <a:ext cx="1943833" cy="585094"/>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smtClean="0"/>
              <a:t>CỤM B</a:t>
            </a:r>
            <a:endParaRPr lang="vi-VN" sz="2800" b="1"/>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p:cNvSpPr>
            <a:spLocks noGrp="1" noRot="1" noChangeAspect="1" noMove="1" noResize="1" noEditPoints="1" noAdjustHandles="1" noChangeArrowheads="1" noChangeShapeType="1" noTextEdit="1"/>
          </p:cNvSpPr>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 name="Google Shape;501;p15"/>
          <p:cNvSpPr txBox="1"/>
          <p:nvPr/>
        </p:nvSpPr>
        <p:spPr>
          <a:xfrm>
            <a:off x="2282847" y="2907440"/>
            <a:ext cx="1867391" cy="1198612"/>
          </a:xfrm>
          <a:prstGeom prst="rect">
            <a:avLst/>
          </a:prstGeom>
          <a:noFill/>
          <a:ln>
            <a:noFill/>
          </a:ln>
        </p:spPr>
        <p:txBody>
          <a:bodyPr spcFirstLastPara="1" wrap="square" lIns="121900" tIns="121900" rIns="121900" bIns="1219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951230">
              <a:spcAft>
                <a:spcPts val="600"/>
              </a:spcAft>
              <a:defRPr/>
            </a:pPr>
            <a:r>
              <a:rPr lang="en-US" sz="7200" b="1" dirty="0">
                <a:solidFill>
                  <a:prstClr val="white"/>
                </a:solidFill>
                <a:latin typeface="Times New Roman" panose="02020603050405020304" pitchFamily="18" charset="0"/>
                <a:cs typeface="Times New Roman" panose="02020603050405020304" pitchFamily="18" charset="0"/>
                <a:sym typeface="Calibri" panose="020F0502020204030204"/>
              </a:rPr>
              <a:t>02</a:t>
            </a:r>
            <a:endParaRPr lang="en-US" sz="7200" b="1" dirty="0">
              <a:solidFill>
                <a:prstClr val="white"/>
              </a:solidFill>
              <a:latin typeface="Times New Roman" panose="02020603050405020304" pitchFamily="18" charset="0"/>
              <a:ea typeface="Calibri" panose="020F0502020204030204"/>
              <a:cs typeface="Times New Roman" panose="02020603050405020304" pitchFamily="18" charset="0"/>
              <a:sym typeface="Calibri" panose="020F0502020204030204"/>
            </a:endParaRPr>
          </a:p>
        </p:txBody>
      </p:sp>
      <p:pic>
        <p:nvPicPr>
          <p:cNvPr id="4" name="Picture 3"/>
          <p:cNvPicPr>
            <a:picLocks noChangeAspect="1"/>
          </p:cNvPicPr>
          <p:nvPr/>
        </p:nvPicPr>
        <p:blipFill>
          <a:blip r:embed="rId1"/>
          <a:stretch>
            <a:fillRect/>
          </a:stretch>
        </p:blipFill>
        <p:spPr>
          <a:xfrm>
            <a:off x="9859029" y="5327130"/>
            <a:ext cx="1941443" cy="1440373"/>
          </a:xfrm>
          <a:prstGeom prst="rect">
            <a:avLst/>
          </a:prstGeom>
        </p:spPr>
      </p:pic>
      <p:sp>
        <p:nvSpPr>
          <p:cNvPr id="5" name="Rectangle 1"/>
          <p:cNvSpPr>
            <a:spLocks noChangeArrowheads="1"/>
          </p:cNvSpPr>
          <p:nvPr/>
        </p:nvSpPr>
        <p:spPr bwMode="auto">
          <a:xfrm>
            <a:off x="1515061" y="19473"/>
            <a:ext cx="769171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marL="0" marR="0" lvl="0" indent="457200" algn="ctr" defTabSz="914400" rtl="0" eaLnBrk="1" fontAlgn="base" latinLnBrk="0" hangingPunct="1">
              <a:lnSpc>
                <a:spcPct val="100000"/>
              </a:lnSpc>
              <a:spcBef>
                <a:spcPct val="0"/>
              </a:spcBef>
              <a:spcAft>
                <a:spcPct val="0"/>
              </a:spcAft>
              <a:buClrTx/>
              <a:buSzTx/>
              <a:buFontTx/>
              <a:buNone/>
            </a:pPr>
            <a:r>
              <a:rPr kumimoji="0" lang="en-US" sz="2400" b="1" i="0" u="none" strike="noStrike" cap="none" normalizeH="0" baseline="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PHIẾU ĐÁNH GIÁ SẢN PHẨM NHÓM VỚI NHÓM</a:t>
            </a:r>
            <a:endParaRPr kumimoji="0" lang="vi-VN"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457200" algn="l" defTabSz="914400" rtl="0" eaLnBrk="0" fontAlgn="base" latinLnBrk="0" hangingPunct="0">
              <a:lnSpc>
                <a:spcPct val="100000"/>
              </a:lnSpc>
              <a:spcBef>
                <a:spcPct val="0"/>
              </a:spcBef>
              <a:spcAft>
                <a:spcPct val="0"/>
              </a:spcAft>
              <a:buClrTx/>
              <a:buSzTx/>
              <a:buFontTx/>
              <a:buNone/>
            </a:pPr>
            <a:endParaRPr kumimoji="0" lang="vi-VN"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p:txBody>
      </p:sp>
      <p:graphicFrame>
        <p:nvGraphicFramePr>
          <p:cNvPr id="2" name="Table 1"/>
          <p:cNvGraphicFramePr>
            <a:graphicFrameLocks noGrp="1"/>
          </p:cNvGraphicFramePr>
          <p:nvPr/>
        </p:nvGraphicFramePr>
        <p:xfrm>
          <a:off x="663957" y="636687"/>
          <a:ext cx="10640291" cy="6339840"/>
        </p:xfrm>
        <a:graphic>
          <a:graphicData uri="http://schemas.openxmlformats.org/drawingml/2006/table">
            <a:tbl>
              <a:tblPr firstRow="1" firstCol="1" bandRow="1"/>
              <a:tblGrid>
                <a:gridCol w="2789988"/>
                <a:gridCol w="3767259"/>
                <a:gridCol w="2315756"/>
                <a:gridCol w="1767288"/>
              </a:tblGrid>
              <a:tr h="1163748">
                <a:tc>
                  <a:txBody>
                    <a:bodyPr/>
                    <a:lstStyle/>
                    <a:p>
                      <a:pPr indent="457200" algn="ctr">
                        <a:lnSpc>
                          <a:spcPct val="150000"/>
                        </a:lnSpc>
                        <a:spcBef>
                          <a:spcPts val="600"/>
                        </a:spcBef>
                        <a:spcAft>
                          <a:spcPts val="0"/>
                        </a:spcAft>
                      </a:pPr>
                      <a:r>
                        <a:rPr lang="en-US" sz="1600" b="1">
                          <a:effectLst/>
                          <a:latin typeface="Times New Roman" panose="02020603050405020304"/>
                          <a:ea typeface="Arial" panose="020B0604020202020204"/>
                          <a:cs typeface="Times New Roman" panose="02020603050405020304"/>
                        </a:rPr>
                        <a:t> </a:t>
                      </a:r>
                      <a:endParaRPr lang="vi-VN" sz="1600">
                        <a:effectLst/>
                        <a:latin typeface="Times New Roman" panose="02020603050405020304"/>
                        <a:ea typeface="Arial" panose="020B0604020202020204"/>
                        <a:cs typeface="Times New Roman" panose="02020603050405020304"/>
                      </a:endParaRPr>
                    </a:p>
                    <a:p>
                      <a:pPr indent="457200" algn="ctr">
                        <a:lnSpc>
                          <a:spcPct val="150000"/>
                        </a:lnSpc>
                        <a:spcBef>
                          <a:spcPts val="600"/>
                        </a:spcBef>
                        <a:spcAft>
                          <a:spcPts val="0"/>
                        </a:spcAft>
                      </a:pPr>
                      <a:r>
                        <a:rPr lang="en-US" sz="1600" b="1">
                          <a:effectLst/>
                          <a:latin typeface="Times New Roman" panose="02020603050405020304"/>
                          <a:ea typeface="Arial" panose="020B0604020202020204"/>
                          <a:cs typeface="Times New Roman" panose="02020603050405020304"/>
                        </a:rPr>
                        <a:t>CÁC TIÊU CHÍ</a:t>
                      </a:r>
                      <a:endParaRPr lang="vi-VN" sz="1600">
                        <a:effectLst/>
                        <a:latin typeface="Times New Roman" panose="02020603050405020304"/>
                        <a:ea typeface="Arial" panose="020B0604020202020204"/>
                        <a:cs typeface="Times New Roman" panose="02020603050405020304"/>
                      </a:endParaRPr>
                    </a:p>
                  </a:txBody>
                  <a:tcPr marL="47127" marR="471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indent="457200">
                        <a:lnSpc>
                          <a:spcPct val="150000"/>
                        </a:lnSpc>
                        <a:spcBef>
                          <a:spcPts val="600"/>
                        </a:spcBef>
                        <a:spcAft>
                          <a:spcPts val="0"/>
                        </a:spcAft>
                      </a:pPr>
                      <a:r>
                        <a:rPr lang="en-US" sz="1600">
                          <a:effectLst/>
                          <a:latin typeface="Times New Roman" panose="02020603050405020304"/>
                          <a:ea typeface="Arial" panose="020B0604020202020204"/>
                          <a:cs typeface="Times New Roman" panose="02020603050405020304"/>
                        </a:rPr>
                        <a:t> </a:t>
                      </a:r>
                      <a:endParaRPr lang="vi-VN" sz="1600">
                        <a:effectLst/>
                        <a:latin typeface="Times New Roman" panose="02020603050405020304"/>
                        <a:ea typeface="Arial" panose="020B0604020202020204"/>
                        <a:cs typeface="Times New Roman" panose="02020603050405020304"/>
                      </a:endParaRPr>
                    </a:p>
                  </a:txBody>
                  <a:tcPr marL="47127" marR="471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indent="457200" algn="ctr">
                        <a:lnSpc>
                          <a:spcPct val="150000"/>
                        </a:lnSpc>
                        <a:spcBef>
                          <a:spcPts val="600"/>
                        </a:spcBef>
                        <a:spcAft>
                          <a:spcPts val="0"/>
                        </a:spcAft>
                      </a:pPr>
                      <a:r>
                        <a:rPr lang="en-US" sz="1600" b="1">
                          <a:effectLst/>
                          <a:latin typeface="Times New Roman" panose="02020603050405020304"/>
                          <a:ea typeface="Arial" panose="020B0604020202020204"/>
                          <a:cs typeface="Times New Roman" panose="02020603050405020304"/>
                        </a:rPr>
                        <a:t> </a:t>
                      </a:r>
                      <a:endParaRPr lang="vi-VN" sz="1600">
                        <a:effectLst/>
                        <a:latin typeface="Times New Roman" panose="02020603050405020304"/>
                        <a:ea typeface="Arial" panose="020B0604020202020204"/>
                        <a:cs typeface="Times New Roman" panose="02020603050405020304"/>
                      </a:endParaRPr>
                    </a:p>
                    <a:p>
                      <a:pPr indent="457200" algn="ctr">
                        <a:lnSpc>
                          <a:spcPct val="150000"/>
                        </a:lnSpc>
                        <a:spcBef>
                          <a:spcPts val="600"/>
                        </a:spcBef>
                        <a:spcAft>
                          <a:spcPts val="0"/>
                        </a:spcAft>
                      </a:pPr>
                      <a:r>
                        <a:rPr lang="en-US" sz="1600" b="1">
                          <a:effectLst/>
                          <a:latin typeface="Times New Roman" panose="02020603050405020304"/>
                          <a:ea typeface="Arial" panose="020B0604020202020204"/>
                          <a:cs typeface="Times New Roman" panose="02020603050405020304"/>
                        </a:rPr>
                        <a:t>ĐIỂM TỐI ĐA</a:t>
                      </a:r>
                      <a:endParaRPr lang="vi-VN" sz="1600">
                        <a:effectLst/>
                        <a:latin typeface="Times New Roman" panose="02020603050405020304"/>
                        <a:ea typeface="Arial" panose="020B0604020202020204"/>
                        <a:cs typeface="Times New Roman" panose="02020603050405020304"/>
                      </a:endParaRPr>
                    </a:p>
                  </a:txBody>
                  <a:tcPr marL="47127" marR="471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indent="457200">
                        <a:lnSpc>
                          <a:spcPct val="150000"/>
                        </a:lnSpc>
                        <a:spcBef>
                          <a:spcPts val="600"/>
                        </a:spcBef>
                        <a:spcAft>
                          <a:spcPts val="0"/>
                        </a:spcAft>
                      </a:pPr>
                      <a:r>
                        <a:rPr lang="en-US" sz="1600" b="1">
                          <a:effectLst/>
                          <a:latin typeface="Times New Roman" panose="02020603050405020304"/>
                          <a:ea typeface="Arial" panose="020B0604020202020204"/>
                          <a:cs typeface="Times New Roman" panose="02020603050405020304"/>
                        </a:rPr>
                        <a:t> </a:t>
                      </a:r>
                      <a:endParaRPr lang="vi-VN" sz="1600">
                        <a:effectLst/>
                        <a:latin typeface="Times New Roman" panose="02020603050405020304"/>
                        <a:ea typeface="Arial" panose="020B0604020202020204"/>
                        <a:cs typeface="Times New Roman" panose="02020603050405020304"/>
                      </a:endParaRPr>
                    </a:p>
                    <a:p>
                      <a:pPr indent="457200">
                        <a:lnSpc>
                          <a:spcPct val="150000"/>
                        </a:lnSpc>
                        <a:spcBef>
                          <a:spcPts val="600"/>
                        </a:spcBef>
                        <a:spcAft>
                          <a:spcPts val="0"/>
                        </a:spcAft>
                      </a:pPr>
                      <a:r>
                        <a:rPr lang="en-US" sz="1600" b="1">
                          <a:effectLst/>
                          <a:latin typeface="Times New Roman" panose="02020603050405020304"/>
                          <a:ea typeface="Arial" panose="020B0604020202020204"/>
                          <a:cs typeface="Times New Roman" panose="02020603050405020304"/>
                        </a:rPr>
                        <a:t>NHÓM….</a:t>
                      </a:r>
                      <a:endParaRPr lang="vi-VN" sz="1600">
                        <a:effectLst/>
                        <a:latin typeface="Times New Roman" panose="02020603050405020304"/>
                        <a:ea typeface="Arial" panose="020B0604020202020204"/>
                        <a:cs typeface="Times New Roman" panose="02020603050405020304"/>
                      </a:endParaRPr>
                    </a:p>
                    <a:p>
                      <a:pPr indent="457200">
                        <a:lnSpc>
                          <a:spcPct val="150000"/>
                        </a:lnSpc>
                        <a:spcBef>
                          <a:spcPts val="600"/>
                        </a:spcBef>
                        <a:spcAft>
                          <a:spcPts val="0"/>
                        </a:spcAft>
                      </a:pPr>
                      <a:r>
                        <a:rPr lang="en-US" sz="1600" b="1">
                          <a:effectLst/>
                          <a:latin typeface="Times New Roman" panose="02020603050405020304"/>
                          <a:ea typeface="Arial" panose="020B0604020202020204"/>
                          <a:cs typeface="Times New Roman" panose="02020603050405020304"/>
                        </a:rPr>
                        <a:t> </a:t>
                      </a:r>
                      <a:endParaRPr lang="vi-VN" sz="1600">
                        <a:effectLst/>
                        <a:latin typeface="Times New Roman" panose="02020603050405020304"/>
                        <a:ea typeface="Arial" panose="020B0604020202020204"/>
                        <a:cs typeface="Times New Roman" panose="02020603050405020304"/>
                      </a:endParaRPr>
                    </a:p>
                  </a:txBody>
                  <a:tcPr marL="47127" marR="471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r>
              <a:tr h="737224">
                <a:tc>
                  <a:txBody>
                    <a:bodyPr/>
                    <a:lstStyle/>
                    <a:p>
                      <a:pPr indent="457200" algn="ctr">
                        <a:lnSpc>
                          <a:spcPct val="150000"/>
                        </a:lnSpc>
                        <a:spcBef>
                          <a:spcPts val="600"/>
                        </a:spcBef>
                        <a:spcAft>
                          <a:spcPts val="0"/>
                        </a:spcAft>
                      </a:pPr>
                      <a:r>
                        <a:rPr lang="en-US" sz="1600" b="1">
                          <a:effectLst/>
                          <a:latin typeface="Times New Roman" panose="02020603050405020304"/>
                          <a:ea typeface="Arial" panose="020B0604020202020204"/>
                          <a:cs typeface="Times New Roman" panose="02020603050405020304"/>
                        </a:rPr>
                        <a:t>NỘI DUNG</a:t>
                      </a:r>
                      <a:endParaRPr lang="vi-VN" sz="1600">
                        <a:effectLst/>
                        <a:latin typeface="Times New Roman" panose="02020603050405020304"/>
                        <a:ea typeface="Arial" panose="020B0604020202020204"/>
                        <a:cs typeface="Times New Roman" panose="02020603050405020304"/>
                      </a:endParaRPr>
                    </a:p>
                    <a:p>
                      <a:pPr indent="457200" algn="ctr">
                        <a:lnSpc>
                          <a:spcPct val="150000"/>
                        </a:lnSpc>
                        <a:spcBef>
                          <a:spcPts val="600"/>
                        </a:spcBef>
                        <a:spcAft>
                          <a:spcPts val="0"/>
                        </a:spcAft>
                      </a:pPr>
                      <a:r>
                        <a:rPr lang="en-US" sz="1600" b="1">
                          <a:effectLst/>
                          <a:latin typeface="Times New Roman" panose="02020603050405020304"/>
                          <a:ea typeface="Arial" panose="020B0604020202020204"/>
                          <a:cs typeface="Times New Roman" panose="02020603050405020304"/>
                        </a:rPr>
                        <a:t> </a:t>
                      </a:r>
                      <a:endParaRPr lang="vi-VN" sz="1600">
                        <a:effectLst/>
                        <a:latin typeface="Times New Roman" panose="02020603050405020304"/>
                        <a:ea typeface="Arial" panose="020B0604020202020204"/>
                        <a:cs typeface="Times New Roman" panose="02020603050405020304"/>
                      </a:endParaRPr>
                    </a:p>
                  </a:txBody>
                  <a:tcPr marL="47127" marR="471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7200" algn="ctr">
                        <a:lnSpc>
                          <a:spcPct val="100000"/>
                        </a:lnSpc>
                        <a:spcBef>
                          <a:spcPts val="600"/>
                        </a:spcBef>
                        <a:spcAft>
                          <a:spcPts val="0"/>
                        </a:spcAft>
                      </a:pPr>
                      <a:r>
                        <a:rPr lang="en-US" sz="2200" b="1">
                          <a:effectLst/>
                          <a:latin typeface="Times New Roman" panose="02020603050405020304"/>
                          <a:ea typeface="Arial" panose="020B0604020202020204"/>
                          <a:cs typeface="Times New Roman" panose="02020603050405020304"/>
                        </a:rPr>
                        <a:t>Đúng yêu cầu, thể hiện  nội dung đầy đủ.</a:t>
                      </a:r>
                      <a:endParaRPr lang="vi-VN" sz="2200">
                        <a:effectLst/>
                        <a:latin typeface="Times New Roman" panose="02020603050405020304"/>
                        <a:ea typeface="Arial" panose="020B0604020202020204"/>
                        <a:cs typeface="Times New Roman" panose="02020603050405020304"/>
                      </a:endParaRPr>
                    </a:p>
                  </a:txBody>
                  <a:tcPr marL="47127" marR="471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7200" algn="ctr">
                        <a:lnSpc>
                          <a:spcPct val="150000"/>
                        </a:lnSpc>
                        <a:spcBef>
                          <a:spcPts val="600"/>
                        </a:spcBef>
                        <a:spcAft>
                          <a:spcPts val="0"/>
                        </a:spcAft>
                      </a:pPr>
                      <a:r>
                        <a:rPr lang="en-US" sz="2200" b="1">
                          <a:effectLst/>
                          <a:latin typeface="Times New Roman" panose="02020603050405020304"/>
                          <a:ea typeface="Arial" panose="020B0604020202020204"/>
                          <a:cs typeface="Times New Roman" panose="02020603050405020304"/>
                        </a:rPr>
                        <a:t>30 điểm</a:t>
                      </a:r>
                      <a:endParaRPr lang="vi-VN" sz="2200">
                        <a:effectLst/>
                        <a:latin typeface="Times New Roman" panose="02020603050405020304"/>
                        <a:ea typeface="Arial" panose="020B0604020202020204"/>
                        <a:cs typeface="Times New Roman" panose="02020603050405020304"/>
                      </a:endParaRPr>
                    </a:p>
                  </a:txBody>
                  <a:tcPr marL="47127" marR="471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7200">
                        <a:lnSpc>
                          <a:spcPct val="150000"/>
                        </a:lnSpc>
                        <a:spcBef>
                          <a:spcPts val="600"/>
                        </a:spcBef>
                        <a:spcAft>
                          <a:spcPts val="0"/>
                        </a:spcAft>
                      </a:pPr>
                      <a:r>
                        <a:rPr lang="en-US" sz="1600" b="1">
                          <a:effectLst/>
                          <a:latin typeface="Times New Roman" panose="02020603050405020304"/>
                          <a:ea typeface="Arial" panose="020B0604020202020204"/>
                          <a:cs typeface="Times New Roman" panose="02020603050405020304"/>
                        </a:rPr>
                        <a:t> </a:t>
                      </a:r>
                      <a:endParaRPr lang="vi-VN" sz="1600">
                        <a:effectLst/>
                        <a:latin typeface="Times New Roman" panose="02020603050405020304"/>
                        <a:ea typeface="Arial" panose="020B0604020202020204"/>
                        <a:cs typeface="Times New Roman" panose="02020603050405020304"/>
                      </a:endParaRPr>
                    </a:p>
                  </a:txBody>
                  <a:tcPr marL="47127" marR="471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37224">
                <a:tc>
                  <a:txBody>
                    <a:bodyPr/>
                    <a:lstStyle/>
                    <a:p>
                      <a:pPr indent="457200" algn="ctr">
                        <a:lnSpc>
                          <a:spcPct val="150000"/>
                        </a:lnSpc>
                        <a:spcBef>
                          <a:spcPts val="600"/>
                        </a:spcBef>
                        <a:spcAft>
                          <a:spcPts val="0"/>
                        </a:spcAft>
                      </a:pPr>
                      <a:r>
                        <a:rPr lang="en-US" sz="1600" b="1">
                          <a:effectLst/>
                          <a:latin typeface="Times New Roman" panose="02020603050405020304"/>
                          <a:ea typeface="Arial" panose="020B0604020202020204"/>
                          <a:cs typeface="Times New Roman" panose="02020603050405020304"/>
                        </a:rPr>
                        <a:t>HÌNH THỨC</a:t>
                      </a:r>
                      <a:endParaRPr lang="vi-VN" sz="1600">
                        <a:effectLst/>
                        <a:latin typeface="Times New Roman" panose="02020603050405020304"/>
                        <a:ea typeface="Arial" panose="020B0604020202020204"/>
                        <a:cs typeface="Times New Roman" panose="02020603050405020304"/>
                      </a:endParaRPr>
                    </a:p>
                    <a:p>
                      <a:pPr indent="457200" algn="ctr">
                        <a:lnSpc>
                          <a:spcPct val="150000"/>
                        </a:lnSpc>
                        <a:spcBef>
                          <a:spcPts val="600"/>
                        </a:spcBef>
                        <a:spcAft>
                          <a:spcPts val="0"/>
                        </a:spcAft>
                      </a:pPr>
                      <a:r>
                        <a:rPr lang="en-US" sz="1600" b="1">
                          <a:effectLst/>
                          <a:latin typeface="Times New Roman" panose="02020603050405020304"/>
                          <a:ea typeface="Arial" panose="020B0604020202020204"/>
                          <a:cs typeface="Times New Roman" panose="02020603050405020304"/>
                        </a:rPr>
                        <a:t> </a:t>
                      </a:r>
                      <a:endParaRPr lang="vi-VN" sz="1600">
                        <a:effectLst/>
                        <a:latin typeface="Times New Roman" panose="02020603050405020304"/>
                        <a:ea typeface="Arial" panose="020B0604020202020204"/>
                        <a:cs typeface="Times New Roman" panose="02020603050405020304"/>
                      </a:endParaRPr>
                    </a:p>
                  </a:txBody>
                  <a:tcPr marL="47127" marR="471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7200" algn="ctr">
                        <a:lnSpc>
                          <a:spcPct val="100000"/>
                        </a:lnSpc>
                        <a:spcBef>
                          <a:spcPts val="600"/>
                        </a:spcBef>
                        <a:spcAft>
                          <a:spcPts val="0"/>
                        </a:spcAft>
                      </a:pPr>
                      <a:r>
                        <a:rPr lang="en-US" sz="2200" b="1">
                          <a:effectLst/>
                          <a:latin typeface="Times New Roman" panose="02020603050405020304"/>
                          <a:ea typeface="Arial" panose="020B0604020202020204"/>
                          <a:cs typeface="Times New Roman" panose="02020603050405020304"/>
                        </a:rPr>
                        <a:t>Sản phẩm trình bày cụ thể,  rõ ràng .</a:t>
                      </a:r>
                      <a:endParaRPr lang="vi-VN" sz="2200">
                        <a:effectLst/>
                        <a:latin typeface="Times New Roman" panose="02020603050405020304"/>
                        <a:ea typeface="Arial" panose="020B0604020202020204"/>
                        <a:cs typeface="Times New Roman" panose="02020603050405020304"/>
                      </a:endParaRPr>
                    </a:p>
                  </a:txBody>
                  <a:tcPr marL="47127" marR="471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7200" algn="ctr">
                        <a:lnSpc>
                          <a:spcPct val="150000"/>
                        </a:lnSpc>
                        <a:spcBef>
                          <a:spcPts val="600"/>
                        </a:spcBef>
                        <a:spcAft>
                          <a:spcPts val="0"/>
                        </a:spcAft>
                      </a:pPr>
                      <a:r>
                        <a:rPr lang="en-US" sz="2200" b="1">
                          <a:effectLst/>
                          <a:latin typeface="Times New Roman" panose="02020603050405020304"/>
                          <a:ea typeface="Arial" panose="020B0604020202020204"/>
                          <a:cs typeface="Times New Roman" panose="02020603050405020304"/>
                        </a:rPr>
                        <a:t>20 điểm</a:t>
                      </a:r>
                      <a:endParaRPr lang="vi-VN" sz="2200">
                        <a:effectLst/>
                        <a:latin typeface="Times New Roman" panose="02020603050405020304"/>
                        <a:ea typeface="Arial" panose="020B0604020202020204"/>
                        <a:cs typeface="Times New Roman" panose="02020603050405020304"/>
                      </a:endParaRPr>
                    </a:p>
                  </a:txBody>
                  <a:tcPr marL="47127" marR="471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7200">
                        <a:lnSpc>
                          <a:spcPct val="150000"/>
                        </a:lnSpc>
                        <a:spcBef>
                          <a:spcPts val="600"/>
                        </a:spcBef>
                        <a:spcAft>
                          <a:spcPts val="0"/>
                        </a:spcAft>
                      </a:pPr>
                      <a:r>
                        <a:rPr lang="en-US" sz="1600" b="1">
                          <a:effectLst/>
                          <a:latin typeface="Times New Roman" panose="02020603050405020304"/>
                          <a:ea typeface="Arial" panose="020B0604020202020204"/>
                          <a:cs typeface="Times New Roman" panose="02020603050405020304"/>
                        </a:rPr>
                        <a:t> </a:t>
                      </a:r>
                      <a:endParaRPr lang="vi-VN" sz="1600">
                        <a:effectLst/>
                        <a:latin typeface="Times New Roman" panose="02020603050405020304"/>
                        <a:ea typeface="Arial" panose="020B0604020202020204"/>
                        <a:cs typeface="Times New Roman" panose="02020603050405020304"/>
                      </a:endParaRPr>
                    </a:p>
                  </a:txBody>
                  <a:tcPr marL="47127" marR="471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63748">
                <a:tc>
                  <a:txBody>
                    <a:bodyPr/>
                    <a:lstStyle/>
                    <a:p>
                      <a:pPr indent="457200" algn="ctr">
                        <a:lnSpc>
                          <a:spcPct val="150000"/>
                        </a:lnSpc>
                        <a:spcBef>
                          <a:spcPts val="600"/>
                        </a:spcBef>
                        <a:spcAft>
                          <a:spcPts val="0"/>
                        </a:spcAft>
                      </a:pPr>
                      <a:r>
                        <a:rPr lang="en-US" sz="1600" b="1">
                          <a:effectLst/>
                          <a:latin typeface="Times New Roman" panose="02020603050405020304"/>
                          <a:ea typeface="Arial" panose="020B0604020202020204"/>
                          <a:cs typeface="Times New Roman" panose="02020603050405020304"/>
                        </a:rPr>
                        <a:t>THUYẾT TRÌNH</a:t>
                      </a:r>
                      <a:endParaRPr lang="vi-VN" sz="1600">
                        <a:effectLst/>
                        <a:latin typeface="Times New Roman" panose="02020603050405020304"/>
                        <a:ea typeface="Arial" panose="020B0604020202020204"/>
                        <a:cs typeface="Times New Roman" panose="02020603050405020304"/>
                      </a:endParaRPr>
                    </a:p>
                    <a:p>
                      <a:pPr indent="457200" algn="ctr">
                        <a:lnSpc>
                          <a:spcPct val="150000"/>
                        </a:lnSpc>
                        <a:spcBef>
                          <a:spcPts val="600"/>
                        </a:spcBef>
                        <a:spcAft>
                          <a:spcPts val="0"/>
                        </a:spcAft>
                      </a:pPr>
                      <a:r>
                        <a:rPr lang="en-US" sz="1600" b="1">
                          <a:effectLst/>
                          <a:latin typeface="Times New Roman" panose="02020603050405020304"/>
                          <a:ea typeface="Arial" panose="020B0604020202020204"/>
                          <a:cs typeface="Times New Roman" panose="02020603050405020304"/>
                        </a:rPr>
                        <a:t> </a:t>
                      </a:r>
                      <a:endParaRPr lang="vi-VN" sz="1600">
                        <a:effectLst/>
                        <a:latin typeface="Times New Roman" panose="02020603050405020304"/>
                        <a:ea typeface="Arial" panose="020B0604020202020204"/>
                        <a:cs typeface="Times New Roman" panose="02020603050405020304"/>
                      </a:endParaRPr>
                    </a:p>
                    <a:p>
                      <a:pPr indent="457200" algn="ctr">
                        <a:lnSpc>
                          <a:spcPct val="150000"/>
                        </a:lnSpc>
                        <a:spcBef>
                          <a:spcPts val="600"/>
                        </a:spcBef>
                        <a:spcAft>
                          <a:spcPts val="0"/>
                        </a:spcAft>
                      </a:pPr>
                      <a:r>
                        <a:rPr lang="en-US" sz="1600" b="1">
                          <a:effectLst/>
                          <a:latin typeface="Times New Roman" panose="02020603050405020304"/>
                          <a:ea typeface="Arial" panose="020B0604020202020204"/>
                          <a:cs typeface="Times New Roman" panose="02020603050405020304"/>
                        </a:rPr>
                        <a:t> </a:t>
                      </a:r>
                      <a:endParaRPr lang="vi-VN" sz="1600">
                        <a:effectLst/>
                        <a:latin typeface="Times New Roman" panose="02020603050405020304"/>
                        <a:ea typeface="Arial" panose="020B0604020202020204"/>
                        <a:cs typeface="Times New Roman" panose="02020603050405020304"/>
                      </a:endParaRPr>
                    </a:p>
                  </a:txBody>
                  <a:tcPr marL="47127" marR="471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7200" algn="ctr">
                        <a:lnSpc>
                          <a:spcPct val="100000"/>
                        </a:lnSpc>
                        <a:spcBef>
                          <a:spcPts val="600"/>
                        </a:spcBef>
                        <a:spcAft>
                          <a:spcPts val="0"/>
                        </a:spcAft>
                      </a:pPr>
                      <a:r>
                        <a:rPr lang="en-US" sz="2200" b="1">
                          <a:effectLst/>
                          <a:latin typeface="Times New Roman" panose="02020603050405020304"/>
                          <a:ea typeface="Arial" panose="020B0604020202020204"/>
                          <a:cs typeface="Times New Roman" panose="02020603050405020304"/>
                        </a:rPr>
                        <a:t>Hấp dẫn, lôi cuốn, tự tin, cử chỉ, lời nói phù hợp.</a:t>
                      </a:r>
                      <a:endParaRPr lang="vi-VN" sz="2200">
                        <a:effectLst/>
                        <a:latin typeface="Times New Roman" panose="02020603050405020304"/>
                        <a:ea typeface="Arial" panose="020B0604020202020204"/>
                        <a:cs typeface="Times New Roman" panose="02020603050405020304"/>
                      </a:endParaRPr>
                    </a:p>
                  </a:txBody>
                  <a:tcPr marL="47127" marR="471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lgn="ctr">
                        <a:lnSpc>
                          <a:spcPct val="150000"/>
                        </a:lnSpc>
                        <a:spcBef>
                          <a:spcPts val="600"/>
                        </a:spcBef>
                        <a:spcAft>
                          <a:spcPts val="0"/>
                        </a:spcAft>
                        <a:buFont typeface="+mj-lt"/>
                        <a:buNone/>
                      </a:pPr>
                      <a:r>
                        <a:rPr lang="vi-VN" sz="2200" b="1" smtClean="0">
                          <a:effectLst/>
                          <a:latin typeface="Times New Roman" panose="02020603050405020304"/>
                          <a:ea typeface="Arial" panose="020B0604020202020204"/>
                          <a:cs typeface="Times New Roman" panose="02020603050405020304"/>
                        </a:rPr>
                        <a:t>        30 </a:t>
                      </a:r>
                      <a:r>
                        <a:rPr lang="en-US" sz="2200" b="1" smtClean="0">
                          <a:effectLst/>
                          <a:latin typeface="Times New Roman" panose="02020603050405020304"/>
                          <a:ea typeface="Arial" panose="020B0604020202020204"/>
                          <a:cs typeface="Times New Roman" panose="02020603050405020304"/>
                        </a:rPr>
                        <a:t>điểm</a:t>
                      </a:r>
                      <a:endParaRPr lang="vi-VN" sz="2200">
                        <a:effectLst/>
                        <a:latin typeface="Times New Roman" panose="02020603050405020304"/>
                        <a:ea typeface="Arial" panose="020B0604020202020204"/>
                        <a:cs typeface="Times New Roman" panose="02020603050405020304"/>
                      </a:endParaRPr>
                    </a:p>
                  </a:txBody>
                  <a:tcPr marL="47127" marR="471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7200">
                        <a:lnSpc>
                          <a:spcPct val="150000"/>
                        </a:lnSpc>
                        <a:spcBef>
                          <a:spcPts val="600"/>
                        </a:spcBef>
                        <a:spcAft>
                          <a:spcPts val="0"/>
                        </a:spcAft>
                      </a:pPr>
                      <a:r>
                        <a:rPr lang="en-US" sz="1600" b="1">
                          <a:effectLst/>
                          <a:latin typeface="Times New Roman" panose="02020603050405020304"/>
                          <a:ea typeface="Arial" panose="020B0604020202020204"/>
                          <a:cs typeface="Times New Roman" panose="02020603050405020304"/>
                        </a:rPr>
                        <a:t> </a:t>
                      </a:r>
                      <a:endParaRPr lang="vi-VN" sz="1600">
                        <a:effectLst/>
                        <a:latin typeface="Times New Roman" panose="02020603050405020304"/>
                        <a:ea typeface="Arial" panose="020B0604020202020204"/>
                        <a:cs typeface="Times New Roman" panose="02020603050405020304"/>
                      </a:endParaRPr>
                    </a:p>
                  </a:txBody>
                  <a:tcPr marL="47127" marR="471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67817">
                <a:tc>
                  <a:txBody>
                    <a:bodyPr/>
                    <a:lstStyle/>
                    <a:p>
                      <a:pPr indent="457200" algn="ctr">
                        <a:lnSpc>
                          <a:spcPct val="150000"/>
                        </a:lnSpc>
                        <a:spcBef>
                          <a:spcPts val="600"/>
                        </a:spcBef>
                        <a:spcAft>
                          <a:spcPts val="0"/>
                        </a:spcAft>
                      </a:pPr>
                      <a:r>
                        <a:rPr lang="en-US" sz="1600" b="1">
                          <a:effectLst/>
                          <a:latin typeface="Times New Roman" panose="02020603050405020304"/>
                          <a:ea typeface="Arial" panose="020B0604020202020204"/>
                          <a:cs typeface="Times New Roman" panose="02020603050405020304"/>
                        </a:rPr>
                        <a:t>HOẠT ĐỘNG NHÓM</a:t>
                      </a:r>
                      <a:endParaRPr lang="vi-VN" sz="1600">
                        <a:effectLst/>
                        <a:latin typeface="Times New Roman" panose="02020603050405020304"/>
                        <a:ea typeface="Arial" panose="020B0604020202020204"/>
                        <a:cs typeface="Times New Roman" panose="02020603050405020304"/>
                      </a:endParaRPr>
                    </a:p>
                  </a:txBody>
                  <a:tcPr marL="47127" marR="471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7200" algn="ctr">
                        <a:lnSpc>
                          <a:spcPct val="100000"/>
                        </a:lnSpc>
                        <a:spcBef>
                          <a:spcPts val="600"/>
                        </a:spcBef>
                        <a:spcAft>
                          <a:spcPts val="0"/>
                        </a:spcAft>
                      </a:pPr>
                      <a:r>
                        <a:rPr lang="en-US" sz="2200" b="1">
                          <a:effectLst/>
                          <a:latin typeface="Times New Roman" panose="02020603050405020304"/>
                          <a:ea typeface="Arial" panose="020B0604020202020204"/>
                          <a:cs typeface="Times New Roman" panose="02020603050405020304"/>
                        </a:rPr>
                        <a:t>Các thành viên phối hợp </a:t>
                      </a:r>
                      <a:r>
                        <a:rPr lang="en-US" sz="2200" b="1" smtClean="0">
                          <a:effectLst/>
                          <a:latin typeface="Times New Roman" panose="02020603050405020304"/>
                          <a:ea typeface="Arial" panose="020B0604020202020204"/>
                          <a:cs typeface="Times New Roman" panose="02020603050405020304"/>
                        </a:rPr>
                        <a:t>tốt,</a:t>
                      </a:r>
                      <a:r>
                        <a:rPr lang="en-US" sz="2200" b="0" baseline="0">
                          <a:effectLst/>
                          <a:latin typeface="Times New Roman" panose="02020603050405020304"/>
                          <a:ea typeface="Arial" panose="020B0604020202020204"/>
                          <a:cs typeface="Times New Roman" panose="02020603050405020304"/>
                        </a:rPr>
                        <a:t> </a:t>
                      </a:r>
                      <a:r>
                        <a:rPr lang="en-US" sz="2200" b="1" smtClean="0">
                          <a:effectLst/>
                          <a:latin typeface="Times New Roman" panose="02020603050405020304"/>
                          <a:ea typeface="Arial" panose="020B0604020202020204"/>
                          <a:cs typeface="Times New Roman" panose="02020603050405020304"/>
                        </a:rPr>
                        <a:t>hiệu </a:t>
                      </a:r>
                      <a:r>
                        <a:rPr lang="en-US" sz="2200" b="1">
                          <a:effectLst/>
                          <a:latin typeface="Times New Roman" panose="02020603050405020304"/>
                          <a:ea typeface="Arial" panose="020B0604020202020204"/>
                          <a:cs typeface="Times New Roman" panose="02020603050405020304"/>
                        </a:rPr>
                        <a:t>quả.</a:t>
                      </a:r>
                      <a:endParaRPr lang="vi-VN" sz="2200">
                        <a:effectLst/>
                        <a:latin typeface="Times New Roman" panose="02020603050405020304"/>
                        <a:ea typeface="Arial" panose="020B0604020202020204"/>
                        <a:cs typeface="Times New Roman" panose="02020603050405020304"/>
                      </a:endParaRPr>
                    </a:p>
                    <a:p>
                      <a:pPr indent="457200" algn="ctr">
                        <a:lnSpc>
                          <a:spcPct val="100000"/>
                        </a:lnSpc>
                        <a:spcBef>
                          <a:spcPts val="600"/>
                        </a:spcBef>
                        <a:spcAft>
                          <a:spcPts val="0"/>
                        </a:spcAft>
                      </a:pPr>
                      <a:r>
                        <a:rPr lang="en-US" sz="2200" b="1">
                          <a:effectLst/>
                          <a:latin typeface="Times New Roman" panose="02020603050405020304"/>
                          <a:ea typeface="Arial" panose="020B0604020202020204"/>
                          <a:cs typeface="Times New Roman" panose="02020603050405020304"/>
                        </a:rPr>
                        <a:t>Nhóm quản lí được tiếng ồn.</a:t>
                      </a:r>
                      <a:endParaRPr lang="vi-VN" sz="2200">
                        <a:effectLst/>
                        <a:latin typeface="Times New Roman" panose="02020603050405020304"/>
                        <a:ea typeface="Arial" panose="020B0604020202020204"/>
                        <a:cs typeface="Times New Roman" panose="02020603050405020304"/>
                      </a:endParaRPr>
                    </a:p>
                  </a:txBody>
                  <a:tcPr marL="47127" marR="471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7200" algn="ctr">
                        <a:lnSpc>
                          <a:spcPct val="150000"/>
                        </a:lnSpc>
                        <a:spcBef>
                          <a:spcPts val="600"/>
                        </a:spcBef>
                        <a:spcAft>
                          <a:spcPts val="0"/>
                        </a:spcAft>
                      </a:pPr>
                      <a:r>
                        <a:rPr lang="en-US" sz="2200" b="1">
                          <a:effectLst/>
                          <a:latin typeface="Times New Roman" panose="02020603050405020304"/>
                          <a:ea typeface="Arial" panose="020B0604020202020204"/>
                          <a:cs typeface="Times New Roman" panose="02020603050405020304"/>
                        </a:rPr>
                        <a:t>20 điểm</a:t>
                      </a:r>
                      <a:endParaRPr lang="vi-VN" sz="2200">
                        <a:effectLst/>
                        <a:latin typeface="Times New Roman" panose="02020603050405020304"/>
                        <a:ea typeface="Arial" panose="020B0604020202020204"/>
                        <a:cs typeface="Times New Roman" panose="02020603050405020304"/>
                      </a:endParaRPr>
                    </a:p>
                  </a:txBody>
                  <a:tcPr marL="47127" marR="471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7200">
                        <a:lnSpc>
                          <a:spcPct val="150000"/>
                        </a:lnSpc>
                        <a:spcBef>
                          <a:spcPts val="600"/>
                        </a:spcBef>
                        <a:spcAft>
                          <a:spcPts val="0"/>
                        </a:spcAft>
                      </a:pPr>
                      <a:r>
                        <a:rPr lang="en-US" sz="1600" b="1">
                          <a:effectLst/>
                          <a:latin typeface="Times New Roman" panose="02020603050405020304"/>
                          <a:ea typeface="Arial" panose="020B0604020202020204"/>
                          <a:cs typeface="Times New Roman" panose="02020603050405020304"/>
                        </a:rPr>
                        <a:t> </a:t>
                      </a:r>
                      <a:endParaRPr lang="vi-VN" sz="1600">
                        <a:effectLst/>
                        <a:latin typeface="Times New Roman" panose="02020603050405020304"/>
                        <a:ea typeface="Arial" panose="020B0604020202020204"/>
                        <a:cs typeface="Times New Roman" panose="02020603050405020304"/>
                      </a:endParaRPr>
                    </a:p>
                  </a:txBody>
                  <a:tcPr marL="47127" marR="471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37224">
                <a:tc>
                  <a:txBody>
                    <a:bodyPr/>
                    <a:lstStyle/>
                    <a:p>
                      <a:pPr indent="457200" algn="ctr">
                        <a:lnSpc>
                          <a:spcPct val="150000"/>
                        </a:lnSpc>
                        <a:spcBef>
                          <a:spcPts val="600"/>
                        </a:spcBef>
                        <a:spcAft>
                          <a:spcPts val="0"/>
                        </a:spcAft>
                      </a:pPr>
                      <a:r>
                        <a:rPr lang="en-US" sz="1600" b="1">
                          <a:effectLst/>
                          <a:latin typeface="Times New Roman" panose="02020603050405020304"/>
                          <a:ea typeface="Arial" panose="020B0604020202020204"/>
                          <a:cs typeface="Times New Roman" panose="02020603050405020304"/>
                        </a:rPr>
                        <a:t>TỔNG ĐIỂM</a:t>
                      </a:r>
                      <a:endParaRPr lang="vi-VN" sz="1600">
                        <a:effectLst/>
                        <a:latin typeface="Times New Roman" panose="02020603050405020304"/>
                        <a:ea typeface="Arial" panose="020B0604020202020204"/>
                        <a:cs typeface="Times New Roman" panose="02020603050405020304"/>
                      </a:endParaRPr>
                    </a:p>
                    <a:p>
                      <a:pPr indent="457200" algn="ctr">
                        <a:lnSpc>
                          <a:spcPct val="150000"/>
                        </a:lnSpc>
                        <a:spcBef>
                          <a:spcPts val="600"/>
                        </a:spcBef>
                        <a:spcAft>
                          <a:spcPts val="0"/>
                        </a:spcAft>
                      </a:pPr>
                      <a:r>
                        <a:rPr lang="en-US" sz="1600" b="1">
                          <a:effectLst/>
                          <a:latin typeface="Times New Roman" panose="02020603050405020304"/>
                          <a:ea typeface="Arial" panose="020B0604020202020204"/>
                          <a:cs typeface="Times New Roman" panose="02020603050405020304"/>
                        </a:rPr>
                        <a:t> </a:t>
                      </a:r>
                      <a:endParaRPr lang="vi-VN" sz="1600">
                        <a:effectLst/>
                        <a:latin typeface="Times New Roman" panose="02020603050405020304"/>
                        <a:ea typeface="Arial" panose="020B0604020202020204"/>
                        <a:cs typeface="Times New Roman" panose="02020603050405020304"/>
                      </a:endParaRPr>
                    </a:p>
                  </a:txBody>
                  <a:tcPr marL="47127" marR="471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7200">
                        <a:lnSpc>
                          <a:spcPct val="150000"/>
                        </a:lnSpc>
                        <a:spcBef>
                          <a:spcPts val="600"/>
                        </a:spcBef>
                        <a:spcAft>
                          <a:spcPts val="0"/>
                        </a:spcAft>
                      </a:pPr>
                      <a:r>
                        <a:rPr lang="en-US" sz="2200" b="1">
                          <a:effectLst/>
                          <a:latin typeface="Times New Roman" panose="02020603050405020304"/>
                          <a:ea typeface="Arial" panose="020B0604020202020204"/>
                          <a:cs typeface="Times New Roman" panose="02020603050405020304"/>
                        </a:rPr>
                        <a:t> </a:t>
                      </a:r>
                      <a:endParaRPr lang="vi-VN" sz="2200">
                        <a:effectLst/>
                        <a:latin typeface="Times New Roman" panose="02020603050405020304"/>
                        <a:ea typeface="Arial" panose="020B0604020202020204"/>
                        <a:cs typeface="Times New Roman" panose="02020603050405020304"/>
                      </a:endParaRPr>
                    </a:p>
                  </a:txBody>
                  <a:tcPr marL="47127" marR="471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7200" algn="ctr">
                        <a:lnSpc>
                          <a:spcPct val="150000"/>
                        </a:lnSpc>
                        <a:spcBef>
                          <a:spcPts val="600"/>
                        </a:spcBef>
                        <a:spcAft>
                          <a:spcPts val="0"/>
                        </a:spcAft>
                      </a:pPr>
                      <a:r>
                        <a:rPr lang="en-US" sz="2200" b="1">
                          <a:effectLst/>
                          <a:latin typeface="Times New Roman" panose="02020603050405020304"/>
                          <a:ea typeface="Arial" panose="020B0604020202020204"/>
                          <a:cs typeface="Times New Roman" panose="02020603050405020304"/>
                        </a:rPr>
                        <a:t>100 điểm</a:t>
                      </a:r>
                      <a:endParaRPr lang="vi-VN" sz="2200">
                        <a:effectLst/>
                        <a:latin typeface="Times New Roman" panose="02020603050405020304"/>
                        <a:ea typeface="Arial" panose="020B0604020202020204"/>
                        <a:cs typeface="Times New Roman" panose="02020603050405020304"/>
                      </a:endParaRPr>
                    </a:p>
                  </a:txBody>
                  <a:tcPr marL="47127" marR="471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7200">
                        <a:lnSpc>
                          <a:spcPct val="150000"/>
                        </a:lnSpc>
                        <a:spcBef>
                          <a:spcPts val="600"/>
                        </a:spcBef>
                        <a:spcAft>
                          <a:spcPts val="0"/>
                        </a:spcAft>
                      </a:pPr>
                      <a:r>
                        <a:rPr lang="en-US" sz="1600" b="1">
                          <a:effectLst/>
                          <a:latin typeface="Times New Roman" panose="02020603050405020304"/>
                          <a:ea typeface="Arial" panose="020B0604020202020204"/>
                          <a:cs typeface="Times New Roman" panose="02020603050405020304"/>
                        </a:rPr>
                        <a:t> </a:t>
                      </a:r>
                      <a:endParaRPr lang="vi-VN" sz="1600">
                        <a:effectLst/>
                        <a:latin typeface="Times New Roman" panose="02020603050405020304"/>
                        <a:ea typeface="Arial" panose="020B0604020202020204"/>
                        <a:cs typeface="Times New Roman" panose="02020603050405020304"/>
                      </a:endParaRPr>
                    </a:p>
                  </a:txBody>
                  <a:tcPr marL="47127" marR="471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pSp>
        <p:nvGrpSpPr>
          <p:cNvPr id="9" name="Group 8"/>
          <p:cNvGrpSpPr/>
          <p:nvPr/>
        </p:nvGrpSpPr>
        <p:grpSpPr>
          <a:xfrm>
            <a:off x="10543271" y="0"/>
            <a:ext cx="1329544" cy="664772"/>
            <a:chOff x="792630" y="197371"/>
            <a:chExt cx="1329544" cy="664772"/>
          </a:xfrm>
        </p:grpSpPr>
        <p:sp>
          <p:nvSpPr>
            <p:cNvPr id="10" name="Rounded Rectangle 9"/>
            <p:cNvSpPr/>
            <p:nvPr/>
          </p:nvSpPr>
          <p:spPr>
            <a:xfrm>
              <a:off x="792630" y="197371"/>
              <a:ext cx="1329544" cy="664772"/>
            </a:xfrm>
            <a:prstGeom prst="roundRect">
              <a:avLst>
                <a:gd name="adj" fmla="val 10000"/>
              </a:avLst>
            </a:prstGeom>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sp>
        <p:sp>
          <p:nvSpPr>
            <p:cNvPr id="11" name="Rounded Rectangle 4"/>
            <p:cNvSpPr/>
            <p:nvPr/>
          </p:nvSpPr>
          <p:spPr>
            <a:xfrm>
              <a:off x="831572" y="213581"/>
              <a:ext cx="1290602" cy="62583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b="1" kern="1200" smtClean="0">
                  <a:solidFill>
                    <a:schemeClr val="tx1"/>
                  </a:solidFill>
                  <a:latin typeface="Times New Roman" panose="02020603050405020304" pitchFamily="18" charset="0"/>
                  <a:cs typeface="Times New Roman" panose="02020603050405020304" pitchFamily="18" charset="0"/>
                </a:rPr>
                <a:t>Đồng hồ 2p</a:t>
              </a:r>
              <a:endParaRPr lang="en-US" sz="2200" b="1" kern="1200" dirty="0">
                <a:solidFill>
                  <a:schemeClr val="tx1"/>
                </a:solidFill>
                <a:latin typeface="Times New Roman" panose="02020603050405020304" pitchFamily="18" charset="0"/>
                <a:cs typeface="Times New Roman" panose="02020603050405020304" pitchFamily="18" charset="0"/>
              </a:endParaRPr>
            </a:p>
          </p:txBody>
        </p:sp>
      </p:gr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26000"/>
            <a:lum/>
          </a:blip>
          <a:srcRect/>
          <a:stretch>
            <a:fillRect t="-2000" b="-2000"/>
          </a:stretch>
        </a:blipFill>
        <a:effectLst/>
      </p:bgPr>
    </p:bg>
    <p:spTree>
      <p:nvGrpSpPr>
        <p:cNvPr id="1" name=""/>
        <p:cNvGrpSpPr/>
        <p:nvPr/>
      </p:nvGrpSpPr>
      <p:grpSpPr>
        <a:xfrm>
          <a:off x="0" y="0"/>
          <a:ext cx="0" cy="0"/>
          <a:chOff x="0" y="0"/>
          <a:chExt cx="0" cy="0"/>
        </a:xfrm>
      </p:grpSpPr>
      <p:sp>
        <p:nvSpPr>
          <p:cNvPr id="4" name="Cloud 3"/>
          <p:cNvSpPr/>
          <p:nvPr/>
        </p:nvSpPr>
        <p:spPr>
          <a:xfrm>
            <a:off x="3149600" y="53340"/>
            <a:ext cx="5838613" cy="480060"/>
          </a:xfrm>
          <a:prstGeom prst="cloud">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HỒ SƠ NHÂN VẬT</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2" name="Rounded Rectangle 1"/>
          <p:cNvSpPr/>
          <p:nvPr/>
        </p:nvSpPr>
        <p:spPr>
          <a:xfrm>
            <a:off x="101600" y="576200"/>
            <a:ext cx="5892800" cy="13288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Tx/>
              <a:buChar char="-"/>
            </a:pPr>
            <a:r>
              <a:rPr lang="en-US" smtClean="0">
                <a:solidFill>
                  <a:srgbClr val="FF0000"/>
                </a:solidFill>
                <a:latin typeface="Times New Roman" panose="02020603050405020304" pitchFamily="18" charset="0"/>
                <a:cs typeface="Times New Roman" panose="02020603050405020304" pitchFamily="18" charset="0"/>
              </a:rPr>
              <a:t>Tên gọi: </a:t>
            </a:r>
            <a:r>
              <a:rPr lang="en-US" smtClean="0">
                <a:solidFill>
                  <a:srgbClr val="4472C4">
                    <a:lumMod val="75000"/>
                  </a:srgbClr>
                </a:solidFill>
                <a:latin typeface="Times New Roman" panose="02020603050405020304" pitchFamily="18" charset="0"/>
                <a:cs typeface="Times New Roman" panose="02020603050405020304" pitchFamily="18" charset="0"/>
              </a:rPr>
              <a:t>Nguyễn Toàn Nha</a:t>
            </a:r>
            <a:endParaRPr lang="en-US" smtClean="0">
              <a:solidFill>
                <a:srgbClr val="4472C4">
                  <a:lumMod val="75000"/>
                </a:srgbClr>
              </a:solidFill>
              <a:latin typeface="Times New Roman" panose="02020603050405020304" pitchFamily="18" charset="0"/>
              <a:cs typeface="Times New Roman" panose="02020603050405020304" pitchFamily="18" charset="0"/>
            </a:endParaRPr>
          </a:p>
          <a:p>
            <a:pPr marL="285750" indent="-285750">
              <a:buFontTx/>
              <a:buChar char="-"/>
            </a:pPr>
            <a:r>
              <a:rPr lang="en-US" smtClean="0">
                <a:solidFill>
                  <a:srgbClr val="FF0000"/>
                </a:solidFill>
                <a:latin typeface="Times New Roman" panose="02020603050405020304" pitchFamily="18" charset="0"/>
                <a:cs typeface="Times New Roman" panose="02020603050405020304" pitchFamily="18" charset="0"/>
              </a:rPr>
              <a:t>Chức vụ: </a:t>
            </a:r>
            <a:r>
              <a:rPr lang="en-US" smtClean="0">
                <a:solidFill>
                  <a:srgbClr val="4472C4">
                    <a:lumMod val="75000"/>
                  </a:srgbClr>
                </a:solidFill>
                <a:latin typeface="Times New Roman" panose="02020603050405020304" pitchFamily="18" charset="0"/>
                <a:cs typeface="Times New Roman" panose="02020603050405020304" pitchFamily="18" charset="0"/>
              </a:rPr>
              <a:t>Chủ tịch UB xã Cà Hạ</a:t>
            </a:r>
            <a:endParaRPr lang="en-US" smtClean="0">
              <a:solidFill>
                <a:srgbClr val="4472C4">
                  <a:lumMod val="75000"/>
                </a:srgbClr>
              </a:solidFill>
              <a:latin typeface="Times New Roman" panose="02020603050405020304" pitchFamily="18" charset="0"/>
              <a:cs typeface="Times New Roman" panose="02020603050405020304" pitchFamily="18" charset="0"/>
            </a:endParaRPr>
          </a:p>
          <a:p>
            <a:r>
              <a:rPr lang="en-US" smtClean="0">
                <a:solidFill>
                  <a:srgbClr val="4472C4">
                    <a:lumMod val="75000"/>
                  </a:srgbClr>
                </a:solidFill>
                <a:latin typeface="Times New Roman" panose="02020603050405020304" pitchFamily="18" charset="0"/>
                <a:cs typeface="Times New Roman" panose="02020603050405020304" pitchFamily="18" charset="0"/>
              </a:rPr>
              <a:t>=&gt; Là người giữ vị trí cao nhất, có quyền điều hành, tổ chức thực hiện các chính sách ở địa phương.</a:t>
            </a:r>
            <a:endParaRPr lang="en-US" smtClean="0">
              <a:solidFill>
                <a:srgbClr val="4472C4">
                  <a:lumMod val="75000"/>
                </a:srgbClr>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6068908" y="576196"/>
            <a:ext cx="6021493" cy="132880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mtClean="0">
                <a:solidFill>
                  <a:srgbClr val="FF0000"/>
                </a:solidFill>
                <a:latin typeface="Times New Roman" panose="02020603050405020304" pitchFamily="18" charset="0"/>
                <a:cs typeface="Times New Roman" panose="02020603050405020304" pitchFamily="18" charset="0"/>
              </a:rPr>
              <a:t>- Mong muốn: </a:t>
            </a:r>
            <a:r>
              <a:rPr lang="en-US" smtClean="0">
                <a:solidFill>
                  <a:srgbClr val="4472C4">
                    <a:lumMod val="75000"/>
                  </a:srgbClr>
                </a:solidFill>
                <a:latin typeface="Times New Roman" panose="02020603050405020304" pitchFamily="18" charset="0"/>
                <a:cs typeface="Times New Roman" panose="02020603050405020304" pitchFamily="18" charset="0"/>
              </a:rPr>
              <a:t>Phát triển, đổi mới xã Cà Hạ, trở thành niềm tự hào của nhân dân cả nước.</a:t>
            </a:r>
            <a:endParaRPr lang="en-US" smtClean="0">
              <a:solidFill>
                <a:srgbClr val="4472C4">
                  <a:lumMod val="75000"/>
                </a:srgbClr>
              </a:solidFill>
              <a:latin typeface="Times New Roman" panose="02020603050405020304" pitchFamily="18" charset="0"/>
              <a:cs typeface="Times New Roman" panose="02020603050405020304" pitchFamily="18" charset="0"/>
            </a:endParaRPr>
          </a:p>
          <a:p>
            <a:r>
              <a:rPr lang="en-US" smtClean="0">
                <a:solidFill>
                  <a:srgbClr val="4472C4">
                    <a:lumMod val="75000"/>
                  </a:srgbClr>
                </a:solidFill>
                <a:latin typeface="Times New Roman" panose="02020603050405020304" pitchFamily="18" charset="0"/>
                <a:cs typeface="Times New Roman" panose="02020603050405020304" pitchFamily="18" charset="0"/>
              </a:rPr>
              <a:t>=&gt; To lớn, cao cả, khát khao xây dựng quê hương nhưng là ảo tưởng, xa rời thực tế.</a:t>
            </a:r>
            <a:endParaRPr lang="vi-VN" smtClean="0">
              <a:solidFill>
                <a:srgbClr val="4472C4">
                  <a:lumMod val="75000"/>
                </a:srgbClr>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0" y="1905000"/>
            <a:ext cx="12144680" cy="2209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Tx/>
              <a:buChar char="-"/>
            </a:pPr>
            <a:r>
              <a:rPr lang="en-US" sz="1700" smtClean="0">
                <a:solidFill>
                  <a:srgbClr val="FF0000"/>
                </a:solidFill>
                <a:latin typeface="Times New Roman" panose="02020603050405020304" pitchFamily="18" charset="0"/>
                <a:cs typeface="Times New Roman" panose="02020603050405020304" pitchFamily="18" charset="0"/>
              </a:rPr>
              <a:t>Hành động:</a:t>
            </a:r>
            <a:endParaRPr lang="en-US" sz="1700" smtClean="0">
              <a:solidFill>
                <a:srgbClr val="FF0000"/>
              </a:solidFill>
              <a:latin typeface="Times New Roman" panose="02020603050405020304" pitchFamily="18" charset="0"/>
              <a:cs typeface="Times New Roman" panose="02020603050405020304" pitchFamily="18" charset="0"/>
            </a:endParaRPr>
          </a:p>
          <a:p>
            <a:r>
              <a:rPr lang="en-US" sz="1700" smtClean="0">
                <a:solidFill>
                  <a:srgbClr val="4472C4">
                    <a:lumMod val="75000"/>
                  </a:srgbClr>
                </a:solidFill>
                <a:latin typeface="Times New Roman" panose="02020603050405020304" pitchFamily="18" charset="0"/>
                <a:cs typeface="Times New Roman" panose="02020603050405020304" pitchFamily="18" charset="0"/>
              </a:rPr>
              <a:t>+ Tổ chức buổi lễ đổi tên xã “Cà Hạ” thành “Hùng Tâm”=&gt; Đổi mới mang tâm thế mới cho người dân.</a:t>
            </a:r>
            <a:endParaRPr lang="en-US" sz="1700" smtClean="0">
              <a:solidFill>
                <a:srgbClr val="4472C4">
                  <a:lumMod val="75000"/>
                </a:srgbClr>
              </a:solidFill>
              <a:latin typeface="Times New Roman" panose="02020603050405020304" pitchFamily="18" charset="0"/>
              <a:cs typeface="Times New Roman" panose="02020603050405020304" pitchFamily="18" charset="0"/>
            </a:endParaRPr>
          </a:p>
          <a:p>
            <a:r>
              <a:rPr lang="en-US" sz="1700" smtClean="0">
                <a:solidFill>
                  <a:srgbClr val="4472C4">
                    <a:lumMod val="75000"/>
                  </a:srgbClr>
                </a:solidFill>
                <a:latin typeface="Times New Roman" panose="02020603050405020304" pitchFamily="18" charset="0"/>
                <a:cs typeface="Times New Roman" panose="02020603050405020304" pitchFamily="18" charset="0"/>
              </a:rPr>
              <a:t>+ “Phong chức” cho người dân trong xã: CN Trung tâm Công nghệ, CN Trung tâm Xây dựng, CN Trung tâm triệt sản…=&gt; phấn khởi, hãnh diện với các chức danh “rất oách”.</a:t>
            </a:r>
            <a:endParaRPr lang="en-US" sz="1700" smtClean="0">
              <a:solidFill>
                <a:srgbClr val="4472C4">
                  <a:lumMod val="75000"/>
                </a:srgbClr>
              </a:solidFill>
              <a:latin typeface="Times New Roman" panose="02020603050405020304" pitchFamily="18" charset="0"/>
              <a:cs typeface="Times New Roman" panose="02020603050405020304" pitchFamily="18" charset="0"/>
            </a:endParaRPr>
          </a:p>
          <a:p>
            <a:r>
              <a:rPr lang="en-US" sz="1700" smtClean="0">
                <a:solidFill>
                  <a:srgbClr val="4472C4">
                    <a:lumMod val="75000"/>
                  </a:srgbClr>
                </a:solidFill>
                <a:latin typeface="Times New Roman" panose="02020603050405020304" pitchFamily="18" charset="0"/>
                <a:cs typeface="Times New Roman" panose="02020603050405020304" pitchFamily="18" charset="0"/>
              </a:rPr>
              <a:t>+ Thay đổi cơ cấu nghề nghiệp địa phương: không tết thảm bẹ ngô, đan sọt, làm phấn bảng học trò -&gt;”bung ra pháo” =&gt; phấn đấu, quyết tâm đổi mới kinh tế nhưng không phù hợp, thể hiện những nhận định sai lầm.</a:t>
            </a:r>
            <a:endParaRPr lang="vi-VN" sz="1700" smtClean="0">
              <a:solidFill>
                <a:srgbClr val="4472C4">
                  <a:lumMod val="75000"/>
                </a:srgbClr>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101600" y="5867402"/>
            <a:ext cx="11988800" cy="84393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mtClean="0">
                <a:solidFill>
                  <a:srgbClr val="FF0000"/>
                </a:solidFill>
                <a:latin typeface="Times New Roman" panose="02020603050405020304" pitchFamily="18" charset="0"/>
                <a:cs typeface="Times New Roman" panose="02020603050405020304" pitchFamily="18" charset="0"/>
              </a:rPr>
              <a:t>Tính cách nhân vật: </a:t>
            </a:r>
            <a:r>
              <a:rPr lang="vi-VN" kern="100" smtClean="0">
                <a:solidFill>
                  <a:srgbClr val="4472C4">
                    <a:lumMod val="75000"/>
                  </a:srgbClr>
                </a:solidFill>
                <a:latin typeface="Times New Roman" panose="02020603050405020304" pitchFamily="18" charset="0"/>
                <a:ea typeface="Segoe UI" panose="020B0502040204020203"/>
                <a:cs typeface="Times New Roman" panose="02020603050405020304" pitchFamily="18" charset="0"/>
              </a:rPr>
              <a:t>Ưa hình thức, ưa đại ngôn, háo danh, thiếu hiểu biết, không có khả năng quản lí, tổ chức </a:t>
            </a:r>
            <a:endParaRPr lang="vi-VN" smtClean="0">
              <a:solidFill>
                <a:srgbClr val="4472C4">
                  <a:lumMod val="75000"/>
                </a:srgbClr>
              </a:solidFill>
              <a:latin typeface="Times New Roman" panose="02020603050405020304" pitchFamily="18" charset="0"/>
              <a:cs typeface="Times New Roman" panose="02020603050405020304" pitchFamily="18" charset="0"/>
            </a:endParaRPr>
          </a:p>
        </p:txBody>
      </p:sp>
      <p:sp>
        <p:nvSpPr>
          <p:cNvPr id="8" name="Rounded Rectangle 7"/>
          <p:cNvSpPr/>
          <p:nvPr/>
        </p:nvSpPr>
        <p:spPr>
          <a:xfrm>
            <a:off x="0" y="4121066"/>
            <a:ext cx="12144680" cy="16701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mtClean="0">
                <a:solidFill>
                  <a:srgbClr val="FF0000"/>
                </a:solidFill>
                <a:latin typeface="Times New Roman" panose="02020603050405020304" pitchFamily="18" charset="0"/>
                <a:cs typeface="Times New Roman" panose="02020603050405020304" pitchFamily="18" charset="0"/>
              </a:rPr>
              <a:t>- Lời nói: </a:t>
            </a:r>
            <a:endParaRPr lang="en-US" smtClean="0">
              <a:solidFill>
                <a:srgbClr val="FF0000"/>
              </a:solidFill>
              <a:latin typeface="Times New Roman" panose="02020603050405020304" pitchFamily="18" charset="0"/>
              <a:cs typeface="Times New Roman" panose="02020603050405020304" pitchFamily="18" charset="0"/>
            </a:endParaRPr>
          </a:p>
          <a:p>
            <a:r>
              <a:rPr lang="en-US" smtClean="0">
                <a:solidFill>
                  <a:srgbClr val="4472C4">
                    <a:lumMod val="75000"/>
                  </a:srgbClr>
                </a:solidFill>
                <a:latin typeface="Times New Roman" panose="02020603050405020304" pitchFamily="18" charset="0"/>
                <a:cs typeface="Times New Roman" panose="02020603050405020304" pitchFamily="18" charset="0"/>
              </a:rPr>
              <a:t>+ Lời phát biểu:… “thủ phủ xã ta”… “long trọng tuyên bố kế hoạch xây dựng cách tân, toàn diện và triệt để”….</a:t>
            </a:r>
            <a:endParaRPr lang="en-US" smtClean="0">
              <a:solidFill>
                <a:srgbClr val="4472C4">
                  <a:lumMod val="75000"/>
                </a:srgbClr>
              </a:solidFill>
              <a:latin typeface="Times New Roman" panose="02020603050405020304" pitchFamily="18" charset="0"/>
              <a:cs typeface="Times New Roman" panose="02020603050405020304" pitchFamily="18" charset="0"/>
            </a:endParaRPr>
          </a:p>
          <a:p>
            <a:r>
              <a:rPr lang="en-US" smtClean="0">
                <a:solidFill>
                  <a:srgbClr val="4472C4">
                    <a:lumMod val="75000"/>
                  </a:srgbClr>
                </a:solidFill>
                <a:latin typeface="Times New Roman" panose="02020603050405020304" pitchFamily="18" charset="0"/>
                <a:cs typeface="Times New Roman" panose="02020603050405020304" pitchFamily="18" charset="0"/>
              </a:rPr>
              <a:t>+ Với ông Độp (triệt sản tức là hoạn, nghe văn minh hẳn…). Với Sửu (Như Nguyễn Trãi phò Lê lợi…)…</a:t>
            </a:r>
            <a:endParaRPr lang="en-US" smtClean="0">
              <a:solidFill>
                <a:srgbClr val="4472C4">
                  <a:lumMod val="75000"/>
                </a:srgbClr>
              </a:solidFill>
              <a:latin typeface="Times New Roman" panose="02020603050405020304" pitchFamily="18" charset="0"/>
              <a:cs typeface="Times New Roman" panose="02020603050405020304" pitchFamily="18" charset="0"/>
            </a:endParaRPr>
          </a:p>
          <a:p>
            <a:r>
              <a:rPr lang="en-US" smtClean="0">
                <a:solidFill>
                  <a:srgbClr val="4472C4">
                    <a:lumMod val="75000"/>
                  </a:srgbClr>
                </a:solidFill>
                <a:latin typeface="Times New Roman" panose="02020603050405020304" pitchFamily="18" charset="0"/>
                <a:cs typeface="Times New Roman" panose="02020603050405020304" pitchFamily="18" charset="0"/>
              </a:rPr>
              <a:t>=&gt; Khoa trương phóng đại, văn hoa, sáo rỗng</a:t>
            </a:r>
            <a:endParaRPr lang="vi-VN" smtClean="0">
              <a:solidFill>
                <a:srgbClr val="4472C4">
                  <a:lumMod val="75000"/>
                </a:srgbClr>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oogle Shape;662;p25"/>
          <p:cNvSpPr txBox="1"/>
          <p:nvPr/>
        </p:nvSpPr>
        <p:spPr>
          <a:xfrm>
            <a:off x="110236" y="1126476"/>
            <a:ext cx="5161280" cy="864569"/>
          </a:xfrm>
          <a:prstGeom prst="rect">
            <a:avLst/>
          </a:prstGeom>
        </p:spPr>
        <p:style>
          <a:lnRef idx="1">
            <a:schemeClr val="accent2"/>
          </a:lnRef>
          <a:fillRef idx="3">
            <a:schemeClr val="accent2"/>
          </a:fillRef>
          <a:effectRef idx="2">
            <a:schemeClr val="accent2"/>
          </a:effectRef>
          <a:fontRef idx="minor">
            <a:schemeClr val="lt1"/>
          </a:fontRef>
        </p:style>
        <p:txBody>
          <a:bodyPr spcFirstLastPara="1" vert="horz" lIns="91440" tIns="45720" rIns="91440" bIns="45720" rtlCol="0" anchor="b"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Lexend Deca"/>
              <a:buNone/>
              <a:defRPr sz="3000" b="1" i="0" u="none" strike="noStrike" cap="none">
                <a:solidFill>
                  <a:schemeClr val="lt1"/>
                </a:solidFill>
                <a:latin typeface="Lexend Deca"/>
                <a:ea typeface="Lexend Deca"/>
                <a:cs typeface="Lexend Deca"/>
                <a:sym typeface="Lexend Deca"/>
              </a:defRPr>
            </a:lvl1pPr>
            <a:lvl2pPr marR="0" lvl="1" algn="ctr" rtl="0">
              <a:lnSpc>
                <a:spcPct val="100000"/>
              </a:lnSpc>
              <a:spcBef>
                <a:spcPts val="0"/>
              </a:spcBef>
              <a:spcAft>
                <a:spcPts val="0"/>
              </a:spcAft>
              <a:buClr>
                <a:schemeClr val="dk1"/>
              </a:buClr>
              <a:buSzPts val="4200"/>
              <a:buFont typeface="Lexend Deca"/>
              <a:buNone/>
              <a:defRPr sz="5600" b="1" i="0" u="none" strike="noStrike" cap="none">
                <a:solidFill>
                  <a:schemeClr val="dk1"/>
                </a:solidFill>
                <a:latin typeface="Lexend Deca"/>
                <a:ea typeface="Lexend Deca"/>
                <a:cs typeface="Lexend Deca"/>
                <a:sym typeface="Lexend Deca"/>
              </a:defRPr>
            </a:lvl2pPr>
            <a:lvl3pPr marR="0" lvl="2" algn="ctr" rtl="0">
              <a:lnSpc>
                <a:spcPct val="100000"/>
              </a:lnSpc>
              <a:spcBef>
                <a:spcPts val="0"/>
              </a:spcBef>
              <a:spcAft>
                <a:spcPts val="0"/>
              </a:spcAft>
              <a:buClr>
                <a:schemeClr val="dk1"/>
              </a:buClr>
              <a:buSzPts val="4200"/>
              <a:buFont typeface="Lexend Deca"/>
              <a:buNone/>
              <a:defRPr sz="5600" b="1" i="0" u="none" strike="noStrike" cap="none">
                <a:solidFill>
                  <a:schemeClr val="dk1"/>
                </a:solidFill>
                <a:latin typeface="Lexend Deca"/>
                <a:ea typeface="Lexend Deca"/>
                <a:cs typeface="Lexend Deca"/>
                <a:sym typeface="Lexend Deca"/>
              </a:defRPr>
            </a:lvl3pPr>
            <a:lvl4pPr marR="0" lvl="3" algn="ctr" rtl="0">
              <a:lnSpc>
                <a:spcPct val="100000"/>
              </a:lnSpc>
              <a:spcBef>
                <a:spcPts val="0"/>
              </a:spcBef>
              <a:spcAft>
                <a:spcPts val="0"/>
              </a:spcAft>
              <a:buClr>
                <a:schemeClr val="dk1"/>
              </a:buClr>
              <a:buSzPts val="4200"/>
              <a:buFont typeface="Lexend Deca"/>
              <a:buNone/>
              <a:defRPr sz="5600" b="1" i="0" u="none" strike="noStrike" cap="none">
                <a:solidFill>
                  <a:schemeClr val="dk1"/>
                </a:solidFill>
                <a:latin typeface="Lexend Deca"/>
                <a:ea typeface="Lexend Deca"/>
                <a:cs typeface="Lexend Deca"/>
                <a:sym typeface="Lexend Deca"/>
              </a:defRPr>
            </a:lvl4pPr>
            <a:lvl5pPr marR="0" lvl="4" algn="ctr" rtl="0">
              <a:lnSpc>
                <a:spcPct val="100000"/>
              </a:lnSpc>
              <a:spcBef>
                <a:spcPts val="0"/>
              </a:spcBef>
              <a:spcAft>
                <a:spcPts val="0"/>
              </a:spcAft>
              <a:buClr>
                <a:schemeClr val="dk1"/>
              </a:buClr>
              <a:buSzPts val="4200"/>
              <a:buFont typeface="Lexend Deca"/>
              <a:buNone/>
              <a:defRPr sz="5600" b="1" i="0" u="none" strike="noStrike" cap="none">
                <a:solidFill>
                  <a:schemeClr val="dk1"/>
                </a:solidFill>
                <a:latin typeface="Lexend Deca"/>
                <a:ea typeface="Lexend Deca"/>
                <a:cs typeface="Lexend Deca"/>
                <a:sym typeface="Lexend Deca"/>
              </a:defRPr>
            </a:lvl5pPr>
            <a:lvl6pPr marR="0" lvl="5" algn="ctr" rtl="0">
              <a:lnSpc>
                <a:spcPct val="100000"/>
              </a:lnSpc>
              <a:spcBef>
                <a:spcPts val="0"/>
              </a:spcBef>
              <a:spcAft>
                <a:spcPts val="0"/>
              </a:spcAft>
              <a:buClr>
                <a:schemeClr val="dk1"/>
              </a:buClr>
              <a:buSzPts val="4200"/>
              <a:buFont typeface="Lexend Deca"/>
              <a:buNone/>
              <a:defRPr sz="5600" b="1" i="0" u="none" strike="noStrike" cap="none">
                <a:solidFill>
                  <a:schemeClr val="dk1"/>
                </a:solidFill>
                <a:latin typeface="Lexend Deca"/>
                <a:ea typeface="Lexend Deca"/>
                <a:cs typeface="Lexend Deca"/>
                <a:sym typeface="Lexend Deca"/>
              </a:defRPr>
            </a:lvl6pPr>
            <a:lvl7pPr marR="0" lvl="6" algn="ctr" rtl="0">
              <a:lnSpc>
                <a:spcPct val="100000"/>
              </a:lnSpc>
              <a:spcBef>
                <a:spcPts val="0"/>
              </a:spcBef>
              <a:spcAft>
                <a:spcPts val="0"/>
              </a:spcAft>
              <a:buClr>
                <a:schemeClr val="dk1"/>
              </a:buClr>
              <a:buSzPts val="4200"/>
              <a:buFont typeface="Lexend Deca"/>
              <a:buNone/>
              <a:defRPr sz="5600" b="1" i="0" u="none" strike="noStrike" cap="none">
                <a:solidFill>
                  <a:schemeClr val="dk1"/>
                </a:solidFill>
                <a:latin typeface="Lexend Deca"/>
                <a:ea typeface="Lexend Deca"/>
                <a:cs typeface="Lexend Deca"/>
                <a:sym typeface="Lexend Deca"/>
              </a:defRPr>
            </a:lvl7pPr>
            <a:lvl8pPr marR="0" lvl="7" algn="ctr" rtl="0">
              <a:lnSpc>
                <a:spcPct val="100000"/>
              </a:lnSpc>
              <a:spcBef>
                <a:spcPts val="0"/>
              </a:spcBef>
              <a:spcAft>
                <a:spcPts val="0"/>
              </a:spcAft>
              <a:buClr>
                <a:schemeClr val="dk1"/>
              </a:buClr>
              <a:buSzPts val="4200"/>
              <a:buFont typeface="Lexend Deca"/>
              <a:buNone/>
              <a:defRPr sz="5600" b="1" i="0" u="none" strike="noStrike" cap="none">
                <a:solidFill>
                  <a:schemeClr val="dk1"/>
                </a:solidFill>
                <a:latin typeface="Lexend Deca"/>
                <a:ea typeface="Lexend Deca"/>
                <a:cs typeface="Lexend Deca"/>
                <a:sym typeface="Lexend Deca"/>
              </a:defRPr>
            </a:lvl8pPr>
            <a:lvl9pPr marR="0" lvl="8" algn="ctr" rtl="0">
              <a:lnSpc>
                <a:spcPct val="100000"/>
              </a:lnSpc>
              <a:spcBef>
                <a:spcPts val="0"/>
              </a:spcBef>
              <a:spcAft>
                <a:spcPts val="0"/>
              </a:spcAft>
              <a:buClr>
                <a:schemeClr val="dk1"/>
              </a:buClr>
              <a:buSzPts val="4200"/>
              <a:buFont typeface="Lexend Deca"/>
              <a:buNone/>
              <a:defRPr sz="5600" b="1" i="0" u="none" strike="noStrike" cap="none">
                <a:solidFill>
                  <a:schemeClr val="dk1"/>
                </a:solidFill>
                <a:latin typeface="Lexend Deca"/>
                <a:ea typeface="Lexend Deca"/>
                <a:cs typeface="Lexend Deca"/>
                <a:sym typeface="Lexend Deca"/>
              </a:defRPr>
            </a:lvl9pPr>
          </a:lstStyle>
          <a:p>
            <a:pPr>
              <a:lnSpc>
                <a:spcPct val="90000"/>
              </a:lnSpc>
              <a:spcBef>
                <a:spcPct val="0"/>
              </a:spcBef>
              <a:spcAft>
                <a:spcPts val="600"/>
              </a:spcAft>
            </a:pPr>
            <a:r>
              <a:rPr lang="en-US" sz="4800" dirty="0" err="1">
                <a:solidFill>
                  <a:schemeClr val="bg1"/>
                </a:solidFill>
                <a:latin typeface="Times New Roman" panose="02020603050405020304" pitchFamily="18" charset="0"/>
                <a:ea typeface="+mj-ea"/>
                <a:cs typeface="Times New Roman" panose="02020603050405020304" pitchFamily="18" charset="0"/>
                <a:sym typeface="Calibri" panose="020F0502020204030204"/>
              </a:rPr>
              <a:t>Nhân</a:t>
            </a:r>
            <a:r>
              <a:rPr lang="en-US" sz="4800" dirty="0">
                <a:solidFill>
                  <a:schemeClr val="bg1"/>
                </a:solidFill>
                <a:latin typeface="Times New Roman" panose="02020603050405020304" pitchFamily="18" charset="0"/>
                <a:ea typeface="+mj-ea"/>
                <a:cs typeface="Times New Roman" panose="02020603050405020304" pitchFamily="18" charset="0"/>
                <a:sym typeface="Calibri" panose="020F0502020204030204"/>
              </a:rPr>
              <a:t> </a:t>
            </a:r>
            <a:r>
              <a:rPr lang="en-US" sz="4800" dirty="0" err="1">
                <a:solidFill>
                  <a:schemeClr val="bg1"/>
                </a:solidFill>
                <a:latin typeface="Times New Roman" panose="02020603050405020304" pitchFamily="18" charset="0"/>
                <a:ea typeface="+mj-ea"/>
                <a:cs typeface="Times New Roman" panose="02020603050405020304" pitchFamily="18" charset="0"/>
                <a:sym typeface="Calibri" panose="020F0502020204030204"/>
              </a:rPr>
              <a:t>vật</a:t>
            </a:r>
            <a:r>
              <a:rPr lang="en-US" sz="4800" dirty="0">
                <a:solidFill>
                  <a:schemeClr val="bg1"/>
                </a:solidFill>
                <a:latin typeface="Times New Roman" panose="02020603050405020304" pitchFamily="18" charset="0"/>
                <a:ea typeface="+mj-ea"/>
                <a:cs typeface="Times New Roman" panose="02020603050405020304" pitchFamily="18" charset="0"/>
                <a:sym typeface="Calibri" panose="020F0502020204030204"/>
              </a:rPr>
              <a:t> </a:t>
            </a:r>
            <a:r>
              <a:rPr lang="en-US" sz="4800" dirty="0" err="1">
                <a:solidFill>
                  <a:schemeClr val="bg1"/>
                </a:solidFill>
                <a:latin typeface="Times New Roman" panose="02020603050405020304" pitchFamily="18" charset="0"/>
                <a:ea typeface="+mj-ea"/>
                <a:cs typeface="Times New Roman" panose="02020603050405020304" pitchFamily="18" charset="0"/>
                <a:sym typeface="Calibri" panose="020F0502020204030204"/>
              </a:rPr>
              <a:t>ông</a:t>
            </a:r>
            <a:r>
              <a:rPr lang="en-US" sz="4800" dirty="0">
                <a:solidFill>
                  <a:schemeClr val="bg1"/>
                </a:solidFill>
                <a:latin typeface="Times New Roman" panose="02020603050405020304" pitchFamily="18" charset="0"/>
                <a:ea typeface="+mj-ea"/>
                <a:cs typeface="Times New Roman" panose="02020603050405020304" pitchFamily="18" charset="0"/>
                <a:sym typeface="Calibri" panose="020F0502020204030204"/>
              </a:rPr>
              <a:t> </a:t>
            </a:r>
            <a:r>
              <a:rPr lang="en-US" sz="4800" dirty="0" err="1">
                <a:solidFill>
                  <a:schemeClr val="bg1"/>
                </a:solidFill>
                <a:latin typeface="Times New Roman" panose="02020603050405020304" pitchFamily="18" charset="0"/>
                <a:ea typeface="+mj-ea"/>
                <a:cs typeface="Times New Roman" panose="02020603050405020304" pitchFamily="18" charset="0"/>
                <a:sym typeface="Calibri" panose="020F0502020204030204"/>
              </a:rPr>
              <a:t>Nha</a:t>
            </a:r>
            <a:endParaRPr lang="en-US" sz="4800" dirty="0">
              <a:solidFill>
                <a:schemeClr val="bg1"/>
              </a:solidFill>
              <a:latin typeface="Times New Roman" panose="02020603050405020304" pitchFamily="18" charset="0"/>
              <a:ea typeface="+mj-ea"/>
              <a:cs typeface="Times New Roman" panose="02020603050405020304" pitchFamily="18" charset="0"/>
              <a:sym typeface="Calibri" panose="020F0502020204030204"/>
            </a:endParaRPr>
          </a:p>
        </p:txBody>
      </p:sp>
      <p:sp>
        <p:nvSpPr>
          <p:cNvPr id="12" name="sketchy line"/>
          <p:cNvSpPr>
            <a:spLocks noGrp="1" noRot="1" noChangeAspect="1" noMove="1" noResize="1" noEditPoints="1" noAdjustHandles="1" noChangeArrowheads="1" noChangeShapeType="1" noTextEdit="1"/>
          </p:cNvSpPr>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661;p25"/>
          <p:cNvSpPr txBox="1"/>
          <p:nvPr/>
        </p:nvSpPr>
        <p:spPr>
          <a:xfrm>
            <a:off x="189749" y="2905170"/>
            <a:ext cx="5506720" cy="4013780"/>
          </a:xfrm>
          <a:prstGeom prst="rect">
            <a:avLst/>
          </a:prstGeom>
        </p:spPr>
        <p:txBody>
          <a:bodyPr spcFirstLastPara="1" vert="horz" lIns="91440" tIns="45720" rIns="91440" bIns="45720" rtlCol="0" anchorCtr="0">
            <a:normAutofit lnSpcReduction="10000"/>
          </a:bodyPr>
          <a:lstStyle>
            <a:defPPr marR="0" lvl="0" algn="l" rtl="0">
              <a:lnSpc>
                <a:spcPct val="100000"/>
              </a:lnSpc>
              <a:spcBef>
                <a:spcPts val="0"/>
              </a:spcBef>
              <a:spcAft>
                <a:spcPts val="0"/>
              </a:spcAft>
            </a:defPPr>
            <a:lvl1pPr marL="609600" marR="0" lvl="0" indent="-423545" algn="l" rtl="0">
              <a:lnSpc>
                <a:spcPct val="100000"/>
              </a:lnSpc>
              <a:spcBef>
                <a:spcPts val="0"/>
              </a:spcBef>
              <a:spcAft>
                <a:spcPts val="0"/>
              </a:spcAft>
              <a:buClr>
                <a:schemeClr val="lt1"/>
              </a:buClr>
              <a:buSzPts val="1400"/>
              <a:buFont typeface="Montserrat"/>
              <a:buChar char="●"/>
              <a:defRPr sz="1400" b="0" i="0" u="none" strike="noStrike" cap="none">
                <a:solidFill>
                  <a:schemeClr val="lt1"/>
                </a:solidFill>
                <a:latin typeface="Exo"/>
                <a:ea typeface="Exo"/>
                <a:cs typeface="Exo"/>
                <a:sym typeface="Exo"/>
              </a:defRPr>
            </a:lvl1pPr>
            <a:lvl2pPr marL="1219200" marR="0" lvl="1" indent="-423545" algn="l" rtl="0">
              <a:lnSpc>
                <a:spcPct val="100000"/>
              </a:lnSpc>
              <a:spcBef>
                <a:spcPts val="0"/>
              </a:spcBef>
              <a:spcAft>
                <a:spcPts val="0"/>
              </a:spcAft>
              <a:buClr>
                <a:schemeClr val="lt1"/>
              </a:buClr>
              <a:buSzPts val="1400"/>
              <a:buFont typeface="Montserrat"/>
              <a:buChar char="○"/>
              <a:defRPr sz="1400" b="0" i="0" u="none" strike="noStrike" cap="none">
                <a:solidFill>
                  <a:schemeClr val="lt1"/>
                </a:solidFill>
                <a:latin typeface="Exo"/>
                <a:ea typeface="Exo"/>
                <a:cs typeface="Exo"/>
                <a:sym typeface="Exo"/>
              </a:defRPr>
            </a:lvl2pPr>
            <a:lvl3pPr marL="1828800" marR="0" lvl="2" indent="-423545" algn="l" rtl="0">
              <a:lnSpc>
                <a:spcPct val="100000"/>
              </a:lnSpc>
              <a:spcBef>
                <a:spcPts val="0"/>
              </a:spcBef>
              <a:spcAft>
                <a:spcPts val="0"/>
              </a:spcAft>
              <a:buClr>
                <a:schemeClr val="lt1"/>
              </a:buClr>
              <a:buSzPts val="1400"/>
              <a:buFont typeface="Montserrat"/>
              <a:buChar char="■"/>
              <a:defRPr sz="1400" b="0" i="0" u="none" strike="noStrike" cap="none">
                <a:solidFill>
                  <a:schemeClr val="lt1"/>
                </a:solidFill>
                <a:latin typeface="Exo"/>
                <a:ea typeface="Exo"/>
                <a:cs typeface="Exo"/>
                <a:sym typeface="Exo"/>
              </a:defRPr>
            </a:lvl3pPr>
            <a:lvl4pPr marL="2438400" marR="0" lvl="3" indent="-423545" algn="l" rtl="0">
              <a:lnSpc>
                <a:spcPct val="100000"/>
              </a:lnSpc>
              <a:spcBef>
                <a:spcPts val="0"/>
              </a:spcBef>
              <a:spcAft>
                <a:spcPts val="0"/>
              </a:spcAft>
              <a:buClr>
                <a:schemeClr val="lt1"/>
              </a:buClr>
              <a:buSzPts val="1400"/>
              <a:buFont typeface="Montserrat"/>
              <a:buChar char="●"/>
              <a:defRPr sz="1400" b="0" i="0" u="none" strike="noStrike" cap="none">
                <a:solidFill>
                  <a:schemeClr val="lt1"/>
                </a:solidFill>
                <a:latin typeface="Exo"/>
                <a:ea typeface="Exo"/>
                <a:cs typeface="Exo"/>
                <a:sym typeface="Exo"/>
              </a:defRPr>
            </a:lvl4pPr>
            <a:lvl5pPr marL="3048000" marR="0" lvl="4" indent="-423545" algn="l" rtl="0">
              <a:lnSpc>
                <a:spcPct val="100000"/>
              </a:lnSpc>
              <a:spcBef>
                <a:spcPts val="0"/>
              </a:spcBef>
              <a:spcAft>
                <a:spcPts val="0"/>
              </a:spcAft>
              <a:buClr>
                <a:schemeClr val="lt1"/>
              </a:buClr>
              <a:buSzPts val="1400"/>
              <a:buFont typeface="Montserrat"/>
              <a:buChar char="○"/>
              <a:defRPr sz="1400" b="0" i="0" u="none" strike="noStrike" cap="none">
                <a:solidFill>
                  <a:schemeClr val="lt1"/>
                </a:solidFill>
                <a:latin typeface="Exo"/>
                <a:ea typeface="Exo"/>
                <a:cs typeface="Exo"/>
                <a:sym typeface="Exo"/>
              </a:defRPr>
            </a:lvl5pPr>
            <a:lvl6pPr marL="3657600" marR="0" lvl="5" indent="-423545" algn="l" rtl="0">
              <a:lnSpc>
                <a:spcPct val="100000"/>
              </a:lnSpc>
              <a:spcBef>
                <a:spcPts val="0"/>
              </a:spcBef>
              <a:spcAft>
                <a:spcPts val="0"/>
              </a:spcAft>
              <a:buClr>
                <a:schemeClr val="lt1"/>
              </a:buClr>
              <a:buSzPts val="1400"/>
              <a:buFont typeface="Montserrat"/>
              <a:buChar char="■"/>
              <a:defRPr sz="1400" b="0" i="0" u="none" strike="noStrike" cap="none">
                <a:solidFill>
                  <a:schemeClr val="lt1"/>
                </a:solidFill>
                <a:latin typeface="Exo"/>
                <a:ea typeface="Exo"/>
                <a:cs typeface="Exo"/>
                <a:sym typeface="Exo"/>
              </a:defRPr>
            </a:lvl6pPr>
            <a:lvl7pPr marL="4267200" marR="0" lvl="6" indent="-423545" algn="l" rtl="0">
              <a:lnSpc>
                <a:spcPct val="100000"/>
              </a:lnSpc>
              <a:spcBef>
                <a:spcPts val="0"/>
              </a:spcBef>
              <a:spcAft>
                <a:spcPts val="0"/>
              </a:spcAft>
              <a:buClr>
                <a:schemeClr val="lt1"/>
              </a:buClr>
              <a:buSzPts val="1400"/>
              <a:buFont typeface="Montserrat"/>
              <a:buChar char="●"/>
              <a:defRPr sz="1400" b="0" i="0" u="none" strike="noStrike" cap="none">
                <a:solidFill>
                  <a:schemeClr val="lt1"/>
                </a:solidFill>
                <a:latin typeface="Exo"/>
                <a:ea typeface="Exo"/>
                <a:cs typeface="Exo"/>
                <a:sym typeface="Exo"/>
              </a:defRPr>
            </a:lvl7pPr>
            <a:lvl8pPr marL="4876800" marR="0" lvl="7" indent="-423545" algn="l" rtl="0">
              <a:lnSpc>
                <a:spcPct val="100000"/>
              </a:lnSpc>
              <a:spcBef>
                <a:spcPts val="0"/>
              </a:spcBef>
              <a:spcAft>
                <a:spcPts val="0"/>
              </a:spcAft>
              <a:buClr>
                <a:schemeClr val="lt1"/>
              </a:buClr>
              <a:buSzPts val="1400"/>
              <a:buFont typeface="Montserrat"/>
              <a:buChar char="○"/>
              <a:defRPr sz="1400" b="0" i="0" u="none" strike="noStrike" cap="none">
                <a:solidFill>
                  <a:schemeClr val="lt1"/>
                </a:solidFill>
                <a:latin typeface="Exo"/>
                <a:ea typeface="Exo"/>
                <a:cs typeface="Exo"/>
                <a:sym typeface="Exo"/>
              </a:defRPr>
            </a:lvl8pPr>
            <a:lvl9pPr marL="5486400" marR="0" lvl="8" indent="-423545" algn="l" rtl="0">
              <a:lnSpc>
                <a:spcPct val="100000"/>
              </a:lnSpc>
              <a:spcBef>
                <a:spcPts val="0"/>
              </a:spcBef>
              <a:spcAft>
                <a:spcPts val="0"/>
              </a:spcAft>
              <a:buClr>
                <a:schemeClr val="lt1"/>
              </a:buClr>
              <a:buSzPts val="1400"/>
              <a:buFont typeface="Montserrat"/>
              <a:buChar char="■"/>
              <a:defRPr sz="1400" b="0" i="0" u="none" strike="noStrike" cap="none">
                <a:solidFill>
                  <a:schemeClr val="lt1"/>
                </a:solidFill>
                <a:latin typeface="Exo"/>
                <a:ea typeface="Exo"/>
                <a:cs typeface="Exo"/>
                <a:sym typeface="Exo"/>
              </a:defRPr>
            </a:lvl9pPr>
          </a:lstStyle>
          <a:p>
            <a:pPr marL="0" indent="0" algn="just">
              <a:lnSpc>
                <a:spcPct val="150000"/>
              </a:lnSpc>
              <a:spcAft>
                <a:spcPts val="600"/>
              </a:spcAft>
              <a:buNone/>
            </a:pPr>
            <a:r>
              <a:rPr lang="en-US" sz="2400" dirty="0">
                <a:solidFill>
                  <a:schemeClr val="tx1"/>
                </a:solidFill>
                <a:latin typeface="Times New Roman" panose="02020603050405020304" pitchFamily="18" charset="0"/>
                <a:ea typeface="+mn-ea"/>
                <a:cs typeface="Times New Roman" panose="02020603050405020304" pitchFamily="18" charset="0"/>
              </a:rPr>
              <a:t>- </a:t>
            </a:r>
            <a:r>
              <a:rPr lang="en-US" sz="2400" dirty="0" err="1">
                <a:solidFill>
                  <a:schemeClr val="tx1"/>
                </a:solidFill>
                <a:latin typeface="Times New Roman" panose="02020603050405020304" pitchFamily="18" charset="0"/>
                <a:ea typeface="+mn-ea"/>
                <a:cs typeface="Times New Roman" panose="02020603050405020304" pitchFamily="18" charset="0"/>
              </a:rPr>
              <a:t>Nghệ</a:t>
            </a:r>
            <a:r>
              <a:rPr lang="en-US" sz="2400" dirty="0">
                <a:solidFill>
                  <a:schemeClr val="tx1"/>
                </a:solidFill>
                <a:latin typeface="Times New Roman" panose="02020603050405020304" pitchFamily="18" charset="0"/>
                <a:ea typeface="+mn-ea"/>
                <a:cs typeface="Times New Roman" panose="02020603050405020304" pitchFamily="18" charset="0"/>
              </a:rPr>
              <a:t> </a:t>
            </a:r>
            <a:r>
              <a:rPr lang="en-US" sz="2400" dirty="0" err="1">
                <a:solidFill>
                  <a:schemeClr val="tx1"/>
                </a:solidFill>
                <a:latin typeface="Times New Roman" panose="02020603050405020304" pitchFamily="18" charset="0"/>
                <a:ea typeface="+mn-ea"/>
                <a:cs typeface="Times New Roman" panose="02020603050405020304" pitchFamily="18" charset="0"/>
              </a:rPr>
              <a:t>thuật</a:t>
            </a:r>
            <a:r>
              <a:rPr lang="en-US" sz="2400" dirty="0">
                <a:solidFill>
                  <a:schemeClr val="tx1"/>
                </a:solidFill>
                <a:latin typeface="Times New Roman" panose="02020603050405020304" pitchFamily="18" charset="0"/>
                <a:ea typeface="+mn-ea"/>
                <a:cs typeface="Times New Roman" panose="02020603050405020304" pitchFamily="18" charset="0"/>
              </a:rPr>
              <a:t>: </a:t>
            </a:r>
            <a:r>
              <a:rPr lang="en-US" sz="2400" dirty="0" err="1">
                <a:solidFill>
                  <a:schemeClr val="tx1"/>
                </a:solidFill>
                <a:latin typeface="Times New Roman" panose="02020603050405020304" pitchFamily="18" charset="0"/>
                <a:ea typeface="+mn-ea"/>
                <a:cs typeface="Times New Roman" panose="02020603050405020304" pitchFamily="18" charset="0"/>
              </a:rPr>
              <a:t>trào</a:t>
            </a:r>
            <a:r>
              <a:rPr lang="en-US" sz="2400" dirty="0">
                <a:solidFill>
                  <a:schemeClr val="tx1"/>
                </a:solidFill>
                <a:latin typeface="Times New Roman" panose="02020603050405020304" pitchFamily="18" charset="0"/>
                <a:ea typeface="+mn-ea"/>
                <a:cs typeface="Times New Roman" panose="02020603050405020304" pitchFamily="18" charset="0"/>
              </a:rPr>
              <a:t> </a:t>
            </a:r>
            <a:r>
              <a:rPr lang="en-US" sz="2400" dirty="0" err="1">
                <a:solidFill>
                  <a:schemeClr val="tx1"/>
                </a:solidFill>
                <a:latin typeface="Times New Roman" panose="02020603050405020304" pitchFamily="18" charset="0"/>
                <a:ea typeface="+mn-ea"/>
                <a:cs typeface="Times New Roman" panose="02020603050405020304" pitchFamily="18" charset="0"/>
              </a:rPr>
              <a:t>phúng</a:t>
            </a:r>
            <a:r>
              <a:rPr lang="en-US" sz="2400" dirty="0">
                <a:solidFill>
                  <a:schemeClr val="tx1"/>
                </a:solidFill>
                <a:latin typeface="Times New Roman" panose="02020603050405020304" pitchFamily="18" charset="0"/>
                <a:ea typeface="+mn-ea"/>
                <a:cs typeface="Times New Roman" panose="02020603050405020304" pitchFamily="18" charset="0"/>
              </a:rPr>
              <a:t>, </a:t>
            </a:r>
            <a:r>
              <a:rPr lang="en-US" sz="2400" dirty="0" err="1">
                <a:solidFill>
                  <a:schemeClr val="tx1"/>
                </a:solidFill>
                <a:latin typeface="Times New Roman" panose="02020603050405020304" pitchFamily="18" charset="0"/>
                <a:ea typeface="+mn-ea"/>
                <a:cs typeface="Times New Roman" panose="02020603050405020304" pitchFamily="18" charset="0"/>
              </a:rPr>
              <a:t>tương</a:t>
            </a:r>
            <a:r>
              <a:rPr lang="en-US" sz="2400" dirty="0">
                <a:solidFill>
                  <a:schemeClr val="tx1"/>
                </a:solidFill>
                <a:latin typeface="Times New Roman" panose="02020603050405020304" pitchFamily="18" charset="0"/>
                <a:ea typeface="+mn-ea"/>
                <a:cs typeface="Times New Roman" panose="02020603050405020304" pitchFamily="18" charset="0"/>
              </a:rPr>
              <a:t> </a:t>
            </a:r>
            <a:r>
              <a:rPr lang="en-US" sz="2400" dirty="0" err="1">
                <a:solidFill>
                  <a:schemeClr val="tx1"/>
                </a:solidFill>
                <a:latin typeface="Times New Roman" panose="02020603050405020304" pitchFamily="18" charset="0"/>
                <a:ea typeface="+mn-ea"/>
                <a:cs typeface="Times New Roman" panose="02020603050405020304" pitchFamily="18" charset="0"/>
              </a:rPr>
              <a:t>phản</a:t>
            </a:r>
            <a:r>
              <a:rPr lang="en-US" sz="2400" dirty="0">
                <a:solidFill>
                  <a:schemeClr val="tx1"/>
                </a:solidFill>
                <a:latin typeface="Times New Roman" panose="02020603050405020304" pitchFamily="18" charset="0"/>
                <a:ea typeface="+mn-ea"/>
                <a:cs typeface="Times New Roman" panose="02020603050405020304" pitchFamily="18" charset="0"/>
              </a:rPr>
              <a:t>  </a:t>
            </a:r>
            <a:endParaRPr lang="en-US" sz="2400" dirty="0">
              <a:solidFill>
                <a:schemeClr val="tx1"/>
              </a:solidFill>
              <a:latin typeface="Times New Roman" panose="02020603050405020304" pitchFamily="18" charset="0"/>
              <a:ea typeface="+mn-ea"/>
              <a:cs typeface="Times New Roman" panose="02020603050405020304" pitchFamily="18" charset="0"/>
            </a:endParaRPr>
          </a:p>
          <a:p>
            <a:pPr marL="0" indent="0" algn="just">
              <a:lnSpc>
                <a:spcPct val="150000"/>
              </a:lnSpc>
              <a:spcAft>
                <a:spcPts val="600"/>
              </a:spcAft>
              <a:buClr>
                <a:srgbClr val="332216"/>
              </a:buClr>
              <a:buNone/>
            </a:pPr>
            <a:r>
              <a:rPr lang="en-US" sz="2400" dirty="0">
                <a:solidFill>
                  <a:schemeClr val="tx1"/>
                </a:solidFill>
                <a:latin typeface="Times New Roman" panose="02020603050405020304" pitchFamily="18" charset="0"/>
                <a:ea typeface="+mn-ea"/>
                <a:cs typeface="Times New Roman" panose="02020603050405020304" pitchFamily="18" charset="0"/>
              </a:rPr>
              <a:t>- </a:t>
            </a:r>
            <a:r>
              <a:rPr lang="en-US" sz="2400" dirty="0" err="1">
                <a:solidFill>
                  <a:schemeClr val="tx1"/>
                </a:solidFill>
                <a:latin typeface="Times New Roman" panose="02020603050405020304" pitchFamily="18" charset="0"/>
                <a:ea typeface="+mn-ea"/>
                <a:cs typeface="Times New Roman" panose="02020603050405020304" pitchFamily="18" charset="0"/>
              </a:rPr>
              <a:t>Xây</a:t>
            </a:r>
            <a:r>
              <a:rPr lang="en-US" sz="2400" dirty="0">
                <a:solidFill>
                  <a:schemeClr val="tx1"/>
                </a:solidFill>
                <a:latin typeface="Times New Roman" panose="02020603050405020304" pitchFamily="18" charset="0"/>
                <a:ea typeface="+mn-ea"/>
                <a:cs typeface="Times New Roman" panose="02020603050405020304" pitchFamily="18" charset="0"/>
              </a:rPr>
              <a:t> </a:t>
            </a:r>
            <a:r>
              <a:rPr lang="en-US" sz="2400" dirty="0" err="1">
                <a:solidFill>
                  <a:schemeClr val="tx1"/>
                </a:solidFill>
                <a:latin typeface="Times New Roman" panose="02020603050405020304" pitchFamily="18" charset="0"/>
                <a:ea typeface="+mn-ea"/>
                <a:cs typeface="Times New Roman" panose="02020603050405020304" pitchFamily="18" charset="0"/>
              </a:rPr>
              <a:t>dựng</a:t>
            </a:r>
            <a:r>
              <a:rPr lang="en-US" sz="2400" dirty="0">
                <a:solidFill>
                  <a:schemeClr val="tx1"/>
                </a:solidFill>
                <a:latin typeface="Times New Roman" panose="02020603050405020304" pitchFamily="18" charset="0"/>
                <a:ea typeface="+mn-ea"/>
                <a:cs typeface="Times New Roman" panose="02020603050405020304" pitchFamily="18" charset="0"/>
              </a:rPr>
              <a:t> </a:t>
            </a:r>
            <a:r>
              <a:rPr lang="en-US" sz="2400" dirty="0" err="1">
                <a:solidFill>
                  <a:schemeClr val="tx1"/>
                </a:solidFill>
                <a:latin typeface="Times New Roman" panose="02020603050405020304" pitchFamily="18" charset="0"/>
                <a:ea typeface="+mn-ea"/>
                <a:cs typeface="Times New Roman" panose="02020603050405020304" pitchFamily="18" charset="0"/>
              </a:rPr>
              <a:t>nhân</a:t>
            </a:r>
            <a:r>
              <a:rPr lang="en-US" sz="2400" dirty="0">
                <a:solidFill>
                  <a:schemeClr val="tx1"/>
                </a:solidFill>
                <a:latin typeface="Times New Roman" panose="02020603050405020304" pitchFamily="18" charset="0"/>
                <a:ea typeface="+mn-ea"/>
                <a:cs typeface="Times New Roman" panose="02020603050405020304" pitchFamily="18" charset="0"/>
              </a:rPr>
              <a:t> </a:t>
            </a:r>
            <a:r>
              <a:rPr lang="en-US" sz="2400" dirty="0" err="1">
                <a:solidFill>
                  <a:schemeClr val="tx1"/>
                </a:solidFill>
                <a:latin typeface="Times New Roman" panose="02020603050405020304" pitchFamily="18" charset="0"/>
                <a:ea typeface="+mn-ea"/>
                <a:cs typeface="Times New Roman" panose="02020603050405020304" pitchFamily="18" charset="0"/>
              </a:rPr>
              <a:t>vật</a:t>
            </a:r>
            <a:r>
              <a:rPr lang="en-US" sz="2400" dirty="0">
                <a:solidFill>
                  <a:schemeClr val="tx1"/>
                </a:solidFill>
                <a:latin typeface="Times New Roman" panose="02020603050405020304" pitchFamily="18" charset="0"/>
                <a:ea typeface="+mn-ea"/>
                <a:cs typeface="Times New Roman" panose="02020603050405020304" pitchFamily="18" charset="0"/>
              </a:rPr>
              <a:t> </a:t>
            </a:r>
            <a:r>
              <a:rPr lang="en-US" sz="2400" dirty="0" err="1">
                <a:solidFill>
                  <a:schemeClr val="tx1"/>
                </a:solidFill>
                <a:latin typeface="Times New Roman" panose="02020603050405020304" pitchFamily="18" charset="0"/>
                <a:ea typeface="+mn-ea"/>
                <a:cs typeface="Times New Roman" panose="02020603050405020304" pitchFamily="18" charset="0"/>
              </a:rPr>
              <a:t>Chủ</a:t>
            </a:r>
            <a:r>
              <a:rPr lang="en-US" sz="2400" dirty="0">
                <a:solidFill>
                  <a:schemeClr val="tx1"/>
                </a:solidFill>
                <a:latin typeface="Times New Roman" panose="02020603050405020304" pitchFamily="18" charset="0"/>
                <a:ea typeface="+mn-ea"/>
                <a:cs typeface="Times New Roman" panose="02020603050405020304" pitchFamily="18" charset="0"/>
              </a:rPr>
              <a:t> </a:t>
            </a:r>
            <a:r>
              <a:rPr lang="en-US" sz="2400" dirty="0" err="1">
                <a:solidFill>
                  <a:schemeClr val="tx1"/>
                </a:solidFill>
                <a:latin typeface="Times New Roman" panose="02020603050405020304" pitchFamily="18" charset="0"/>
                <a:ea typeface="+mn-ea"/>
                <a:cs typeface="Times New Roman" panose="02020603050405020304" pitchFamily="18" charset="0"/>
              </a:rPr>
              <a:t>tịch</a:t>
            </a:r>
            <a:r>
              <a:rPr lang="en-US" sz="2400" dirty="0">
                <a:solidFill>
                  <a:schemeClr val="tx1"/>
                </a:solidFill>
                <a:latin typeface="Times New Roman" panose="02020603050405020304" pitchFamily="18" charset="0"/>
                <a:ea typeface="+mn-ea"/>
                <a:cs typeface="Times New Roman" panose="02020603050405020304" pitchFamily="18" charset="0"/>
              </a:rPr>
              <a:t> </a:t>
            </a:r>
            <a:r>
              <a:rPr lang="en-US" sz="2400" dirty="0" err="1">
                <a:solidFill>
                  <a:schemeClr val="tx1"/>
                </a:solidFill>
                <a:latin typeface="Times New Roman" panose="02020603050405020304" pitchFamily="18" charset="0"/>
                <a:ea typeface="+mn-ea"/>
                <a:cs typeface="Times New Roman" panose="02020603050405020304" pitchFamily="18" charset="0"/>
              </a:rPr>
              <a:t>xã</a:t>
            </a:r>
            <a:r>
              <a:rPr lang="en-US" sz="2400" dirty="0">
                <a:solidFill>
                  <a:schemeClr val="tx1"/>
                </a:solidFill>
                <a:latin typeface="Times New Roman" panose="02020603050405020304" pitchFamily="18" charset="0"/>
                <a:ea typeface="+mn-ea"/>
                <a:cs typeface="Times New Roman" panose="02020603050405020304" pitchFamily="18" charset="0"/>
              </a:rPr>
              <a:t> </a:t>
            </a:r>
            <a:r>
              <a:rPr lang="en-US" sz="2400" dirty="0" err="1">
                <a:solidFill>
                  <a:schemeClr val="tx1"/>
                </a:solidFill>
                <a:latin typeface="Times New Roman" panose="02020603050405020304" pitchFamily="18" charset="0"/>
                <a:ea typeface="+mn-ea"/>
                <a:cs typeface="Times New Roman" panose="02020603050405020304" pitchFamily="18" charset="0"/>
              </a:rPr>
              <a:t>Toàn</a:t>
            </a:r>
            <a:r>
              <a:rPr lang="en-US" sz="2400" dirty="0">
                <a:solidFill>
                  <a:schemeClr val="tx1"/>
                </a:solidFill>
                <a:latin typeface="Times New Roman" panose="02020603050405020304" pitchFamily="18" charset="0"/>
                <a:ea typeface="+mn-ea"/>
                <a:cs typeface="Times New Roman" panose="02020603050405020304" pitchFamily="18" charset="0"/>
              </a:rPr>
              <a:t> </a:t>
            </a:r>
            <a:r>
              <a:rPr lang="en-US" sz="2400" dirty="0" err="1">
                <a:solidFill>
                  <a:schemeClr val="tx1"/>
                </a:solidFill>
                <a:latin typeface="Times New Roman" panose="02020603050405020304" pitchFamily="18" charset="0"/>
                <a:ea typeface="+mn-ea"/>
                <a:cs typeface="Times New Roman" panose="02020603050405020304" pitchFamily="18" charset="0"/>
              </a:rPr>
              <a:t>Nha</a:t>
            </a:r>
            <a:r>
              <a:rPr lang="en-US" sz="2400" dirty="0">
                <a:solidFill>
                  <a:schemeClr val="tx1"/>
                </a:solidFill>
                <a:latin typeface="Times New Roman" panose="02020603050405020304" pitchFamily="18" charset="0"/>
                <a:ea typeface="+mn-ea"/>
                <a:cs typeface="Times New Roman" panose="02020603050405020304" pitchFamily="18" charset="0"/>
              </a:rPr>
              <a:t> </a:t>
            </a:r>
            <a:r>
              <a:rPr lang="en-US" sz="2400" dirty="0" err="1">
                <a:solidFill>
                  <a:schemeClr val="tx1"/>
                </a:solidFill>
                <a:latin typeface="Times New Roman" panose="02020603050405020304" pitchFamily="18" charset="0"/>
                <a:ea typeface="+mn-ea"/>
                <a:cs typeface="Times New Roman" panose="02020603050405020304" pitchFamily="18" charset="0"/>
              </a:rPr>
              <a:t>tiêu</a:t>
            </a:r>
            <a:r>
              <a:rPr lang="en-US" sz="2400" dirty="0">
                <a:solidFill>
                  <a:schemeClr val="tx1"/>
                </a:solidFill>
                <a:latin typeface="Times New Roman" panose="02020603050405020304" pitchFamily="18" charset="0"/>
                <a:ea typeface="+mn-ea"/>
                <a:cs typeface="Times New Roman" panose="02020603050405020304" pitchFamily="18" charset="0"/>
              </a:rPr>
              <a:t> </a:t>
            </a:r>
            <a:r>
              <a:rPr lang="en-US" sz="2400" dirty="0" err="1">
                <a:solidFill>
                  <a:schemeClr val="tx1"/>
                </a:solidFill>
                <a:latin typeface="Times New Roman" panose="02020603050405020304" pitchFamily="18" charset="0"/>
                <a:ea typeface="+mn-ea"/>
                <a:cs typeface="Times New Roman" panose="02020603050405020304" pitchFamily="18" charset="0"/>
              </a:rPr>
              <a:t>biểu</a:t>
            </a:r>
            <a:r>
              <a:rPr lang="en-US" sz="2400" dirty="0">
                <a:solidFill>
                  <a:schemeClr val="tx1"/>
                </a:solidFill>
                <a:latin typeface="Times New Roman" panose="02020603050405020304" pitchFamily="18" charset="0"/>
                <a:ea typeface="+mn-ea"/>
                <a:cs typeface="Times New Roman" panose="02020603050405020304" pitchFamily="18" charset="0"/>
              </a:rPr>
              <a:t> </a:t>
            </a:r>
            <a:r>
              <a:rPr lang="en-US" sz="2400" dirty="0" err="1">
                <a:solidFill>
                  <a:schemeClr val="tx1"/>
                </a:solidFill>
                <a:latin typeface="Times New Roman" panose="02020603050405020304" pitchFamily="18" charset="0"/>
                <a:ea typeface="+mn-ea"/>
                <a:cs typeface="Times New Roman" panose="02020603050405020304" pitchFamily="18" charset="0"/>
              </a:rPr>
              <a:t>cho</a:t>
            </a:r>
            <a:r>
              <a:rPr lang="en-US" sz="2400" dirty="0">
                <a:solidFill>
                  <a:schemeClr val="tx1"/>
                </a:solidFill>
                <a:latin typeface="Times New Roman" panose="02020603050405020304" pitchFamily="18" charset="0"/>
                <a:ea typeface="+mn-ea"/>
                <a:cs typeface="Times New Roman" panose="02020603050405020304" pitchFamily="18" charset="0"/>
              </a:rPr>
              <a:t> </a:t>
            </a:r>
            <a:r>
              <a:rPr lang="en-US" sz="2400" dirty="0" err="1">
                <a:solidFill>
                  <a:schemeClr val="tx1"/>
                </a:solidFill>
                <a:latin typeface="Times New Roman" panose="02020603050405020304" pitchFamily="18" charset="0"/>
                <a:ea typeface="+mn-ea"/>
                <a:cs typeface="Times New Roman" panose="02020603050405020304" pitchFamily="18" charset="0"/>
              </a:rPr>
              <a:t>kiểu</a:t>
            </a:r>
            <a:r>
              <a:rPr lang="en-US" sz="2400" dirty="0">
                <a:solidFill>
                  <a:schemeClr val="tx1"/>
                </a:solidFill>
                <a:latin typeface="Times New Roman" panose="02020603050405020304" pitchFamily="18" charset="0"/>
                <a:ea typeface="+mn-ea"/>
                <a:cs typeface="Times New Roman" panose="02020603050405020304" pitchFamily="18" charset="0"/>
              </a:rPr>
              <a:t> </a:t>
            </a:r>
            <a:r>
              <a:rPr lang="en-US" sz="2400" dirty="0" err="1">
                <a:solidFill>
                  <a:schemeClr val="tx1"/>
                </a:solidFill>
                <a:latin typeface="Times New Roman" panose="02020603050405020304" pitchFamily="18" charset="0"/>
                <a:ea typeface="+mn-ea"/>
                <a:cs typeface="Times New Roman" panose="02020603050405020304" pitchFamily="18" charset="0"/>
              </a:rPr>
              <a:t>người</a:t>
            </a:r>
            <a:r>
              <a:rPr lang="en-US" sz="2400" dirty="0">
                <a:solidFill>
                  <a:schemeClr val="tx1"/>
                </a:solidFill>
                <a:latin typeface="Times New Roman" panose="02020603050405020304" pitchFamily="18" charset="0"/>
                <a:ea typeface="+mn-ea"/>
                <a:cs typeface="Times New Roman" panose="02020603050405020304" pitchFamily="18" charset="0"/>
              </a:rPr>
              <a:t> </a:t>
            </a:r>
            <a:r>
              <a:rPr lang="en-US" sz="2400" dirty="0" err="1">
                <a:solidFill>
                  <a:schemeClr val="tx1"/>
                </a:solidFill>
                <a:latin typeface="Times New Roman" panose="02020603050405020304" pitchFamily="18" charset="0"/>
                <a:ea typeface="+mn-ea"/>
                <a:cs typeface="Times New Roman" panose="02020603050405020304" pitchFamily="18" charset="0"/>
              </a:rPr>
              <a:t>mắc</a:t>
            </a:r>
            <a:r>
              <a:rPr lang="en-US" sz="2400" dirty="0">
                <a:solidFill>
                  <a:schemeClr val="tx1"/>
                </a:solidFill>
                <a:latin typeface="Times New Roman" panose="02020603050405020304" pitchFamily="18" charset="0"/>
                <a:ea typeface="+mn-ea"/>
                <a:cs typeface="Times New Roman" panose="02020603050405020304" pitchFamily="18" charset="0"/>
              </a:rPr>
              <a:t> “</a:t>
            </a:r>
            <a:r>
              <a:rPr lang="en-US" sz="2400" dirty="0" err="1">
                <a:solidFill>
                  <a:schemeClr val="tx1"/>
                </a:solidFill>
                <a:latin typeface="Times New Roman" panose="02020603050405020304" pitchFamily="18" charset="0"/>
                <a:ea typeface="+mn-ea"/>
                <a:cs typeface="Times New Roman" panose="02020603050405020304" pitchFamily="18" charset="0"/>
              </a:rPr>
              <a:t>bệnh</a:t>
            </a:r>
            <a:r>
              <a:rPr lang="en-US" sz="2400" dirty="0">
                <a:solidFill>
                  <a:schemeClr val="tx1"/>
                </a:solidFill>
                <a:latin typeface="Times New Roman" panose="02020603050405020304" pitchFamily="18" charset="0"/>
                <a:ea typeface="+mn-ea"/>
                <a:cs typeface="Times New Roman" panose="02020603050405020304" pitchFamily="18" charset="0"/>
              </a:rPr>
              <a:t> </a:t>
            </a:r>
            <a:r>
              <a:rPr lang="en-US" sz="2400" dirty="0" err="1">
                <a:solidFill>
                  <a:schemeClr val="tx1"/>
                </a:solidFill>
                <a:latin typeface="Times New Roman" panose="02020603050405020304" pitchFamily="18" charset="0"/>
                <a:ea typeface="+mn-ea"/>
                <a:cs typeface="Times New Roman" panose="02020603050405020304" pitchFamily="18" charset="0"/>
              </a:rPr>
              <a:t>sĩ</a:t>
            </a:r>
            <a:r>
              <a:rPr lang="en-US" sz="2400" dirty="0">
                <a:solidFill>
                  <a:schemeClr val="tx1"/>
                </a:solidFill>
                <a:latin typeface="Times New Roman" panose="02020603050405020304" pitchFamily="18" charset="0"/>
                <a:ea typeface="+mn-ea"/>
                <a:cs typeface="Times New Roman" panose="02020603050405020304" pitchFamily="18" charset="0"/>
              </a:rPr>
              <a:t>”, </a:t>
            </a:r>
            <a:endParaRPr lang="en-US" sz="2400" dirty="0">
              <a:solidFill>
                <a:schemeClr val="tx1"/>
              </a:solidFill>
              <a:latin typeface="Times New Roman" panose="02020603050405020304" pitchFamily="18" charset="0"/>
              <a:ea typeface="+mn-ea"/>
              <a:cs typeface="Times New Roman" panose="02020603050405020304" pitchFamily="18" charset="0"/>
            </a:endParaRPr>
          </a:p>
          <a:p>
            <a:pPr marL="0" indent="0" algn="just">
              <a:lnSpc>
                <a:spcPct val="150000"/>
              </a:lnSpc>
              <a:spcAft>
                <a:spcPts val="600"/>
              </a:spcAft>
              <a:buClr>
                <a:srgbClr val="332216"/>
              </a:buClr>
              <a:buNone/>
            </a:pPr>
            <a:r>
              <a:rPr lang="en-US" sz="2400" dirty="0">
                <a:solidFill>
                  <a:schemeClr val="tx1"/>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sz="2400" dirty="0" err="1">
                <a:solidFill>
                  <a:schemeClr val="tx1"/>
                </a:solidFill>
                <a:latin typeface="Times New Roman" panose="02020603050405020304" pitchFamily="18" charset="0"/>
                <a:ea typeface="+mn-ea"/>
                <a:cs typeface="Times New Roman" panose="02020603050405020304" pitchFamily="18" charset="0"/>
              </a:rPr>
              <a:t>Nhấn</a:t>
            </a:r>
            <a:r>
              <a:rPr lang="en-US" sz="2400" dirty="0">
                <a:solidFill>
                  <a:schemeClr val="tx1"/>
                </a:solidFill>
                <a:latin typeface="Times New Roman" panose="02020603050405020304" pitchFamily="18" charset="0"/>
                <a:ea typeface="+mn-ea"/>
                <a:cs typeface="Times New Roman" panose="02020603050405020304" pitchFamily="18" charset="0"/>
              </a:rPr>
              <a:t> </a:t>
            </a:r>
            <a:r>
              <a:rPr lang="en-US" sz="2400" dirty="0" err="1">
                <a:solidFill>
                  <a:schemeClr val="tx1"/>
                </a:solidFill>
                <a:latin typeface="Times New Roman" panose="02020603050405020304" pitchFamily="18" charset="0"/>
                <a:ea typeface="+mn-ea"/>
                <a:cs typeface="Times New Roman" panose="02020603050405020304" pitchFamily="18" charset="0"/>
              </a:rPr>
              <a:t>mạnh</a:t>
            </a:r>
            <a:r>
              <a:rPr lang="en-US" sz="2400" dirty="0">
                <a:solidFill>
                  <a:schemeClr val="tx1"/>
                </a:solidFill>
                <a:latin typeface="Times New Roman" panose="02020603050405020304" pitchFamily="18" charset="0"/>
                <a:ea typeface="+mn-ea"/>
                <a:cs typeface="Times New Roman" panose="02020603050405020304" pitchFamily="18" charset="0"/>
              </a:rPr>
              <a:t>, </a:t>
            </a:r>
            <a:r>
              <a:rPr lang="en-US" sz="2400" dirty="0" err="1">
                <a:solidFill>
                  <a:schemeClr val="tx1"/>
                </a:solidFill>
                <a:latin typeface="Times New Roman" panose="02020603050405020304" pitchFamily="18" charset="0"/>
                <a:ea typeface="+mn-ea"/>
                <a:cs typeface="Times New Roman" panose="02020603050405020304" pitchFamily="18" charset="0"/>
              </a:rPr>
              <a:t>khắc</a:t>
            </a:r>
            <a:r>
              <a:rPr lang="en-US" sz="2400" dirty="0">
                <a:solidFill>
                  <a:schemeClr val="tx1"/>
                </a:solidFill>
                <a:latin typeface="Times New Roman" panose="02020603050405020304" pitchFamily="18" charset="0"/>
                <a:ea typeface="+mn-ea"/>
                <a:cs typeface="Times New Roman" panose="02020603050405020304" pitchFamily="18" charset="0"/>
              </a:rPr>
              <a:t> </a:t>
            </a:r>
            <a:r>
              <a:rPr lang="en-US" sz="2400" dirty="0" err="1">
                <a:solidFill>
                  <a:schemeClr val="tx1"/>
                </a:solidFill>
                <a:latin typeface="Times New Roman" panose="02020603050405020304" pitchFamily="18" charset="0"/>
                <a:ea typeface="+mn-ea"/>
                <a:cs typeface="Times New Roman" panose="02020603050405020304" pitchFamily="18" charset="0"/>
              </a:rPr>
              <a:t>sâu</a:t>
            </a:r>
            <a:r>
              <a:rPr lang="en-US" sz="2400" dirty="0">
                <a:solidFill>
                  <a:schemeClr val="tx1"/>
                </a:solidFill>
                <a:latin typeface="Times New Roman" panose="02020603050405020304" pitchFamily="18" charset="0"/>
                <a:ea typeface="+mn-ea"/>
                <a:cs typeface="Times New Roman" panose="02020603050405020304" pitchFamily="18" charset="0"/>
              </a:rPr>
              <a:t> </a:t>
            </a:r>
            <a:r>
              <a:rPr lang="en-US" sz="2400" dirty="0" err="1">
                <a:solidFill>
                  <a:schemeClr val="tx1"/>
                </a:solidFill>
                <a:latin typeface="Times New Roman" panose="02020603050405020304" pitchFamily="18" charset="0"/>
                <a:ea typeface="+mn-ea"/>
                <a:cs typeface="Times New Roman" panose="02020603050405020304" pitchFamily="18" charset="0"/>
              </a:rPr>
              <a:t>trong</a:t>
            </a:r>
            <a:r>
              <a:rPr lang="en-US" sz="2400" dirty="0">
                <a:solidFill>
                  <a:schemeClr val="tx1"/>
                </a:solidFill>
                <a:latin typeface="Times New Roman" panose="02020603050405020304" pitchFamily="18" charset="0"/>
                <a:ea typeface="+mn-ea"/>
                <a:cs typeface="Times New Roman" panose="02020603050405020304" pitchFamily="18" charset="0"/>
              </a:rPr>
              <a:t> </a:t>
            </a:r>
            <a:r>
              <a:rPr lang="en-US" sz="2400" dirty="0" err="1">
                <a:solidFill>
                  <a:schemeClr val="tx1"/>
                </a:solidFill>
                <a:latin typeface="Times New Roman" panose="02020603050405020304" pitchFamily="18" charset="0"/>
                <a:ea typeface="+mn-ea"/>
                <a:cs typeface="Times New Roman" panose="02020603050405020304" pitchFamily="18" charset="0"/>
              </a:rPr>
              <a:t>lòng</a:t>
            </a:r>
            <a:r>
              <a:rPr lang="en-US" sz="2400" dirty="0">
                <a:solidFill>
                  <a:schemeClr val="tx1"/>
                </a:solidFill>
                <a:latin typeface="Times New Roman" panose="02020603050405020304" pitchFamily="18" charset="0"/>
                <a:ea typeface="+mn-ea"/>
                <a:cs typeface="Times New Roman" panose="02020603050405020304" pitchFamily="18" charset="0"/>
              </a:rPr>
              <a:t> </a:t>
            </a:r>
            <a:r>
              <a:rPr lang="en-US" sz="2400" dirty="0" err="1">
                <a:solidFill>
                  <a:schemeClr val="tx1"/>
                </a:solidFill>
                <a:latin typeface="Times New Roman" panose="02020603050405020304" pitchFamily="18" charset="0"/>
                <a:ea typeface="+mn-ea"/>
                <a:cs typeface="Times New Roman" panose="02020603050405020304" pitchFamily="18" charset="0"/>
              </a:rPr>
              <a:t>người</a:t>
            </a:r>
            <a:r>
              <a:rPr lang="en-US" sz="2400" dirty="0">
                <a:solidFill>
                  <a:schemeClr val="tx1"/>
                </a:solidFill>
                <a:latin typeface="Times New Roman" panose="02020603050405020304" pitchFamily="18" charset="0"/>
                <a:ea typeface="+mn-ea"/>
                <a:cs typeface="Times New Roman" panose="02020603050405020304" pitchFamily="18" charset="0"/>
              </a:rPr>
              <a:t> </a:t>
            </a:r>
            <a:r>
              <a:rPr lang="en-US" sz="2400" dirty="0" err="1">
                <a:solidFill>
                  <a:schemeClr val="tx1"/>
                </a:solidFill>
                <a:latin typeface="Times New Roman" panose="02020603050405020304" pitchFamily="18" charset="0"/>
                <a:ea typeface="+mn-ea"/>
                <a:cs typeface="Times New Roman" panose="02020603050405020304" pitchFamily="18" charset="0"/>
              </a:rPr>
              <a:t>đọc</a:t>
            </a:r>
            <a:r>
              <a:rPr lang="en-US" sz="2400" dirty="0">
                <a:solidFill>
                  <a:schemeClr val="tx1"/>
                </a:solidFill>
                <a:latin typeface="Times New Roman" panose="02020603050405020304" pitchFamily="18" charset="0"/>
                <a:ea typeface="+mn-ea"/>
                <a:cs typeface="Times New Roman" panose="02020603050405020304" pitchFamily="18" charset="0"/>
              </a:rPr>
              <a:t> </a:t>
            </a:r>
            <a:r>
              <a:rPr lang="en-US" sz="2400" dirty="0" err="1">
                <a:solidFill>
                  <a:schemeClr val="tx1"/>
                </a:solidFill>
                <a:latin typeface="Times New Roman" panose="02020603050405020304" pitchFamily="18" charset="0"/>
                <a:ea typeface="+mn-ea"/>
                <a:cs typeface="Times New Roman" panose="02020603050405020304" pitchFamily="18" charset="0"/>
              </a:rPr>
              <a:t>về</a:t>
            </a:r>
            <a:r>
              <a:rPr lang="en-US" sz="2400" dirty="0">
                <a:solidFill>
                  <a:schemeClr val="tx1"/>
                </a:solidFill>
                <a:latin typeface="Times New Roman" panose="02020603050405020304" pitchFamily="18" charset="0"/>
                <a:ea typeface="+mn-ea"/>
                <a:cs typeface="Times New Roman" panose="02020603050405020304" pitchFamily="18" charset="0"/>
              </a:rPr>
              <a:t> </a:t>
            </a:r>
            <a:r>
              <a:rPr lang="en-US" sz="2400" dirty="0" err="1">
                <a:solidFill>
                  <a:schemeClr val="tx1"/>
                </a:solidFill>
                <a:latin typeface="Times New Roman" panose="02020603050405020304" pitchFamily="18" charset="0"/>
                <a:ea typeface="+mn-ea"/>
                <a:cs typeface="Times New Roman" panose="02020603050405020304" pitchFamily="18" charset="0"/>
              </a:rPr>
              <a:t>căn</a:t>
            </a:r>
            <a:r>
              <a:rPr lang="en-US" sz="2400" dirty="0">
                <a:solidFill>
                  <a:schemeClr val="tx1"/>
                </a:solidFill>
                <a:latin typeface="Times New Roman" panose="02020603050405020304" pitchFamily="18" charset="0"/>
                <a:ea typeface="+mn-ea"/>
                <a:cs typeface="Times New Roman" panose="02020603050405020304" pitchFamily="18" charset="0"/>
              </a:rPr>
              <a:t> </a:t>
            </a:r>
            <a:r>
              <a:rPr lang="en-US" sz="2400" dirty="0" err="1">
                <a:solidFill>
                  <a:schemeClr val="tx1"/>
                </a:solidFill>
                <a:latin typeface="Times New Roman" panose="02020603050405020304" pitchFamily="18" charset="0"/>
                <a:ea typeface="+mn-ea"/>
                <a:cs typeface="Times New Roman" panose="02020603050405020304" pitchFamily="18" charset="0"/>
              </a:rPr>
              <a:t>bệnh</a:t>
            </a:r>
            <a:r>
              <a:rPr lang="en-US" sz="2400" dirty="0">
                <a:solidFill>
                  <a:schemeClr val="tx1"/>
                </a:solidFill>
                <a:latin typeface="Times New Roman" panose="02020603050405020304" pitchFamily="18" charset="0"/>
                <a:ea typeface="+mn-ea"/>
                <a:cs typeface="Times New Roman" panose="02020603050405020304" pitchFamily="18" charset="0"/>
              </a:rPr>
              <a:t> khoa </a:t>
            </a:r>
            <a:r>
              <a:rPr lang="en-US" sz="2400" dirty="0" err="1">
                <a:solidFill>
                  <a:schemeClr val="tx1"/>
                </a:solidFill>
                <a:latin typeface="Times New Roman" panose="02020603050405020304" pitchFamily="18" charset="0"/>
                <a:ea typeface="+mn-ea"/>
                <a:cs typeface="Times New Roman" panose="02020603050405020304" pitchFamily="18" charset="0"/>
              </a:rPr>
              <a:t>trương</a:t>
            </a:r>
            <a:r>
              <a:rPr lang="en-US" sz="2400" dirty="0">
                <a:solidFill>
                  <a:schemeClr val="tx1"/>
                </a:solidFill>
                <a:latin typeface="Times New Roman" panose="02020603050405020304" pitchFamily="18" charset="0"/>
                <a:ea typeface="+mn-ea"/>
                <a:cs typeface="Times New Roman" panose="02020603050405020304" pitchFamily="18" charset="0"/>
              </a:rPr>
              <a:t>, </a:t>
            </a:r>
            <a:r>
              <a:rPr lang="en-US" sz="2400" dirty="0" err="1">
                <a:solidFill>
                  <a:schemeClr val="tx1"/>
                </a:solidFill>
                <a:latin typeface="Times New Roman" panose="02020603050405020304" pitchFamily="18" charset="0"/>
                <a:ea typeface="+mn-ea"/>
                <a:cs typeface="Times New Roman" panose="02020603050405020304" pitchFamily="18" charset="0"/>
              </a:rPr>
              <a:t>hình</a:t>
            </a:r>
            <a:r>
              <a:rPr lang="en-US" sz="2400" dirty="0">
                <a:solidFill>
                  <a:schemeClr val="tx1"/>
                </a:solidFill>
                <a:latin typeface="Times New Roman" panose="02020603050405020304" pitchFamily="18" charset="0"/>
                <a:ea typeface="+mn-ea"/>
                <a:cs typeface="Times New Roman" panose="02020603050405020304" pitchFamily="18" charset="0"/>
              </a:rPr>
              <a:t> </a:t>
            </a:r>
            <a:r>
              <a:rPr lang="en-US" sz="2400" dirty="0" err="1">
                <a:solidFill>
                  <a:schemeClr val="tx1"/>
                </a:solidFill>
                <a:latin typeface="Times New Roman" panose="02020603050405020304" pitchFamily="18" charset="0"/>
                <a:ea typeface="+mn-ea"/>
                <a:cs typeface="Times New Roman" panose="02020603050405020304" pitchFamily="18" charset="0"/>
              </a:rPr>
              <a:t>thức</a:t>
            </a:r>
            <a:r>
              <a:rPr lang="en-US" sz="2400" dirty="0">
                <a:solidFill>
                  <a:schemeClr val="tx1"/>
                </a:solidFill>
                <a:latin typeface="Times New Roman" panose="02020603050405020304" pitchFamily="18" charset="0"/>
                <a:ea typeface="+mn-ea"/>
                <a:cs typeface="Times New Roman" panose="02020603050405020304" pitchFamily="18" charset="0"/>
              </a:rPr>
              <a:t> </a:t>
            </a:r>
            <a:r>
              <a:rPr lang="en-US" sz="2400" dirty="0" err="1">
                <a:solidFill>
                  <a:schemeClr val="tx1"/>
                </a:solidFill>
                <a:latin typeface="Times New Roman" panose="02020603050405020304" pitchFamily="18" charset="0"/>
                <a:ea typeface="+mn-ea"/>
                <a:cs typeface="Times New Roman" panose="02020603050405020304" pitchFamily="18" charset="0"/>
              </a:rPr>
              <a:t>đến</a:t>
            </a:r>
            <a:r>
              <a:rPr lang="en-US" sz="2400" dirty="0">
                <a:solidFill>
                  <a:schemeClr val="tx1"/>
                </a:solidFill>
                <a:latin typeface="Times New Roman" panose="02020603050405020304" pitchFamily="18" charset="0"/>
                <a:ea typeface="+mn-ea"/>
                <a:cs typeface="Times New Roman" panose="02020603050405020304" pitchFamily="18" charset="0"/>
              </a:rPr>
              <a:t> </a:t>
            </a:r>
            <a:r>
              <a:rPr lang="en-US" sz="2400" dirty="0" err="1">
                <a:solidFill>
                  <a:schemeClr val="tx1"/>
                </a:solidFill>
                <a:latin typeface="Times New Roman" panose="02020603050405020304" pitchFamily="18" charset="0"/>
                <a:ea typeface="+mn-ea"/>
                <a:cs typeface="Times New Roman" panose="02020603050405020304" pitchFamily="18" charset="0"/>
              </a:rPr>
              <a:t>mức</a:t>
            </a:r>
            <a:r>
              <a:rPr lang="en-US" sz="2400" dirty="0">
                <a:solidFill>
                  <a:schemeClr val="tx1"/>
                </a:solidFill>
                <a:latin typeface="Times New Roman" panose="02020603050405020304" pitchFamily="18" charset="0"/>
                <a:ea typeface="+mn-ea"/>
                <a:cs typeface="Times New Roman" panose="02020603050405020304" pitchFamily="18" charset="0"/>
              </a:rPr>
              <a:t> </a:t>
            </a:r>
            <a:r>
              <a:rPr lang="en-US" sz="2400" dirty="0" err="1">
                <a:solidFill>
                  <a:schemeClr val="tx1"/>
                </a:solidFill>
                <a:latin typeface="Times New Roman" panose="02020603050405020304" pitchFamily="18" charset="0"/>
                <a:ea typeface="+mn-ea"/>
                <a:cs typeface="Times New Roman" panose="02020603050405020304" pitchFamily="18" charset="0"/>
              </a:rPr>
              <a:t>giả</a:t>
            </a:r>
            <a:r>
              <a:rPr lang="en-US" sz="2400" dirty="0">
                <a:solidFill>
                  <a:schemeClr val="tx1"/>
                </a:solidFill>
                <a:latin typeface="Times New Roman" panose="02020603050405020304" pitchFamily="18" charset="0"/>
                <a:ea typeface="+mn-ea"/>
                <a:cs typeface="Times New Roman" panose="02020603050405020304" pitchFamily="18" charset="0"/>
              </a:rPr>
              <a:t> </a:t>
            </a:r>
            <a:r>
              <a:rPr lang="en-US" sz="2400" dirty="0" err="1">
                <a:solidFill>
                  <a:schemeClr val="tx1"/>
                </a:solidFill>
                <a:latin typeface="Times New Roman" panose="02020603050405020304" pitchFamily="18" charset="0"/>
                <a:ea typeface="+mn-ea"/>
                <a:cs typeface="Times New Roman" panose="02020603050405020304" pitchFamily="18" charset="0"/>
              </a:rPr>
              <a:t>dối</a:t>
            </a:r>
            <a:r>
              <a:rPr lang="en-US" sz="2400" dirty="0">
                <a:solidFill>
                  <a:schemeClr val="tx1"/>
                </a:solidFill>
                <a:latin typeface="Times New Roman" panose="02020603050405020304" pitchFamily="18" charset="0"/>
                <a:ea typeface="+mn-ea"/>
                <a:cs typeface="Times New Roman" panose="02020603050405020304" pitchFamily="18" charset="0"/>
              </a:rPr>
              <a:t> </a:t>
            </a:r>
            <a:r>
              <a:rPr lang="en-US" sz="2400" dirty="0" err="1">
                <a:solidFill>
                  <a:schemeClr val="tx1"/>
                </a:solidFill>
                <a:latin typeface="Times New Roman" panose="02020603050405020304" pitchFamily="18" charset="0"/>
                <a:ea typeface="+mn-ea"/>
                <a:cs typeface="Times New Roman" panose="02020603050405020304" pitchFamily="18" charset="0"/>
              </a:rPr>
              <a:t>và</a:t>
            </a:r>
            <a:r>
              <a:rPr lang="en-US" sz="2400" dirty="0">
                <a:solidFill>
                  <a:schemeClr val="tx1"/>
                </a:solidFill>
                <a:latin typeface="Times New Roman" panose="02020603050405020304" pitchFamily="18" charset="0"/>
                <a:ea typeface="+mn-ea"/>
                <a:cs typeface="Times New Roman" panose="02020603050405020304" pitchFamily="18" charset="0"/>
              </a:rPr>
              <a:t> </a:t>
            </a:r>
            <a:r>
              <a:rPr lang="en-US" sz="2400" dirty="0" err="1">
                <a:solidFill>
                  <a:schemeClr val="tx1"/>
                </a:solidFill>
                <a:latin typeface="Times New Roman" panose="02020603050405020304" pitchFamily="18" charset="0"/>
                <a:ea typeface="+mn-ea"/>
                <a:cs typeface="Times New Roman" panose="02020603050405020304" pitchFamily="18" charset="0"/>
              </a:rPr>
              <a:t>lố</a:t>
            </a:r>
            <a:r>
              <a:rPr lang="en-US" sz="2400" dirty="0">
                <a:solidFill>
                  <a:schemeClr val="tx1"/>
                </a:solidFill>
                <a:latin typeface="Times New Roman" panose="02020603050405020304" pitchFamily="18" charset="0"/>
                <a:ea typeface="+mn-ea"/>
                <a:cs typeface="Times New Roman" panose="02020603050405020304" pitchFamily="18" charset="0"/>
              </a:rPr>
              <a:t> </a:t>
            </a:r>
            <a:r>
              <a:rPr lang="en-US" sz="2400" dirty="0" err="1">
                <a:solidFill>
                  <a:schemeClr val="tx1"/>
                </a:solidFill>
                <a:latin typeface="Times New Roman" panose="02020603050405020304" pitchFamily="18" charset="0"/>
                <a:ea typeface="+mn-ea"/>
                <a:cs typeface="Times New Roman" panose="02020603050405020304" pitchFamily="18" charset="0"/>
              </a:rPr>
              <a:t>bịch</a:t>
            </a:r>
            <a:r>
              <a:rPr lang="en-US" sz="2400" dirty="0">
                <a:solidFill>
                  <a:schemeClr val="tx1"/>
                </a:solidFill>
                <a:latin typeface="Times New Roman" panose="02020603050405020304" pitchFamily="18" charset="0"/>
                <a:ea typeface="+mn-ea"/>
                <a:cs typeface="Times New Roman" panose="02020603050405020304" pitchFamily="18" charset="0"/>
              </a:rPr>
              <a:t>, </a:t>
            </a:r>
            <a:r>
              <a:rPr lang="en-US" sz="2400" dirty="0" err="1">
                <a:solidFill>
                  <a:schemeClr val="tx1"/>
                </a:solidFill>
                <a:latin typeface="Times New Roman" panose="02020603050405020304" pitchFamily="18" charset="0"/>
                <a:ea typeface="+mn-ea"/>
                <a:cs typeface="Times New Roman" panose="02020603050405020304" pitchFamily="18" charset="0"/>
              </a:rPr>
              <a:t>phổ</a:t>
            </a:r>
            <a:r>
              <a:rPr lang="en-US" sz="2400" dirty="0">
                <a:solidFill>
                  <a:schemeClr val="tx1"/>
                </a:solidFill>
                <a:latin typeface="Times New Roman" panose="02020603050405020304" pitchFamily="18" charset="0"/>
                <a:ea typeface="+mn-ea"/>
                <a:cs typeface="Times New Roman" panose="02020603050405020304" pitchFamily="18" charset="0"/>
              </a:rPr>
              <a:t> </a:t>
            </a:r>
            <a:r>
              <a:rPr lang="en-US" sz="2400" dirty="0" err="1">
                <a:solidFill>
                  <a:schemeClr val="tx1"/>
                </a:solidFill>
                <a:latin typeface="Times New Roman" panose="02020603050405020304" pitchFamily="18" charset="0"/>
                <a:ea typeface="+mn-ea"/>
                <a:cs typeface="Times New Roman" panose="02020603050405020304" pitchFamily="18" charset="0"/>
              </a:rPr>
              <a:t>biến</a:t>
            </a:r>
            <a:r>
              <a:rPr lang="en-US" sz="2400" dirty="0">
                <a:solidFill>
                  <a:schemeClr val="tx1"/>
                </a:solidFill>
                <a:latin typeface="Times New Roman" panose="02020603050405020304" pitchFamily="18" charset="0"/>
                <a:ea typeface="+mn-ea"/>
                <a:cs typeface="Times New Roman" panose="02020603050405020304" pitchFamily="18" charset="0"/>
              </a:rPr>
              <a:t> </a:t>
            </a:r>
            <a:r>
              <a:rPr lang="en-US" sz="2400" dirty="0" err="1">
                <a:solidFill>
                  <a:schemeClr val="tx1"/>
                </a:solidFill>
                <a:latin typeface="Times New Roman" panose="02020603050405020304" pitchFamily="18" charset="0"/>
                <a:ea typeface="+mn-ea"/>
                <a:cs typeface="Times New Roman" panose="02020603050405020304" pitchFamily="18" charset="0"/>
              </a:rPr>
              <a:t>của</a:t>
            </a:r>
            <a:r>
              <a:rPr lang="en-US" sz="2400" dirty="0">
                <a:solidFill>
                  <a:schemeClr val="tx1"/>
                </a:solidFill>
                <a:latin typeface="Times New Roman" panose="02020603050405020304" pitchFamily="18" charset="0"/>
                <a:ea typeface="+mn-ea"/>
                <a:cs typeface="Times New Roman" panose="02020603050405020304" pitchFamily="18" charset="0"/>
              </a:rPr>
              <a:t> </a:t>
            </a:r>
            <a:r>
              <a:rPr lang="en-US" sz="2400" dirty="0" err="1">
                <a:solidFill>
                  <a:schemeClr val="tx1"/>
                </a:solidFill>
                <a:latin typeface="Times New Roman" panose="02020603050405020304" pitchFamily="18" charset="0"/>
                <a:ea typeface="+mn-ea"/>
                <a:cs typeface="Times New Roman" panose="02020603050405020304" pitchFamily="18" charset="0"/>
              </a:rPr>
              <a:t>người</a:t>
            </a:r>
            <a:r>
              <a:rPr lang="en-US" sz="2400" dirty="0">
                <a:solidFill>
                  <a:schemeClr val="tx1"/>
                </a:solidFill>
                <a:latin typeface="Times New Roman" panose="02020603050405020304" pitchFamily="18" charset="0"/>
                <a:ea typeface="+mn-ea"/>
                <a:cs typeface="Times New Roman" panose="02020603050405020304" pitchFamily="18" charset="0"/>
              </a:rPr>
              <a:t> </a:t>
            </a:r>
            <a:r>
              <a:rPr lang="en-US" sz="2400" dirty="0" err="1">
                <a:solidFill>
                  <a:schemeClr val="tx1"/>
                </a:solidFill>
                <a:latin typeface="Times New Roman" panose="02020603050405020304" pitchFamily="18" charset="0"/>
                <a:ea typeface="+mn-ea"/>
                <a:cs typeface="Times New Roman" panose="02020603050405020304" pitchFamily="18" charset="0"/>
              </a:rPr>
              <a:t>dân</a:t>
            </a:r>
            <a:r>
              <a:rPr lang="en-US" sz="2400" dirty="0">
                <a:solidFill>
                  <a:schemeClr val="tx1"/>
                </a:solidFill>
                <a:latin typeface="Times New Roman" panose="02020603050405020304" pitchFamily="18" charset="0"/>
                <a:ea typeface="+mn-ea"/>
                <a:cs typeface="Times New Roman" panose="02020603050405020304" pitchFamily="18" charset="0"/>
              </a:rPr>
              <a:t> </a:t>
            </a:r>
            <a:r>
              <a:rPr lang="en-US" sz="2400" dirty="0" err="1">
                <a:solidFill>
                  <a:schemeClr val="tx1"/>
                </a:solidFill>
                <a:latin typeface="Times New Roman" panose="02020603050405020304" pitchFamily="18" charset="0"/>
                <a:ea typeface="+mn-ea"/>
                <a:cs typeface="Times New Roman" panose="02020603050405020304" pitchFamily="18" charset="0"/>
              </a:rPr>
              <a:t>thời</a:t>
            </a:r>
            <a:r>
              <a:rPr lang="en-US" sz="2400" dirty="0">
                <a:solidFill>
                  <a:schemeClr val="tx1"/>
                </a:solidFill>
                <a:latin typeface="Times New Roman" panose="02020603050405020304" pitchFamily="18" charset="0"/>
                <a:ea typeface="+mn-ea"/>
                <a:cs typeface="Times New Roman" panose="02020603050405020304" pitchFamily="18" charset="0"/>
              </a:rPr>
              <a:t> </a:t>
            </a:r>
            <a:r>
              <a:rPr lang="en-US" sz="2400" dirty="0" err="1">
                <a:solidFill>
                  <a:schemeClr val="tx1"/>
                </a:solidFill>
                <a:latin typeface="Times New Roman" panose="02020603050405020304" pitchFamily="18" charset="0"/>
                <a:ea typeface="+mn-ea"/>
                <a:cs typeface="Times New Roman" panose="02020603050405020304" pitchFamily="18" charset="0"/>
              </a:rPr>
              <a:t>kì</a:t>
            </a:r>
            <a:r>
              <a:rPr lang="en-US" sz="2400" dirty="0">
                <a:solidFill>
                  <a:schemeClr val="tx1"/>
                </a:solidFill>
                <a:latin typeface="Times New Roman" panose="02020603050405020304" pitchFamily="18" charset="0"/>
                <a:ea typeface="+mn-ea"/>
                <a:cs typeface="Times New Roman" panose="02020603050405020304" pitchFamily="18" charset="0"/>
              </a:rPr>
              <a:t> </a:t>
            </a:r>
            <a:r>
              <a:rPr lang="en-US" sz="2400" dirty="0" err="1">
                <a:solidFill>
                  <a:schemeClr val="tx1"/>
                </a:solidFill>
                <a:latin typeface="Times New Roman" panose="02020603050405020304" pitchFamily="18" charset="0"/>
                <a:ea typeface="+mn-ea"/>
                <a:cs typeface="Times New Roman" panose="02020603050405020304" pitchFamily="18" charset="0"/>
              </a:rPr>
              <a:t>đầu</a:t>
            </a:r>
            <a:r>
              <a:rPr lang="en-US" sz="2400" dirty="0">
                <a:solidFill>
                  <a:schemeClr val="tx1"/>
                </a:solidFill>
                <a:latin typeface="Times New Roman" panose="02020603050405020304" pitchFamily="18" charset="0"/>
                <a:ea typeface="+mn-ea"/>
                <a:cs typeface="Times New Roman" panose="02020603050405020304" pitchFamily="18" charset="0"/>
              </a:rPr>
              <a:t> </a:t>
            </a:r>
            <a:r>
              <a:rPr lang="en-US" sz="2400" dirty="0" err="1">
                <a:solidFill>
                  <a:schemeClr val="tx1"/>
                </a:solidFill>
                <a:latin typeface="Times New Roman" panose="02020603050405020304" pitchFamily="18" charset="0"/>
                <a:ea typeface="+mn-ea"/>
                <a:cs typeface="Times New Roman" panose="02020603050405020304" pitchFamily="18" charset="0"/>
              </a:rPr>
              <a:t>đổi</a:t>
            </a:r>
            <a:r>
              <a:rPr lang="en-US" sz="2400" dirty="0">
                <a:solidFill>
                  <a:schemeClr val="tx1"/>
                </a:solidFill>
                <a:latin typeface="Times New Roman" panose="02020603050405020304" pitchFamily="18" charset="0"/>
                <a:ea typeface="+mn-ea"/>
                <a:cs typeface="Times New Roman" panose="02020603050405020304" pitchFamily="18" charset="0"/>
              </a:rPr>
              <a:t> </a:t>
            </a:r>
            <a:r>
              <a:rPr lang="en-US" sz="2400" dirty="0" err="1">
                <a:solidFill>
                  <a:schemeClr val="tx1"/>
                </a:solidFill>
                <a:latin typeface="Times New Roman" panose="02020603050405020304" pitchFamily="18" charset="0"/>
                <a:ea typeface="+mn-ea"/>
                <a:cs typeface="Times New Roman" panose="02020603050405020304" pitchFamily="18" charset="0"/>
              </a:rPr>
              <a:t>mới</a:t>
            </a:r>
            <a:r>
              <a:rPr lang="en-US" sz="2400" dirty="0">
                <a:solidFill>
                  <a:schemeClr val="tx1"/>
                </a:solidFill>
                <a:latin typeface="Times New Roman" panose="02020603050405020304" pitchFamily="18" charset="0"/>
                <a:ea typeface="+mn-ea"/>
                <a:cs typeface="Times New Roman" panose="02020603050405020304" pitchFamily="18" charset="0"/>
              </a:rPr>
              <a:t> </a:t>
            </a:r>
            <a:r>
              <a:rPr lang="en-US" sz="2400" dirty="0" err="1">
                <a:solidFill>
                  <a:schemeClr val="tx1"/>
                </a:solidFill>
                <a:latin typeface="Times New Roman" panose="02020603050405020304" pitchFamily="18" charset="0"/>
                <a:ea typeface="+mn-ea"/>
                <a:cs typeface="Times New Roman" panose="02020603050405020304" pitchFamily="18" charset="0"/>
              </a:rPr>
              <a:t>đất</a:t>
            </a:r>
            <a:r>
              <a:rPr lang="en-US" sz="2400" dirty="0">
                <a:solidFill>
                  <a:schemeClr val="tx1"/>
                </a:solidFill>
                <a:latin typeface="Times New Roman" panose="02020603050405020304" pitchFamily="18" charset="0"/>
                <a:ea typeface="+mn-ea"/>
                <a:cs typeface="Times New Roman" panose="02020603050405020304" pitchFamily="18" charset="0"/>
              </a:rPr>
              <a:t> </a:t>
            </a:r>
            <a:r>
              <a:rPr lang="en-US" sz="2400" dirty="0" err="1">
                <a:solidFill>
                  <a:schemeClr val="tx1"/>
                </a:solidFill>
                <a:latin typeface="Times New Roman" panose="02020603050405020304" pitchFamily="18" charset="0"/>
                <a:ea typeface="+mn-ea"/>
                <a:cs typeface="Times New Roman" panose="02020603050405020304" pitchFamily="18" charset="0"/>
              </a:rPr>
              <a:t>nước</a:t>
            </a:r>
            <a:r>
              <a:rPr lang="en-US" sz="2400" dirty="0">
                <a:solidFill>
                  <a:schemeClr val="tx1"/>
                </a:solidFill>
                <a:latin typeface="Times New Roman" panose="02020603050405020304" pitchFamily="18" charset="0"/>
                <a:ea typeface="+mn-ea"/>
                <a:cs typeface="Times New Roman" panose="02020603050405020304" pitchFamily="18" charset="0"/>
              </a:rPr>
              <a:t>.</a:t>
            </a:r>
            <a:endParaRPr lang="en-US" sz="2400" dirty="0">
              <a:solidFill>
                <a:schemeClr val="tx1"/>
              </a:solidFill>
              <a:latin typeface="Times New Roman" panose="02020603050405020304" pitchFamily="18" charset="0"/>
              <a:ea typeface="+mn-ea"/>
              <a:cs typeface="Times New Roman" panose="02020603050405020304" pitchFamily="18" charset="0"/>
            </a:endParaRPr>
          </a:p>
          <a:p>
            <a:pPr marL="186055" indent="-228600" algn="just">
              <a:lnSpc>
                <a:spcPct val="90000"/>
              </a:lnSpc>
              <a:spcAft>
                <a:spcPts val="600"/>
              </a:spcAft>
              <a:buClr>
                <a:srgbClr val="332216"/>
              </a:buClr>
              <a:buFont typeface="Arial" panose="020B0604020202020204" pitchFamily="34" charset="0"/>
              <a:buChar char="•"/>
            </a:pPr>
            <a:endParaRPr lang="en-US" sz="2000" dirty="0">
              <a:solidFill>
                <a:schemeClr val="tx1"/>
              </a:solidFill>
              <a:latin typeface="+mn-lt"/>
              <a:ea typeface="+mn-ea"/>
              <a:cs typeface="+mn-cs"/>
            </a:endParaRPr>
          </a:p>
        </p:txBody>
      </p:sp>
      <p:pic>
        <p:nvPicPr>
          <p:cNvPr id="3" name="Picture 2"/>
          <p:cNvPicPr>
            <a:picLocks noChangeAspect="1"/>
          </p:cNvPicPr>
          <p:nvPr/>
        </p:nvPicPr>
        <p:blipFill rotWithShape="1">
          <a:blip r:embed="rId1">
            <a:extLst>
              <a:ext uri="{28A0092B-C50C-407E-A947-70E740481C1C}">
                <a14:useLocalDpi xmlns:a14="http://schemas.microsoft.com/office/drawing/2010/main" val="0"/>
              </a:ext>
            </a:extLst>
          </a:blip>
          <a:srcRect l="29649" r="7661"/>
          <a:stretch>
            <a:fillRect/>
          </a:stretch>
        </p:blipFill>
        <p:spPr>
          <a:xfrm>
            <a:off x="5872480" y="-60950"/>
            <a:ext cx="6317997"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11167</Words>
  <Application>WPS Presentation</Application>
  <PresentationFormat>Custom</PresentationFormat>
  <Paragraphs>412</Paragraphs>
  <Slides>40</Slides>
  <Notes>0</Notes>
  <HiddenSlides>0</HiddenSlides>
  <MMClips>29</MMClips>
  <ScaleCrop>false</ScaleCrop>
  <HeadingPairs>
    <vt:vector size="6" baseType="variant">
      <vt:variant>
        <vt:lpstr>已用的字体</vt:lpstr>
      </vt:variant>
      <vt:variant>
        <vt:i4>21</vt:i4>
      </vt:variant>
      <vt:variant>
        <vt:lpstr>主题</vt:lpstr>
      </vt:variant>
      <vt:variant>
        <vt:i4>7</vt:i4>
      </vt:variant>
      <vt:variant>
        <vt:lpstr>幻灯片标题</vt:lpstr>
      </vt:variant>
      <vt:variant>
        <vt:i4>40</vt:i4>
      </vt:variant>
    </vt:vector>
  </HeadingPairs>
  <TitlesOfParts>
    <vt:vector size="68" baseType="lpstr">
      <vt:lpstr>Arial</vt:lpstr>
      <vt:lpstr>SimSun</vt:lpstr>
      <vt:lpstr>Wingdings</vt:lpstr>
      <vt:lpstr>Times New Roman</vt:lpstr>
      <vt:lpstr>Calibri</vt:lpstr>
      <vt:lpstr>Times New Roman</vt:lpstr>
      <vt:lpstr>Arial</vt:lpstr>
      <vt:lpstr>Segoe UI</vt:lpstr>
      <vt:lpstr>Lexend Deca</vt:lpstr>
      <vt:lpstr>Segoe Print</vt:lpstr>
      <vt:lpstr>Montserrat</vt:lpstr>
      <vt:lpstr>Exo</vt:lpstr>
      <vt:lpstr>Microsoft YaHei</vt:lpstr>
      <vt:lpstr>Arial Unicode MS</vt:lpstr>
      <vt:lpstr>Calibri Light</vt:lpstr>
      <vt:lpstr>Cambria</vt:lpstr>
      <vt:lpstr>Algerian</vt:lpstr>
      <vt:lpstr>Calibri Light</vt:lpstr>
      <vt:lpstr>Open Sans Extrabold</vt:lpstr>
      <vt:lpstr>Yu Gothic UI Semibold</vt:lpstr>
      <vt:lpstr>Calibri</vt:lpstr>
      <vt:lpstr>Office Theme</vt:lpstr>
      <vt:lpstr>1_Office Theme</vt:lpstr>
      <vt:lpstr>2_Office Theme</vt:lpstr>
      <vt:lpstr>3_Office Theme</vt:lpstr>
      <vt:lpstr>4_Office Theme</vt:lpstr>
      <vt:lpstr>5_Office Theme</vt:lpstr>
      <vt:lpstr>6_Office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C. TỔNG KẾT</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HUYNH HA</dc:creator>
  <cp:lastModifiedBy>Admin</cp:lastModifiedBy>
  <cp:revision>55</cp:revision>
  <dcterms:created xsi:type="dcterms:W3CDTF">2023-10-05T15:17:00Z</dcterms:created>
  <dcterms:modified xsi:type="dcterms:W3CDTF">2023-11-08T10:06:14Z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9E4DA83380A24305B998E8475FD51234_12</vt:lpwstr>
  </property>
  <property fmtid="{D5CDD505-2E9C-101B-9397-08002B2CF9AE}" pid="3" name="KSOProductBuildVer">
    <vt:lpwstr>1033-12.2.0.13266</vt:lpwstr>
  </property>
</Properties>
</file>