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71" r:id="rId4"/>
    <p:sldId id="272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CDA0F-2BC0-445D-A55E-BE31EF09E51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D02B-2E3C-4533-B215-B93857A5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1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EECFE3F-204F-40A4-B829-11247903679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303697A-790C-42E8-9E1D-12E064A6CAC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5C6AB3A-9BF4-4E96-900D-D3F8E34E23C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xmlns="" id="{97A3F7BD-FFD9-44B3-83AC-5DD2F8D59A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7EB9FB-6851-45E8-B11C-2EB5E44FC473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37891" name="Slide Image Placeholder 1">
            <a:extLst>
              <a:ext uri="{FF2B5EF4-FFF2-40B4-BE49-F238E27FC236}">
                <a16:creationId xmlns:a16="http://schemas.microsoft.com/office/drawing/2014/main" xmlns="" id="{FB76E671-477B-4987-920F-62DC91EE93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>
            <a:extLst>
              <a:ext uri="{FF2B5EF4-FFF2-40B4-BE49-F238E27FC236}">
                <a16:creationId xmlns:a16="http://schemas.microsoft.com/office/drawing/2014/main" xmlns="" id="{07EEAA72-D9B6-46E2-93EC-FF470E076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3" name="Slide Number Placeholder 3">
            <a:extLst>
              <a:ext uri="{FF2B5EF4-FFF2-40B4-BE49-F238E27FC236}">
                <a16:creationId xmlns:a16="http://schemas.microsoft.com/office/drawing/2014/main" xmlns="" id="{D3A933A7-266F-4A48-B691-28A9B7F2F8D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CD9A665-675C-4FA9-B405-F7B9F4E14176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56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C873-45CD-410F-A719-04DE0E4035C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EC6F-2378-4EA6-87EB-BB2057962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2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C873-45CD-410F-A719-04DE0E4035C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EC6F-2378-4EA6-87EB-BB2057962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8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C873-45CD-410F-A719-04DE0E4035C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EC6F-2378-4EA6-87EB-BB2057962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4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AC8EA-173C-438E-AE59-BCF960BBF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7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C873-45CD-410F-A719-04DE0E4035C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EC6F-2378-4EA6-87EB-BB2057962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4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C873-45CD-410F-A719-04DE0E4035C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EC6F-2378-4EA6-87EB-BB2057962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6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C873-45CD-410F-A719-04DE0E4035C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EC6F-2378-4EA6-87EB-BB2057962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5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C873-45CD-410F-A719-04DE0E4035C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EC6F-2378-4EA6-87EB-BB2057962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C873-45CD-410F-A719-04DE0E4035C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EC6F-2378-4EA6-87EB-BB2057962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9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C873-45CD-410F-A719-04DE0E4035C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EC6F-2378-4EA6-87EB-BB2057962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5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C873-45CD-410F-A719-04DE0E4035C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EC6F-2378-4EA6-87EB-BB2057962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0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C873-45CD-410F-A719-04DE0E4035C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EC6F-2378-4EA6-87EB-BB2057962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2C873-45CD-410F-A719-04DE0E4035C7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FEC6F-2378-4EA6-87EB-BB2057962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6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nhac%20Bac%20Ho%20mot%20tinh%20yeu%20bao%20la%20hoan%20chinh.wav" TargetMode="Externa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0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>
            <a:hlinkClick r:id="" action="ppaction://noaction"/>
            <a:extLst>
              <a:ext uri="{FF2B5EF4-FFF2-40B4-BE49-F238E27FC236}">
                <a16:creationId xmlns:a16="http://schemas.microsoft.com/office/drawing/2014/main" xmlns="" id="{14C69E5F-CC1D-4809-BFB1-F1716124EC2A}"/>
              </a:ext>
            </a:extLst>
          </p:cNvPr>
          <p:cNvSpPr/>
          <p:nvPr/>
        </p:nvSpPr>
        <p:spPr>
          <a:xfrm>
            <a:off x="4229100" y="6324600"/>
            <a:ext cx="885825" cy="457200"/>
          </a:xfrm>
          <a:prstGeom prst="lef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Back</a:t>
            </a:r>
          </a:p>
        </p:txBody>
      </p:sp>
      <p:sp>
        <p:nvSpPr>
          <p:cNvPr id="26629" name="Text Box 6">
            <a:extLst>
              <a:ext uri="{FF2B5EF4-FFF2-40B4-BE49-F238E27FC236}">
                <a16:creationId xmlns:a16="http://schemas.microsoft.com/office/drawing/2014/main" xmlns="" id="{6152896B-A1F4-4F8A-AE34-4DE99ACB1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532" y="560577"/>
            <a:ext cx="77434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Tác giả đã dùng những phép lập luận nào trong bài? </a:t>
            </a:r>
          </a:p>
        </p:txBody>
      </p:sp>
      <p:sp>
        <p:nvSpPr>
          <p:cNvPr id="58375" name="Text Box 7">
            <a:extLst>
              <a:ext uri="{FF2B5EF4-FFF2-40B4-BE49-F238E27FC236}">
                <a16:creationId xmlns:a16="http://schemas.microsoft.com/office/drawing/2014/main" xmlns="" id="{A62AD553-B813-4394-ABD2-06197F29D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872" y="1765300"/>
            <a:ext cx="434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A. Chứng minh + giải thích</a:t>
            </a:r>
          </a:p>
        </p:txBody>
      </p:sp>
      <p:sp>
        <p:nvSpPr>
          <p:cNvPr id="26631" name="Text Box 8">
            <a:extLst>
              <a:ext uri="{FF2B5EF4-FFF2-40B4-BE49-F238E27FC236}">
                <a16:creationId xmlns:a16="http://schemas.microsoft.com/office/drawing/2014/main" xmlns="" id="{2C6417A8-5F3E-48A3-87CC-D60610E44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872" y="2527300"/>
            <a:ext cx="57721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B. Chứng minh + giải thích + bình luận</a:t>
            </a:r>
          </a:p>
        </p:txBody>
      </p:sp>
      <p:sp>
        <p:nvSpPr>
          <p:cNvPr id="58377" name="Text Box 9">
            <a:extLst>
              <a:ext uri="{FF2B5EF4-FFF2-40B4-BE49-F238E27FC236}">
                <a16:creationId xmlns:a16="http://schemas.microsoft.com/office/drawing/2014/main" xmlns="" id="{2195A44A-36A5-46D2-8FE9-C27583352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872" y="3200400"/>
            <a:ext cx="434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C. Giải thích + bình luận</a:t>
            </a:r>
          </a:p>
        </p:txBody>
      </p:sp>
      <p:sp>
        <p:nvSpPr>
          <p:cNvPr id="58378" name="Text Box 10">
            <a:extLst>
              <a:ext uri="{FF2B5EF4-FFF2-40B4-BE49-F238E27FC236}">
                <a16:creationId xmlns:a16="http://schemas.microsoft.com/office/drawing/2014/main" xmlns="" id="{D0218677-A115-4165-855A-EEC749920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872" y="3962400"/>
            <a:ext cx="434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minh +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altLang="en-US" sz="3200" dirty="0">
              <a:solidFill>
                <a:srgbClr val="001D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c4d00b0c7fcbeae6c5d69b1b4f7d555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6644"/>
            <a:ext cx="2028059" cy="453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57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  <p:bldP spid="58377" grpId="0"/>
      <p:bldP spid="583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>
            <a:hlinkClick r:id="" action="ppaction://noaction"/>
            <a:extLst>
              <a:ext uri="{FF2B5EF4-FFF2-40B4-BE49-F238E27FC236}">
                <a16:creationId xmlns:a16="http://schemas.microsoft.com/office/drawing/2014/main" xmlns="" id="{4A295A7F-B37A-4C7F-8357-2272E48E7AAF}"/>
              </a:ext>
            </a:extLst>
          </p:cNvPr>
          <p:cNvSpPr/>
          <p:nvPr/>
        </p:nvSpPr>
        <p:spPr>
          <a:xfrm>
            <a:off x="4229100" y="6324600"/>
            <a:ext cx="885825" cy="457200"/>
          </a:xfrm>
          <a:prstGeom prst="lef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Back</a:t>
            </a:r>
          </a:p>
        </p:txBody>
      </p:sp>
      <p:sp>
        <p:nvSpPr>
          <p:cNvPr id="27653" name="Text Box 7">
            <a:extLst>
              <a:ext uri="{FF2B5EF4-FFF2-40B4-BE49-F238E27FC236}">
                <a16:creationId xmlns:a16="http://schemas.microsoft.com/office/drawing/2014/main" xmlns="" id="{1EDDB1D1-160C-4A3D-9A52-143258A47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697" y="298188"/>
            <a:ext cx="667208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òng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”? </a:t>
            </a:r>
          </a:p>
        </p:txBody>
      </p:sp>
      <p:sp>
        <p:nvSpPr>
          <p:cNvPr id="59400" name="Text Box 8">
            <a:extLst>
              <a:ext uri="{FF2B5EF4-FFF2-40B4-BE49-F238E27FC236}">
                <a16:creationId xmlns:a16="http://schemas.microsoft.com/office/drawing/2014/main" xmlns="" id="{6FDC74A2-4C09-4EF3-BB04-1424B94A3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6919" y="2225464"/>
            <a:ext cx="65968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altLang="en-US" sz="3200" dirty="0">
              <a:solidFill>
                <a:srgbClr val="001D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1" name="Text Box 9">
            <a:extLst>
              <a:ext uri="{FF2B5EF4-FFF2-40B4-BE49-F238E27FC236}">
                <a16:creationId xmlns:a16="http://schemas.microsoft.com/office/drawing/2014/main" xmlns="" id="{6F5DA09B-571A-4AF3-8D05-B521CE3B5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6919" y="3001965"/>
            <a:ext cx="62293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B. Bằng tình cảm chân thành của tác giả</a:t>
            </a:r>
          </a:p>
        </p:txBody>
      </p:sp>
      <p:sp>
        <p:nvSpPr>
          <p:cNvPr id="27656" name="Text Box 10">
            <a:extLst>
              <a:ext uri="{FF2B5EF4-FFF2-40B4-BE49-F238E27FC236}">
                <a16:creationId xmlns:a16="http://schemas.microsoft.com/office/drawing/2014/main" xmlns="" id="{9A6AD4AC-0FC1-41C7-8B4B-6313974BC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6919" y="4937127"/>
            <a:ext cx="58864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D. Cả 3 nguyên nhân trên.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3200">
              <a:solidFill>
                <a:srgbClr val="001D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3" name="Text Box 11">
            <a:extLst>
              <a:ext uri="{FF2B5EF4-FFF2-40B4-BE49-F238E27FC236}">
                <a16:creationId xmlns:a16="http://schemas.microsoft.com/office/drawing/2014/main" xmlns="" id="{049A3186-4EB1-4EA8-835F-1EB483886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6919" y="3657600"/>
            <a:ext cx="633641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" name="Picture 14" descr="14a758cf1f38f8e3df590ca9d581b86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1559"/>
            <a:ext cx="2369917" cy="457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89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1" grpId="0"/>
      <p:bldP spid="594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xmlns="" id="{BE3B5892-9B21-48FF-B57D-9B2BF3708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304802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Arrow 7">
            <a:hlinkClick r:id="" action="ppaction://noaction"/>
            <a:extLst>
              <a:ext uri="{FF2B5EF4-FFF2-40B4-BE49-F238E27FC236}">
                <a16:creationId xmlns:a16="http://schemas.microsoft.com/office/drawing/2014/main" xmlns="" id="{5866C609-C7A9-4624-A97D-3549934E0A8F}"/>
              </a:ext>
            </a:extLst>
          </p:cNvPr>
          <p:cNvSpPr/>
          <p:nvPr/>
        </p:nvSpPr>
        <p:spPr>
          <a:xfrm>
            <a:off x="4229100" y="6248400"/>
            <a:ext cx="971550" cy="533400"/>
          </a:xfrm>
          <a:prstGeom prst="lef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Back</a:t>
            </a:r>
          </a:p>
        </p:txBody>
      </p:sp>
      <p:sp>
        <p:nvSpPr>
          <p:cNvPr id="28678" name="Text Box 10">
            <a:extLst>
              <a:ext uri="{FF2B5EF4-FFF2-40B4-BE49-F238E27FC236}">
                <a16:creationId xmlns:a16="http://schemas.microsoft.com/office/drawing/2014/main" xmlns="" id="{B696E0C5-4C0D-44CD-8B6F-E14820230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30" y="444909"/>
            <a:ext cx="61548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0427" name="Text Box 11">
            <a:extLst>
              <a:ext uri="{FF2B5EF4-FFF2-40B4-BE49-F238E27FC236}">
                <a16:creationId xmlns:a16="http://schemas.microsoft.com/office/drawing/2014/main" xmlns="" id="{A8EFB1D3-809E-4BE6-9630-9ECBCE29D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25" y="2371845"/>
            <a:ext cx="594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A. Đầu mỗi luận cứ</a:t>
            </a:r>
          </a:p>
        </p:txBody>
      </p:sp>
      <p:sp>
        <p:nvSpPr>
          <p:cNvPr id="28680" name="Text Box 12">
            <a:extLst>
              <a:ext uri="{FF2B5EF4-FFF2-40B4-BE49-F238E27FC236}">
                <a16:creationId xmlns:a16="http://schemas.microsoft.com/office/drawing/2014/main" xmlns="" id="{FA42371A-0D78-4CAA-B752-70A34A907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25" y="3194171"/>
            <a:ext cx="64579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endParaRPr lang="en-US" altLang="en-US" sz="3200" dirty="0">
              <a:solidFill>
                <a:srgbClr val="001D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9" name="Text Box 13">
            <a:extLst>
              <a:ext uri="{FF2B5EF4-FFF2-40B4-BE49-F238E27FC236}">
                <a16:creationId xmlns:a16="http://schemas.microsoft.com/office/drawing/2014/main" xmlns="" id="{2454E178-CD94-4FB2-A5F8-B2436FAE5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25" y="4002208"/>
            <a:ext cx="6457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Sau các dẫn chứng</a:t>
            </a:r>
            <a:endParaRPr lang="en-US" altLang="en-US" sz="3200">
              <a:solidFill>
                <a:srgbClr val="001D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30" name="Text Box 14">
            <a:extLst>
              <a:ext uri="{FF2B5EF4-FFF2-40B4-BE49-F238E27FC236}">
                <a16:creationId xmlns:a16="http://schemas.microsoft.com/office/drawing/2014/main" xmlns="" id="{25DE6806-C20C-4820-81FB-D72DB0130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25" y="4840410"/>
            <a:ext cx="6000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D. Đầu mỗi đoạn văn</a:t>
            </a:r>
          </a:p>
        </p:txBody>
      </p:sp>
      <p:pic>
        <p:nvPicPr>
          <p:cNvPr id="16" name="Picture 2" descr="F:\360安全浏览器下载\六一\Nipic_2531170_b95b5e79d8a6cffe\未标题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76" y="1314256"/>
            <a:ext cx="2066081" cy="46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543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/>
      <p:bldP spid="60429" grpId="0"/>
      <p:bldP spid="604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 Arrow 7">
            <a:hlinkClick r:id="" action="ppaction://noaction"/>
            <a:extLst>
              <a:ext uri="{FF2B5EF4-FFF2-40B4-BE49-F238E27FC236}">
                <a16:creationId xmlns:a16="http://schemas.microsoft.com/office/drawing/2014/main" xmlns="" id="{B50B2721-F67F-438F-BAB4-0B7BC92B54CC}"/>
              </a:ext>
            </a:extLst>
          </p:cNvPr>
          <p:cNvSpPr/>
          <p:nvPr/>
        </p:nvSpPr>
        <p:spPr>
          <a:xfrm>
            <a:off x="4229100" y="6248400"/>
            <a:ext cx="971550" cy="533400"/>
          </a:xfrm>
          <a:prstGeom prst="lef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Back</a:t>
            </a:r>
          </a:p>
        </p:txBody>
      </p:sp>
      <p:sp>
        <p:nvSpPr>
          <p:cNvPr id="29701" name="Text Box 8">
            <a:extLst>
              <a:ext uri="{FF2B5EF4-FFF2-40B4-BE49-F238E27FC236}">
                <a16:creationId xmlns:a16="http://schemas.microsoft.com/office/drawing/2014/main" xmlns="" id="{26157432-DC7C-4F93-8310-4C90395C7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605" y="413797"/>
            <a:ext cx="58141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1449" name="Text Box 9">
            <a:extLst>
              <a:ext uri="{FF2B5EF4-FFF2-40B4-BE49-F238E27FC236}">
                <a16:creationId xmlns:a16="http://schemas.microsoft.com/office/drawing/2014/main" xmlns="" id="{B7E50D8D-A7E1-4568-B444-83D782545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136" y="2056436"/>
            <a:ext cx="62865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endParaRPr lang="en-US" altLang="en-US" sz="3200" dirty="0">
              <a:solidFill>
                <a:srgbClr val="001D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0" name="Text Box 10">
            <a:extLst>
              <a:ext uri="{FF2B5EF4-FFF2-40B4-BE49-F238E27FC236}">
                <a16:creationId xmlns:a16="http://schemas.microsoft.com/office/drawing/2014/main" xmlns="" id="{8020BC32-4894-4A74-9F36-EE73D3938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2093" y="2787570"/>
            <a:ext cx="70294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B. Vì đất nước ta còn quá nghèo nàn, thiếu thốn.</a:t>
            </a:r>
          </a:p>
        </p:txBody>
      </p:sp>
      <p:sp>
        <p:nvSpPr>
          <p:cNvPr id="29704" name="Text Box 11">
            <a:extLst>
              <a:ext uri="{FF2B5EF4-FFF2-40B4-BE49-F238E27FC236}">
                <a16:creationId xmlns:a16="http://schemas.microsoft.com/office/drawing/2014/main" xmlns="" id="{39F7E14E-1C61-478A-83C0-C336DDA00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413" y="3576578"/>
            <a:ext cx="5994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1175" indent="-5111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452" name="Text Box 12">
            <a:extLst>
              <a:ext uri="{FF2B5EF4-FFF2-40B4-BE49-F238E27FC236}">
                <a16:creationId xmlns:a16="http://schemas.microsoft.com/office/drawing/2014/main" xmlns="" id="{3ADA97BD-9860-471A-80E1-ACF791D38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498" y="4882588"/>
            <a:ext cx="69151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" name="Picture 14" descr="4b0514cfc964a0445311bd86db4f7cd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19" y="1406865"/>
            <a:ext cx="2270085" cy="438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46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/>
      <p:bldP spid="61450" grpId="0"/>
      <p:bldP spid="614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" action="ppaction://noaction"/>
            <a:extLst>
              <a:ext uri="{FF2B5EF4-FFF2-40B4-BE49-F238E27FC236}">
                <a16:creationId xmlns:a16="http://schemas.microsoft.com/office/drawing/2014/main" xmlns="" id="{D7F115DF-188A-4DDA-8AD3-2E7CAC76E59D}"/>
              </a:ext>
            </a:extLst>
          </p:cNvPr>
          <p:cNvSpPr/>
          <p:nvPr/>
        </p:nvSpPr>
        <p:spPr>
          <a:xfrm>
            <a:off x="4229100" y="6248400"/>
            <a:ext cx="971550" cy="533400"/>
          </a:xfrm>
          <a:prstGeom prst="lef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Back</a:t>
            </a:r>
          </a:p>
        </p:txBody>
      </p:sp>
      <p:sp>
        <p:nvSpPr>
          <p:cNvPr id="30725" name="Text Box 6">
            <a:extLst>
              <a:ext uri="{FF2B5EF4-FFF2-40B4-BE49-F238E27FC236}">
                <a16:creationId xmlns:a16="http://schemas.microsoft.com/office/drawing/2014/main" xmlns="" id="{C1A6D903-063E-4988-A939-90C9B65DB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273051"/>
            <a:ext cx="6172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2471" name="Text Box 7">
            <a:extLst>
              <a:ext uri="{FF2B5EF4-FFF2-40B4-BE49-F238E27FC236}">
                <a16:creationId xmlns:a16="http://schemas.microsoft.com/office/drawing/2014/main" xmlns="" id="{F1486187-C3E2-45F8-A792-644796B85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93" y="1763210"/>
            <a:ext cx="594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7850" indent="-5778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2472" name="Text Box 8">
            <a:extLst>
              <a:ext uri="{FF2B5EF4-FFF2-40B4-BE49-F238E27FC236}">
                <a16:creationId xmlns:a16="http://schemas.microsoft.com/office/drawing/2014/main" xmlns="" id="{1102548C-59C4-4408-9386-E2FA60CB0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93" y="4648198"/>
            <a:ext cx="6172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7850" indent="-5778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altLang="en-US" sz="3200" dirty="0">
              <a:solidFill>
                <a:srgbClr val="001D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8" name="Text Box 9">
            <a:extLst>
              <a:ext uri="{FF2B5EF4-FFF2-40B4-BE49-F238E27FC236}">
                <a16:creationId xmlns:a16="http://schemas.microsoft.com/office/drawing/2014/main" xmlns="" id="{674AEB2E-0D88-4053-83D6-9213957AB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30" y="2894637"/>
            <a:ext cx="63436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7850" indent="-5778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B. Sự hiểu biết tường tận kết hợp với tình cảm yêu kính chân thành, thắm thiết của tác giả đối với đời sống hàng ngày và công việc của Bác Hồ.</a:t>
            </a:r>
          </a:p>
        </p:txBody>
      </p:sp>
      <p:sp>
        <p:nvSpPr>
          <p:cNvPr id="62474" name="Text Box 10">
            <a:extLst>
              <a:ext uri="{FF2B5EF4-FFF2-40B4-BE49-F238E27FC236}">
                <a16:creationId xmlns:a16="http://schemas.microsoft.com/office/drawing/2014/main" xmlns="" id="{ED32CD0C-E47C-41B5-967B-14701D26B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71" y="5478684"/>
            <a:ext cx="6000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7850" indent="-5778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altLang="en-US" sz="3200" dirty="0">
              <a:solidFill>
                <a:srgbClr val="001D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bfe9b46ea5b31a26864cecd4e88d18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7878" y="2083444"/>
            <a:ext cx="1956122" cy="348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91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/>
      <p:bldP spid="62472" grpId="0"/>
      <p:bldP spid="624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ft Arrow 13">
            <a:hlinkClick r:id="" action="ppaction://noaction"/>
            <a:extLst>
              <a:ext uri="{FF2B5EF4-FFF2-40B4-BE49-F238E27FC236}">
                <a16:creationId xmlns:a16="http://schemas.microsoft.com/office/drawing/2014/main" xmlns="" id="{B991B94B-6F23-4B34-8D5F-895F50495796}"/>
              </a:ext>
            </a:extLst>
          </p:cNvPr>
          <p:cNvSpPr/>
          <p:nvPr/>
        </p:nvSpPr>
        <p:spPr>
          <a:xfrm>
            <a:off x="4229100" y="6248400"/>
            <a:ext cx="971550" cy="533400"/>
          </a:xfrm>
          <a:prstGeom prst="lef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Back</a:t>
            </a:r>
          </a:p>
        </p:txBody>
      </p:sp>
      <p:sp>
        <p:nvSpPr>
          <p:cNvPr id="31749" name="Text Box 7">
            <a:extLst>
              <a:ext uri="{FF2B5EF4-FFF2-40B4-BE49-F238E27FC236}">
                <a16:creationId xmlns:a16="http://schemas.microsoft.com/office/drawing/2014/main" xmlns="" id="{DEA30B6E-BB86-4286-8A43-E33B9F538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455" y="381000"/>
            <a:ext cx="819487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eaLnBrk="1" hangingPunct="1">
              <a:spcBef>
                <a:spcPct val="50000"/>
              </a:spcBef>
            </a:pPr>
            <a:r>
              <a:rPr lang="en-US" altLang="en-US" sz="3200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altLang="en-US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en-US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altLang="en-US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sp>
        <p:nvSpPr>
          <p:cNvPr id="63496" name="Text Box 8">
            <a:extLst>
              <a:ext uri="{FF2B5EF4-FFF2-40B4-BE49-F238E27FC236}">
                <a16:creationId xmlns:a16="http://schemas.microsoft.com/office/drawing/2014/main" xmlns="" id="{653EBE58-CA9E-41D3-AFD0-ED78E5BCA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001" y="3274680"/>
            <a:ext cx="594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alt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7" name="Text Box 9">
            <a:extLst>
              <a:ext uri="{FF2B5EF4-FFF2-40B4-BE49-F238E27FC236}">
                <a16:creationId xmlns:a16="http://schemas.microsoft.com/office/drawing/2014/main" xmlns="" id="{E339DE25-3CF7-4944-B3D3-F9CF6C764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001" y="4112880"/>
            <a:ext cx="571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B. Chứng minh + Giải thích</a:t>
            </a:r>
          </a:p>
        </p:txBody>
      </p:sp>
      <p:sp>
        <p:nvSpPr>
          <p:cNvPr id="63498" name="Text Box 10">
            <a:extLst>
              <a:ext uri="{FF2B5EF4-FFF2-40B4-BE49-F238E27FC236}">
                <a16:creationId xmlns:a16="http://schemas.microsoft.com/office/drawing/2014/main" xmlns="" id="{8579B14D-1916-47B5-9561-6FA5EB05B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001" y="4951080"/>
            <a:ext cx="5200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C. Chứng minh</a:t>
            </a:r>
          </a:p>
        </p:txBody>
      </p:sp>
      <p:sp>
        <p:nvSpPr>
          <p:cNvPr id="31753" name="Text Box 11">
            <a:extLst>
              <a:ext uri="{FF2B5EF4-FFF2-40B4-BE49-F238E27FC236}">
                <a16:creationId xmlns:a16="http://schemas.microsoft.com/office/drawing/2014/main" xmlns="" id="{312D4A0D-D8A9-4B16-88A3-9CEF2FA3E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001" y="5695618"/>
            <a:ext cx="6000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altLang="en-US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artoon hand-painted easter purple egg_4001625.png"/>
          <p:cNvPicPr>
            <a:picLocks noChangeAspect="1"/>
          </p:cNvPicPr>
          <p:nvPr/>
        </p:nvPicPr>
        <p:blipFill>
          <a:blip r:embed="rId4" cstate="print"/>
          <a:srcRect b="8307"/>
          <a:stretch>
            <a:fillRect/>
          </a:stretch>
        </p:blipFill>
        <p:spPr>
          <a:xfrm flipH="1">
            <a:off x="5683171" y="2859547"/>
            <a:ext cx="3284315" cy="399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43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" dur="1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/>
      <p:bldP spid="63497" grpId="0"/>
      <p:bldP spid="634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" action="ppaction://noaction"/>
            <a:extLst>
              <a:ext uri="{FF2B5EF4-FFF2-40B4-BE49-F238E27FC236}">
                <a16:creationId xmlns:a16="http://schemas.microsoft.com/office/drawing/2014/main" xmlns="" id="{6BF6DDF6-8F03-4ED3-9279-AB6449F7CA27}"/>
              </a:ext>
            </a:extLst>
          </p:cNvPr>
          <p:cNvSpPr/>
          <p:nvPr/>
        </p:nvSpPr>
        <p:spPr>
          <a:xfrm>
            <a:off x="4229100" y="6248400"/>
            <a:ext cx="971550" cy="533400"/>
          </a:xfrm>
          <a:prstGeom prst="lef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Back</a:t>
            </a:r>
          </a:p>
        </p:txBody>
      </p:sp>
      <p:sp>
        <p:nvSpPr>
          <p:cNvPr id="32773" name="Text Box 6">
            <a:extLst>
              <a:ext uri="{FF2B5EF4-FFF2-40B4-BE49-F238E27FC236}">
                <a16:creationId xmlns:a16="http://schemas.microsoft.com/office/drawing/2014/main" xmlns="" id="{5D4641EB-E9C2-4A96-AA64-A755E23EA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86" y="228601"/>
            <a:ext cx="767401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minh? </a:t>
            </a: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xmlns="" id="{54E499EA-6CA5-4596-B441-81B6BF94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998" y="4716696"/>
            <a:ext cx="65151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1175" indent="-5111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C. Vì đó là cách sống mà tất cả mọi người đều có.</a:t>
            </a:r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xmlns="" id="{408157C8-7A34-4A02-A518-CBF92ECDA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998" y="3878495"/>
            <a:ext cx="571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1175" indent="-5111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B. Vì đó là cuộc sống đơn giản</a:t>
            </a:r>
          </a:p>
        </p:txBody>
      </p:sp>
      <p:sp>
        <p:nvSpPr>
          <p:cNvPr id="32776" name="Text Box 9">
            <a:extLst>
              <a:ext uri="{FF2B5EF4-FFF2-40B4-BE49-F238E27FC236}">
                <a16:creationId xmlns:a16="http://schemas.microsoft.com/office/drawing/2014/main" xmlns="" id="{B7C763E8-D366-4CB6-8BD0-8CB3E15EA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998" y="2095733"/>
            <a:ext cx="65722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1175" indent="-5111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xmlns="" id="{DE833305-B3E4-4E42-ADFB-F2137E7A8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998" y="552402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1175" indent="-511175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D. Vì đó là cuộc sống đề cao vật chất</a:t>
            </a:r>
          </a:p>
        </p:txBody>
      </p:sp>
      <p:pic>
        <p:nvPicPr>
          <p:cNvPr id="8" name="Picture 7" descr="—Pngtree—ants carrying boards_3475078.png"/>
          <p:cNvPicPr>
            <a:picLocks noChangeAspect="1"/>
          </p:cNvPicPr>
          <p:nvPr/>
        </p:nvPicPr>
        <p:blipFill>
          <a:blip r:embed="rId3" cstate="print"/>
          <a:srcRect b="6408"/>
          <a:stretch>
            <a:fillRect/>
          </a:stretch>
        </p:blipFill>
        <p:spPr>
          <a:xfrm>
            <a:off x="-384861" y="2271528"/>
            <a:ext cx="2743205" cy="342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22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  <p:bldP spid="65544" grpId="0"/>
      <p:bldP spid="655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37059" y="2996952"/>
            <a:ext cx="6787355" cy="1107996"/>
          </a:xfrm>
          <a:prstGeom prst="rect">
            <a:avLst/>
          </a:prstGeom>
          <a:solidFill>
            <a:srgbClr val="DCF6E9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Tạm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biệt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các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em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!!!</a:t>
            </a:r>
            <a:endParaRPr lang="zh-CN" altLang="en-US" sz="66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" name="Key Sounds Label - 馬鹿ふたり">
            <a:hlinkClick r:id="" action="ppaction://media"/>
            <a:extLst>
              <a:ext uri="{FF2B5EF4-FFF2-40B4-BE49-F238E27FC236}">
                <a16:creationId xmlns="" xmlns:a16="http://schemas.microsoft.com/office/drawing/2014/main" id="{81CC9BAC-788F-44B8-9022-60B80C3B30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7001577"/>
            <a:ext cx="342900" cy="457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845519" y="639633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839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448119" y="2808187"/>
            <a:ext cx="1066800" cy="461963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124425" y="2799634"/>
            <a:ext cx="1981200" cy="461963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266850" y="2792900"/>
            <a:ext cx="2590800" cy="461963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QH với mọi người</a:t>
            </a: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4038600" y="1719973"/>
            <a:ext cx="1009050" cy="114060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524000" y="1258009"/>
            <a:ext cx="6019800" cy="461963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514950" y="2801863"/>
            <a:ext cx="1066800" cy="461963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4114800" y="1719973"/>
            <a:ext cx="3193504" cy="105367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H="1">
            <a:off x="1005875" y="1719973"/>
            <a:ext cx="3032725" cy="108189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5047650" y="334635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H="1">
            <a:off x="2981519" y="1719973"/>
            <a:ext cx="1057081" cy="114060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3066450" y="327015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Text Box 16"/>
          <p:cNvSpPr txBox="1">
            <a:spLocks noChangeArrowheads="1"/>
          </p:cNvSpPr>
          <p:nvPr/>
        </p:nvSpPr>
        <p:spPr bwMode="auto">
          <a:xfrm>
            <a:off x="2304450" y="3879750"/>
            <a:ext cx="1600200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1023521" y="3240062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289554" y="3879750"/>
            <a:ext cx="1752600" cy="15696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9600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1760" name="Line 25"/>
          <p:cNvSpPr>
            <a:spLocks noChangeShapeType="1"/>
          </p:cNvSpPr>
          <p:nvPr/>
        </p:nvSpPr>
        <p:spPr bwMode="auto">
          <a:xfrm>
            <a:off x="7538586" y="3316262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13367" y="1196752"/>
            <a:ext cx="4908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75650" y="2819005"/>
            <a:ext cx="106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Bữa ăn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502349" y="2814523"/>
            <a:ext cx="896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Nơi ở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105975" y="2773650"/>
            <a:ext cx="164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04450" y="3879750"/>
            <a:ext cx="16002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endParaRPr lang="vi-VN" sz="9600" dirty="0"/>
          </a:p>
        </p:txBody>
      </p:sp>
      <p:sp>
        <p:nvSpPr>
          <p:cNvPr id="26" name="Rectangle 25"/>
          <p:cNvSpPr/>
          <p:nvPr/>
        </p:nvSpPr>
        <p:spPr>
          <a:xfrm>
            <a:off x="4167334" y="3879750"/>
            <a:ext cx="209951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endParaRPr lang="vi-VN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56014" y="3841536"/>
            <a:ext cx="22098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endParaRPr lang="en-US" sz="9600" dirty="0"/>
          </a:p>
        </p:txBody>
      </p:sp>
      <p:sp>
        <p:nvSpPr>
          <p:cNvPr id="2" name="Rectangle 1"/>
          <p:cNvSpPr/>
          <p:nvPr/>
        </p:nvSpPr>
        <p:spPr>
          <a:xfrm>
            <a:off x="1339104" y="332656"/>
            <a:ext cx="6192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PHIẾU HỌC TẬP SỐ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8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347" grpId="0" animBg="1"/>
      <p:bldP spid="57348" grpId="0" animBg="1"/>
      <p:bldP spid="57349" grpId="0" animBg="1"/>
      <p:bldP spid="57350" grpId="0" animBg="1"/>
      <p:bldP spid="57351" grpId="0" animBg="1"/>
      <p:bldP spid="57352" grpId="0" animBg="1"/>
      <p:bldP spid="57353" grpId="0" animBg="1"/>
      <p:bldP spid="57356" grpId="0" animBg="1"/>
      <p:bldP spid="57358" grpId="0" animBg="1"/>
      <p:bldP spid="57359" grpId="0" animBg="1"/>
      <p:bldP spid="57361" grpId="0" animBg="1"/>
      <p:bldP spid="57362" grpId="0" animBg="1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67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209800" y="1219200"/>
            <a:ext cx="1066800" cy="400050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733800" y="1143000"/>
            <a:ext cx="1676400" cy="369888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248400" y="1151825"/>
            <a:ext cx="2590800" cy="400050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3810000" y="685800"/>
            <a:ext cx="8382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600200" y="228600"/>
            <a:ext cx="6019800" cy="461963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81000" y="1143000"/>
            <a:ext cx="1066800" cy="400050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3810000" y="685800"/>
            <a:ext cx="37338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H="1">
            <a:off x="1447800" y="685800"/>
            <a:ext cx="24384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7620000" y="1676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>
            <a:off x="4800600" y="15240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Line 14"/>
          <p:cNvSpPr>
            <a:spLocks noChangeShapeType="1"/>
          </p:cNvSpPr>
          <p:nvPr/>
        </p:nvSpPr>
        <p:spPr bwMode="auto">
          <a:xfrm flipH="1">
            <a:off x="2819400" y="685800"/>
            <a:ext cx="10668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15"/>
          <p:cNvSpPr>
            <a:spLocks noChangeShapeType="1"/>
          </p:cNvSpPr>
          <p:nvPr/>
        </p:nvSpPr>
        <p:spPr bwMode="auto">
          <a:xfrm>
            <a:off x="2819400" y="155575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Text Box 16"/>
          <p:cNvSpPr txBox="1">
            <a:spLocks noChangeArrowheads="1"/>
          </p:cNvSpPr>
          <p:nvPr/>
        </p:nvSpPr>
        <p:spPr bwMode="auto">
          <a:xfrm>
            <a:off x="2249488" y="2038350"/>
            <a:ext cx="1712912" cy="22463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dirty="0">
                <a:latin typeface="Times New Roman" pitchFamily="18" charset="0"/>
                <a:cs typeface="Times New Roman" pitchFamily="18" charset="0"/>
              </a:rPr>
              <a:t>Cái nhà chỉ vẻn vẹn có vài ba phòng, luôn lộng gió và phảng phất hương thơm của hoa vườn</a:t>
            </a:r>
            <a:endParaRPr lang="en-US" alt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9" name="Line 17"/>
          <p:cNvSpPr>
            <a:spLocks noChangeShapeType="1"/>
          </p:cNvSpPr>
          <p:nvPr/>
        </p:nvSpPr>
        <p:spPr bwMode="auto">
          <a:xfrm>
            <a:off x="906463" y="1622425"/>
            <a:ext cx="7937" cy="274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Text Box 18"/>
          <p:cNvSpPr txBox="1">
            <a:spLocks noChangeArrowheads="1"/>
          </p:cNvSpPr>
          <p:nvPr/>
        </p:nvSpPr>
        <p:spPr bwMode="auto">
          <a:xfrm>
            <a:off x="228600" y="2133600"/>
            <a:ext cx="1752600" cy="369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1023938" y="5129213"/>
            <a:ext cx="1444625" cy="509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2819400" y="5183188"/>
            <a:ext cx="1066800" cy="4460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H="1">
            <a:off x="4800600" y="5410200"/>
            <a:ext cx="914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H="1">
            <a:off x="6324600" y="5180013"/>
            <a:ext cx="1539875" cy="382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Line 26"/>
          <p:cNvSpPr>
            <a:spLocks noChangeShapeType="1"/>
          </p:cNvSpPr>
          <p:nvPr/>
        </p:nvSpPr>
        <p:spPr bwMode="auto">
          <a:xfrm>
            <a:off x="2997200" y="4313238"/>
            <a:ext cx="11113" cy="160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Text Box 27"/>
          <p:cNvSpPr txBox="1">
            <a:spLocks noChangeArrowheads="1"/>
          </p:cNvSpPr>
          <p:nvPr/>
        </p:nvSpPr>
        <p:spPr bwMode="auto">
          <a:xfrm>
            <a:off x="246063" y="4410075"/>
            <a:ext cx="1735137" cy="708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Đạm bạc, tiết kiệm, dân dã</a:t>
            </a:r>
            <a:r>
              <a:rPr lang="en-US" altLang="en-US" sz="2000">
                <a:latin typeface="Times New Roman" pitchFamily="18" charset="0"/>
              </a:rPr>
              <a:t>.</a:t>
            </a:r>
            <a:endParaRPr lang="en-US" altLang="en-US" sz="20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1767" name="Line 28"/>
          <p:cNvSpPr>
            <a:spLocks noChangeShapeType="1"/>
          </p:cNvSpPr>
          <p:nvPr/>
        </p:nvSpPr>
        <p:spPr bwMode="auto">
          <a:xfrm>
            <a:off x="914400" y="3962400"/>
            <a:ext cx="46038" cy="485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7518400" y="3938588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>
            <a:off x="5214938" y="3979863"/>
            <a:ext cx="36512" cy="279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0" name="Rectangle 34"/>
          <p:cNvSpPr>
            <a:spLocks noChangeArrowheads="1"/>
          </p:cNvSpPr>
          <p:nvPr/>
        </p:nvSpPr>
        <p:spPr bwMode="auto">
          <a:xfrm>
            <a:off x="2209800" y="228600"/>
            <a:ext cx="4908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cs typeface="Times New Roman" pitchFamily="18" charset="0"/>
              </a:rPr>
              <a:t>Giản dị trong lối sống hằng ngày</a:t>
            </a:r>
          </a:p>
        </p:txBody>
      </p:sp>
      <p:sp>
        <p:nvSpPr>
          <p:cNvPr id="31771" name="Rectangle 35"/>
          <p:cNvSpPr>
            <a:spLocks noChangeArrowheads="1"/>
          </p:cNvSpPr>
          <p:nvPr/>
        </p:nvSpPr>
        <p:spPr bwMode="auto">
          <a:xfrm>
            <a:off x="381000" y="1143000"/>
            <a:ext cx="106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Bữa ăn</a:t>
            </a:r>
          </a:p>
        </p:txBody>
      </p:sp>
      <p:sp>
        <p:nvSpPr>
          <p:cNvPr id="31772" name="Rectangle 36"/>
          <p:cNvSpPr>
            <a:spLocks noChangeArrowheads="1"/>
          </p:cNvSpPr>
          <p:nvPr/>
        </p:nvSpPr>
        <p:spPr bwMode="auto">
          <a:xfrm>
            <a:off x="2286000" y="1219200"/>
            <a:ext cx="896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Nơi ở</a:t>
            </a:r>
          </a:p>
        </p:txBody>
      </p:sp>
      <p:sp>
        <p:nvSpPr>
          <p:cNvPr id="31773" name="Rectangle 37"/>
          <p:cNvSpPr>
            <a:spLocks noChangeArrowheads="1"/>
          </p:cNvSpPr>
          <p:nvPr/>
        </p:nvSpPr>
        <p:spPr bwMode="auto">
          <a:xfrm>
            <a:off x="3581400" y="1143000"/>
            <a:ext cx="179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74" name="Rectangle 38"/>
          <p:cNvSpPr>
            <a:spLocks noChangeArrowheads="1"/>
          </p:cNvSpPr>
          <p:nvPr/>
        </p:nvSpPr>
        <p:spPr bwMode="auto">
          <a:xfrm>
            <a:off x="6248400" y="1219200"/>
            <a:ext cx="246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QH với mọi người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2012950"/>
            <a:ext cx="2178050" cy="2246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DC: Chỉ vài ba món. Khi ăn không để rơi vãi, ăn xong cái bát bao giờ cũng sạch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thức ăn còn lại được sắp sếp tươm tất...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11625" y="2047875"/>
            <a:ext cx="2416175" cy="1938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Suốt đời làm việc, suốt ngày làm việc, từ việc lớn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cứu nước, cứu dân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đến việ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 rất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nhỏ trồng cây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trong vườn.....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29400" y="2030413"/>
            <a:ext cx="2286000" cy="2246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Viết thư cho một đồng chí, nói chuyện với các cháu thiếu nhi đi thăm nhà ăn của công nhân, đặt tên cho người giúp việc ..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209800" y="4484688"/>
            <a:ext cx="1752600" cy="708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Đơn sơ, thanh bạch, tao nhã.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111625" y="4365625"/>
            <a:ext cx="2066925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Khoa học, ngăn nắp, tận tâm, tận lực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727825" y="4471988"/>
            <a:ext cx="2133600" cy="708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Gần gũi, yêu thương, quan tâm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6200" y="5629275"/>
            <a:ext cx="8839200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Dẫn chứng tiêu biểu, chọn lọc , giàu sức thuyết phục .Giải thích, bình luận    -&gt; Khẳng định lối sống giản dị của Bác. Đó là biểu hiện của một đời sống thực sự văn minh mà mọi người cần làm theo.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48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4" grpId="0" animBg="1"/>
      <p:bldP spid="36885" grpId="0" animBg="1"/>
      <p:bldP spid="36886" grpId="0" animBg="1"/>
      <p:bldP spid="36887" grpId="0" animBg="1"/>
      <p:bldP spid="36895" grpId="0" animBg="1"/>
      <p:bldP spid="36896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450850" y="571500"/>
            <a:ext cx="193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FF0066"/>
                </a:solidFill>
              </a:rPr>
              <a:t>a. Nghệ thuật</a:t>
            </a:r>
            <a:r>
              <a:rPr lang="en-US" altLang="en-US" u="sng">
                <a:solidFill>
                  <a:srgbClr val="FF0066"/>
                </a:solidFill>
              </a:rPr>
              <a:t>:</a:t>
            </a:r>
            <a:r>
              <a:rPr lang="en-US" altLang="en-US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285750" y="1082675"/>
            <a:ext cx="4343400" cy="587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buFontTx/>
              <a:buChar char="-"/>
            </a:pPr>
            <a:r>
              <a:rPr lang="en-US" altLang="en-US" sz="2400">
                <a:cs typeface="Times New Roman" pitchFamily="18" charset="0"/>
              </a:rPr>
              <a:t>Kết hợp chứng minh, giải thích và bình luận.</a:t>
            </a:r>
          </a:p>
          <a:p>
            <a:pPr algn="just" eaLnBrk="1" hangingPunct="1">
              <a:buFontTx/>
              <a:buChar char="-"/>
            </a:pPr>
            <a:r>
              <a:rPr lang="en-US" altLang="en-US" sz="2400">
                <a:cs typeface="Times New Roman" pitchFamily="18" charset="0"/>
              </a:rPr>
              <a:t>Luận điểm rõ ràng, rành mạch.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>
                <a:cs typeface="Times New Roman" pitchFamily="18" charset="0"/>
              </a:rPr>
              <a:t> Cách lập luận chặt chẽ, sắc sảo.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>
                <a:cs typeface="Times New Roman" pitchFamily="18" charset="0"/>
              </a:rPr>
              <a:t> Dẫn chứng cụ thể, chân thực, tiêu biểu.giàu sức thuyết phục.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>
                <a:cs typeface="Times New Roman" pitchFamily="18" charset="0"/>
              </a:rPr>
              <a:t> Giọng văn sôi nổi, thiết tha.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2400"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2400">
              <a:cs typeface="Times New Roman" pitchFamily="18" charset="0"/>
            </a:endParaRPr>
          </a:p>
          <a:p>
            <a:pPr eaLnBrk="1" hangingPunct="1"/>
            <a:endParaRPr lang="en-US" altLang="en-US" sz="2400">
              <a:solidFill>
                <a:srgbClr val="0000FF"/>
              </a:solidFill>
              <a:cs typeface="Times New Roman" pitchFamily="18" charset="0"/>
            </a:endParaRPr>
          </a:p>
          <a:p>
            <a:pPr eaLnBrk="1" hangingPunct="1"/>
            <a:endParaRPr lang="en-US" altLang="en-US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393700" y="4037013"/>
            <a:ext cx="1792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FF0066"/>
                </a:solidFill>
              </a:rPr>
              <a:t>b. Nội dung: </a:t>
            </a: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 rot="10800000" flipV="1">
            <a:off x="171450" y="4494213"/>
            <a:ext cx="45720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/>
              <a:t>   </a:t>
            </a:r>
            <a:r>
              <a:rPr lang="en-US" altLang="en-US" sz="2400">
                <a:solidFill>
                  <a:srgbClr val="0000FF"/>
                </a:solidFill>
              </a:rPr>
              <a:t>Qua văn bản, tác giả ca ngợi đức tính giản dị của Bác </a:t>
            </a:r>
            <a:r>
              <a:rPr lang="en-US" altLang="en-US" sz="2400">
                <a:solidFill>
                  <a:srgbClr val="0000FF"/>
                </a:solidFill>
                <a:latin typeface=".VnTime" pitchFamily="34" charset="0"/>
              </a:rPr>
              <a:t>Hồ, đồng</a:t>
            </a:r>
            <a:r>
              <a:rPr lang="en-US" altLang="en-US" sz="2400">
                <a:solidFill>
                  <a:srgbClr val="0000FF"/>
                </a:solidFill>
              </a:rPr>
              <a:t> thời thể hiện tình cảm chân thành đối với Bác.</a:t>
            </a:r>
            <a:r>
              <a:rPr lang="en-US" altLang="en-US" b="1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269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/>
      <p:bldP spid="942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4909906"/>
            <a:ext cx="2365723" cy="608013"/>
          </a:xfrm>
          <a:prstGeom prst="rect">
            <a:avLst/>
          </a:prstGeom>
          <a:noFill/>
        </p:spPr>
      </p:pic>
      <p:pic>
        <p:nvPicPr>
          <p:cNvPr id="105475" name="Picture 3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1" y="5299077"/>
            <a:ext cx="3054846" cy="447675"/>
          </a:xfrm>
          <a:prstGeom prst="rect">
            <a:avLst/>
          </a:prstGeom>
          <a:noFill/>
        </p:spPr>
      </p:pic>
      <p:pic>
        <p:nvPicPr>
          <p:cNvPr id="105476" name="Picture 4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366" y="5415758"/>
            <a:ext cx="2959237" cy="965570"/>
          </a:xfrm>
          <a:prstGeom prst="rect">
            <a:avLst/>
          </a:prstGeom>
          <a:noFill/>
        </p:spPr>
      </p:pic>
      <p:pic>
        <p:nvPicPr>
          <p:cNvPr id="105477" name="Picture 5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129" y="5399088"/>
            <a:ext cx="3182194" cy="1458912"/>
          </a:xfrm>
          <a:prstGeom prst="rect">
            <a:avLst/>
          </a:prstGeom>
          <a:noFill/>
        </p:spPr>
      </p:pic>
      <p:pic>
        <p:nvPicPr>
          <p:cNvPr id="105478" name="Picture 6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2787" y="4876802"/>
            <a:ext cx="795338" cy="606425"/>
          </a:xfrm>
          <a:prstGeom prst="rect">
            <a:avLst/>
          </a:prstGeom>
          <a:noFill/>
        </p:spPr>
      </p:pic>
      <p:pic>
        <p:nvPicPr>
          <p:cNvPr id="105479" name="Picture 7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82779" y="5067302"/>
            <a:ext cx="2145382" cy="696913"/>
          </a:xfrm>
          <a:prstGeom prst="rect">
            <a:avLst/>
          </a:prstGeom>
          <a:noFill/>
        </p:spPr>
      </p:pic>
      <p:pic>
        <p:nvPicPr>
          <p:cNvPr id="105480" name="Picture 8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24957" y="5746752"/>
            <a:ext cx="4267522" cy="1055687"/>
          </a:xfrm>
          <a:prstGeom prst="rect">
            <a:avLst/>
          </a:prstGeom>
          <a:noFill/>
        </p:spPr>
      </p:pic>
      <p:pic>
        <p:nvPicPr>
          <p:cNvPr id="105481" name="Picture 9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387966">
            <a:off x="4142991" y="4835032"/>
            <a:ext cx="496492" cy="1031173"/>
          </a:xfrm>
          <a:prstGeom prst="rect">
            <a:avLst/>
          </a:prstGeom>
          <a:noFill/>
        </p:spPr>
      </p:pic>
      <p:pic>
        <p:nvPicPr>
          <p:cNvPr id="105482" name="Picture 10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32635" y="3846515"/>
            <a:ext cx="895350" cy="1220787"/>
          </a:xfrm>
          <a:prstGeom prst="rect">
            <a:avLst/>
          </a:prstGeom>
          <a:noFill/>
        </p:spPr>
      </p:pic>
      <p:pic>
        <p:nvPicPr>
          <p:cNvPr id="105483" name="Picture 11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294385">
            <a:off x="1914769" y="2236230"/>
            <a:ext cx="815305" cy="1361226"/>
          </a:xfrm>
          <a:prstGeom prst="rect">
            <a:avLst/>
          </a:prstGeom>
          <a:noFill/>
        </p:spPr>
      </p:pic>
      <p:pic>
        <p:nvPicPr>
          <p:cNvPr id="105484" name="Picture 12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43608" y="2908302"/>
            <a:ext cx="1679353" cy="601663"/>
          </a:xfrm>
          <a:prstGeom prst="rect">
            <a:avLst/>
          </a:prstGeom>
          <a:noFill/>
        </p:spPr>
      </p:pic>
      <p:pic>
        <p:nvPicPr>
          <p:cNvPr id="105485" name="Picture 13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5536" y="3316290"/>
            <a:ext cx="2322663" cy="414337"/>
          </a:xfrm>
          <a:prstGeom prst="rect">
            <a:avLst/>
          </a:prstGeom>
          <a:noFill/>
        </p:spPr>
      </p:pic>
      <p:pic>
        <p:nvPicPr>
          <p:cNvPr id="105486" name="Picture 14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1521" y="3437683"/>
            <a:ext cx="2466677" cy="884238"/>
          </a:xfrm>
          <a:prstGeom prst="rect">
            <a:avLst/>
          </a:prstGeom>
          <a:noFill/>
        </p:spPr>
      </p:pic>
      <p:pic>
        <p:nvPicPr>
          <p:cNvPr id="105487" name="Picture 15" descr="Cov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8366" y="3417890"/>
            <a:ext cx="2431580" cy="1458912"/>
          </a:xfrm>
          <a:prstGeom prst="rect">
            <a:avLst/>
          </a:prstGeom>
          <a:noFill/>
        </p:spPr>
      </p:pic>
      <p:pic>
        <p:nvPicPr>
          <p:cNvPr id="105488" name="Picture 16" descr="Cove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601516" y="3276602"/>
            <a:ext cx="2151459" cy="817563"/>
          </a:xfrm>
          <a:prstGeom prst="rect">
            <a:avLst/>
          </a:prstGeom>
          <a:noFill/>
        </p:spPr>
      </p:pic>
      <p:pic>
        <p:nvPicPr>
          <p:cNvPr id="105489" name="Picture 17" descr="Cover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1522" y="32750"/>
            <a:ext cx="3254870" cy="862013"/>
          </a:xfrm>
          <a:prstGeom prst="rect">
            <a:avLst/>
          </a:prstGeom>
          <a:noFill/>
        </p:spPr>
      </p:pic>
      <p:pic>
        <p:nvPicPr>
          <p:cNvPr id="105490" name="Picture 18" descr="Cover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17653" y="772425"/>
            <a:ext cx="3185245" cy="452438"/>
          </a:xfrm>
          <a:prstGeom prst="rect">
            <a:avLst/>
          </a:prstGeom>
          <a:noFill/>
        </p:spPr>
      </p:pic>
      <p:pic>
        <p:nvPicPr>
          <p:cNvPr id="105491" name="Picture 19" descr="Cover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52787" y="797218"/>
            <a:ext cx="1066799" cy="1055688"/>
          </a:xfrm>
          <a:prstGeom prst="rect">
            <a:avLst/>
          </a:prstGeom>
          <a:noFill/>
        </p:spPr>
      </p:pic>
      <p:pic>
        <p:nvPicPr>
          <p:cNvPr id="105492" name="Picture 20" descr="Cover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51521" y="1198565"/>
            <a:ext cx="2645271" cy="839787"/>
          </a:xfrm>
          <a:prstGeom prst="rect">
            <a:avLst/>
          </a:prstGeom>
          <a:noFill/>
        </p:spPr>
      </p:pic>
      <p:pic>
        <p:nvPicPr>
          <p:cNvPr id="105493" name="Picture 21" descr="Cover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51521" y="1762126"/>
            <a:ext cx="2620267" cy="282575"/>
          </a:xfrm>
          <a:prstGeom prst="rect">
            <a:avLst/>
          </a:prstGeom>
          <a:noFill/>
        </p:spPr>
      </p:pic>
      <p:pic>
        <p:nvPicPr>
          <p:cNvPr id="105494" name="Picture 22" descr="Cover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51521" y="1928815"/>
            <a:ext cx="2619078" cy="547687"/>
          </a:xfrm>
          <a:prstGeom prst="rect">
            <a:avLst/>
          </a:prstGeom>
          <a:noFill/>
        </p:spPr>
      </p:pic>
      <p:pic>
        <p:nvPicPr>
          <p:cNvPr id="105495" name="Picture 23" descr="Cover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834815" y="1596541"/>
            <a:ext cx="937022" cy="556111"/>
          </a:xfrm>
          <a:prstGeom prst="rect">
            <a:avLst/>
          </a:prstGeom>
          <a:noFill/>
        </p:spPr>
      </p:pic>
      <p:pic>
        <p:nvPicPr>
          <p:cNvPr id="105496" name="Picture 24" descr="Cover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658058" y="1596541"/>
            <a:ext cx="1144191" cy="2459038"/>
          </a:xfrm>
          <a:prstGeom prst="rect">
            <a:avLst/>
          </a:prstGeom>
          <a:noFill/>
        </p:spPr>
      </p:pic>
      <p:pic>
        <p:nvPicPr>
          <p:cNvPr id="105497" name="Picture 25" descr="Cover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772151" y="3097481"/>
            <a:ext cx="3192337" cy="1683544"/>
          </a:xfrm>
          <a:prstGeom prst="rect">
            <a:avLst/>
          </a:prstGeom>
          <a:noFill/>
        </p:spPr>
      </p:pic>
      <p:pic>
        <p:nvPicPr>
          <p:cNvPr id="105498" name="Picture 26" descr="Cover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813822" y="4443413"/>
            <a:ext cx="3150666" cy="303212"/>
          </a:xfrm>
          <a:prstGeom prst="rect">
            <a:avLst/>
          </a:prstGeom>
          <a:noFill/>
        </p:spPr>
      </p:pic>
      <p:pic>
        <p:nvPicPr>
          <p:cNvPr id="105499" name="Picture 27" descr="Cover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813822" y="4648202"/>
            <a:ext cx="3006650" cy="835025"/>
          </a:xfrm>
          <a:prstGeom prst="rect">
            <a:avLst/>
          </a:prstGeom>
          <a:noFill/>
        </p:spPr>
      </p:pic>
      <p:pic>
        <p:nvPicPr>
          <p:cNvPr id="105500" name="Picture 28" descr="Cover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582717" y="3654194"/>
            <a:ext cx="1431726" cy="1255712"/>
          </a:xfrm>
          <a:prstGeom prst="rect">
            <a:avLst/>
          </a:prstGeom>
          <a:noFill/>
        </p:spPr>
      </p:pic>
      <p:pic>
        <p:nvPicPr>
          <p:cNvPr id="105501" name="Picture 29" descr="Cover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519738" y="711200"/>
            <a:ext cx="3372742" cy="1820865"/>
          </a:xfrm>
          <a:prstGeom prst="rect">
            <a:avLst/>
          </a:prstGeom>
          <a:noFill/>
        </p:spPr>
      </p:pic>
      <p:pic>
        <p:nvPicPr>
          <p:cNvPr id="105502" name="Picture 30" descr="Cover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539978" y="2387602"/>
            <a:ext cx="3352501" cy="669131"/>
          </a:xfrm>
          <a:prstGeom prst="rect">
            <a:avLst/>
          </a:prstGeom>
          <a:noFill/>
        </p:spPr>
      </p:pic>
      <p:pic>
        <p:nvPicPr>
          <p:cNvPr id="105503" name="Picture 31" descr="Cover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4549380" y="2370138"/>
            <a:ext cx="1106090" cy="1719262"/>
          </a:xfrm>
          <a:prstGeom prst="rect">
            <a:avLst/>
          </a:prstGeom>
          <a:noFill/>
        </p:spPr>
      </p:pic>
      <p:pic>
        <p:nvPicPr>
          <p:cNvPr id="105504" name="Picture 32" descr="Cover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4086225" y="3498850"/>
            <a:ext cx="1147763" cy="922338"/>
          </a:xfrm>
          <a:prstGeom prst="rect">
            <a:avLst/>
          </a:prstGeom>
          <a:noFill/>
        </p:spPr>
      </p:pic>
      <p:pic>
        <p:nvPicPr>
          <p:cNvPr id="105505" name="Picture 33" descr="Pham_Van_Dong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4743450" y="1371600"/>
            <a:ext cx="857250" cy="990600"/>
          </a:xfrm>
          <a:prstGeom prst="rect">
            <a:avLst/>
          </a:prstGeom>
          <a:noFill/>
        </p:spPr>
      </p:pic>
      <p:pic>
        <p:nvPicPr>
          <p:cNvPr id="105506" name="Picture 34" descr="bac-ho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2774248" y="2193569"/>
            <a:ext cx="1257300" cy="1179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3795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0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3075" y="2468300"/>
            <a:ext cx="1095973" cy="1805132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5" name="Picture 7" descr="080811204121-520-4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506" y="2514600"/>
            <a:ext cx="1028700" cy="16002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2571750" y="1905002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8140" name="nhac Bac Ho mot tinh yeu bao la hoan chinh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600950" y="6324600"/>
            <a:ext cx="228600" cy="304800"/>
          </a:xfrm>
          <a:prstGeom prst="rect">
            <a:avLst/>
          </a:prstGeom>
          <a:noFill/>
        </p:spPr>
      </p:pic>
      <p:pic>
        <p:nvPicPr>
          <p:cNvPr id="48150" name="Picture 22" descr="img0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326025"/>
            <a:ext cx="1428750" cy="13716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8151" name="Picture 23" descr="img0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9350" y="335552"/>
            <a:ext cx="1600200" cy="136207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8153" name="Picture 25" descr="img0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50" y="5054275"/>
            <a:ext cx="1771650" cy="151923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8156" name="Picture 28" descr="img0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5130477"/>
            <a:ext cx="1600200" cy="141922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8159" name="Picture 31" descr="bac_h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29350" y="5039990"/>
            <a:ext cx="1600200" cy="1538287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8162" name="Picture 34" descr="img0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4750" y="326025"/>
            <a:ext cx="1714500" cy="13716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2453471" y="1904678"/>
            <a:ext cx="4237058" cy="3539430"/>
          </a:xfrm>
          <a:prstGeom prst="rect">
            <a:avLst/>
          </a:prstGeom>
          <a:solidFill>
            <a:srgbClr val="5A2850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8813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40"/>
                </p:tgtEl>
              </p:cMediaNode>
            </p:audio>
          </p:childTnLst>
        </p:cTn>
      </p:par>
    </p:tnLst>
    <p:bldLst>
      <p:bldP spid="481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C:\Users\TUKNS\Desktop\Em Thuy - Hoang Mai\vladstudio_christmas_train copy.png">
            <a:extLst>
              <a:ext uri="{FF2B5EF4-FFF2-40B4-BE49-F238E27FC236}">
                <a16:creationId xmlns:a16="http://schemas.microsoft.com/office/drawing/2014/main" xmlns="" id="{34E771B2-3EC0-4DAB-9D08-51AF4AF92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" y="1588"/>
            <a:ext cx="9084734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19A35C8E-F71F-4554-AE4F-D2B988352412}"/>
              </a:ext>
            </a:extLst>
          </p:cNvPr>
          <p:cNvGrpSpPr>
            <a:grpSpLocks/>
          </p:cNvGrpSpPr>
          <p:nvPr/>
        </p:nvGrpSpPr>
        <p:grpSpPr bwMode="auto">
          <a:xfrm>
            <a:off x="1428751" y="3733802"/>
            <a:ext cx="5990035" cy="1546225"/>
            <a:chOff x="-1401763" y="1444624"/>
            <a:chExt cx="9921876" cy="1711325"/>
          </a:xfrm>
        </p:grpSpPr>
        <p:pic>
          <p:nvPicPr>
            <p:cNvPr id="24600" name="Picture 2" descr="C:\Users\TUKNS\Desktop\Em Thuy - Hoang Mai\con tau.png">
              <a:extLst>
                <a:ext uri="{FF2B5EF4-FFF2-40B4-BE49-F238E27FC236}">
                  <a16:creationId xmlns:a16="http://schemas.microsoft.com/office/drawing/2014/main" xmlns="" id="{89EFC9F5-F35B-46F9-9AA5-66F8C5D7CC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00" r="41077"/>
            <a:stretch>
              <a:fillRect/>
            </a:stretch>
          </p:blipFill>
          <p:spPr bwMode="auto">
            <a:xfrm>
              <a:off x="2535238" y="1444624"/>
              <a:ext cx="1085850" cy="170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2" descr="C:\Users\TUKNS\Desktop\Em Thuy - Hoang Mai\con tau.png">
              <a:extLst>
                <a:ext uri="{FF2B5EF4-FFF2-40B4-BE49-F238E27FC236}">
                  <a16:creationId xmlns:a16="http://schemas.microsoft.com/office/drawing/2014/main" xmlns="" id="{2DF7663C-214D-45DE-841F-9EECC3D7B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0" t="40063" r="22385"/>
            <a:stretch>
              <a:fillRect/>
            </a:stretch>
          </p:blipFill>
          <p:spPr bwMode="auto">
            <a:xfrm>
              <a:off x="1563688" y="2130424"/>
              <a:ext cx="971550" cy="102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2" name="Picture 2" descr="C:\Users\TUKNS\Desktop\Em Thuy - Hoang Mai\con tau.png">
              <a:extLst>
                <a:ext uri="{FF2B5EF4-FFF2-40B4-BE49-F238E27FC236}">
                  <a16:creationId xmlns:a16="http://schemas.microsoft.com/office/drawing/2014/main" xmlns="" id="{47726649-6433-413E-B26C-406C8EEB3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61"/>
            <a:stretch>
              <a:fillRect/>
            </a:stretch>
          </p:blipFill>
          <p:spPr bwMode="auto">
            <a:xfrm>
              <a:off x="7403783" y="1444624"/>
              <a:ext cx="1116330" cy="170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3" name="Picture 2" descr="C:\Users\TUKNS\Desktop\Em Thuy - Hoang Mai\con tau.png">
              <a:extLst>
                <a:ext uri="{FF2B5EF4-FFF2-40B4-BE49-F238E27FC236}">
                  <a16:creationId xmlns:a16="http://schemas.microsoft.com/office/drawing/2014/main" xmlns="" id="{34FCD4D1-C3FD-4A2B-8ADF-7C2671F6CB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99" r="21988"/>
            <a:stretch>
              <a:fillRect/>
            </a:stretch>
          </p:blipFill>
          <p:spPr bwMode="auto">
            <a:xfrm>
              <a:off x="6439853" y="1446211"/>
              <a:ext cx="991234" cy="170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4" name="Picture 2" descr="C:\Users\TUKNS\Desktop\Em Thuy - Hoang Mai\con tau.png">
              <a:extLst>
                <a:ext uri="{FF2B5EF4-FFF2-40B4-BE49-F238E27FC236}">
                  <a16:creationId xmlns:a16="http://schemas.microsoft.com/office/drawing/2014/main" xmlns="" id="{87D7E41B-C451-42F5-8022-81BE83374D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09" r="41473"/>
            <a:stretch>
              <a:fillRect/>
            </a:stretch>
          </p:blipFill>
          <p:spPr bwMode="auto">
            <a:xfrm>
              <a:off x="5414963" y="1444624"/>
              <a:ext cx="1050925" cy="170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5" name="Picture 2" descr="C:\Users\TUKNS\Desktop\Em Thuy - Hoang Mai\con tau.png">
              <a:extLst>
                <a:ext uri="{FF2B5EF4-FFF2-40B4-BE49-F238E27FC236}">
                  <a16:creationId xmlns:a16="http://schemas.microsoft.com/office/drawing/2014/main" xmlns="" id="{8E3A1A1A-9833-495E-8AD7-29B8135F26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7" r="62019"/>
            <a:stretch>
              <a:fillRect/>
            </a:stretch>
          </p:blipFill>
          <p:spPr bwMode="auto">
            <a:xfrm>
              <a:off x="4548187" y="1446211"/>
              <a:ext cx="900113" cy="170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6" name="Picture 2" descr="C:\Users\TUKNS\Desktop\Em Thuy - Hoang Mai\con tau.png">
              <a:extLst>
                <a:ext uri="{FF2B5EF4-FFF2-40B4-BE49-F238E27FC236}">
                  <a16:creationId xmlns:a16="http://schemas.microsoft.com/office/drawing/2014/main" xmlns="" id="{E23C1668-F616-4646-A0AA-F0BEC80ADC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520"/>
            <a:stretch>
              <a:fillRect/>
            </a:stretch>
          </p:blipFill>
          <p:spPr bwMode="auto">
            <a:xfrm>
              <a:off x="3567113" y="1446211"/>
              <a:ext cx="1014413" cy="170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7" name="Picture 2" descr="C:\Users\TUKNS\Desktop\Em Thuy - Hoang Mai\con tau.png">
              <a:extLst>
                <a:ext uri="{FF2B5EF4-FFF2-40B4-BE49-F238E27FC236}">
                  <a16:creationId xmlns:a16="http://schemas.microsoft.com/office/drawing/2014/main" xmlns="" id="{2DA8BC79-3E7B-4564-BEBE-78EE64158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7" r="62019"/>
            <a:stretch>
              <a:fillRect/>
            </a:stretch>
          </p:blipFill>
          <p:spPr bwMode="auto">
            <a:xfrm>
              <a:off x="663575" y="1446211"/>
              <a:ext cx="900113" cy="170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8" name="Picture 2" descr="C:\Users\TUKNS\Desktop\Em Thuy - Hoang Mai\con tau.png">
              <a:extLst>
                <a:ext uri="{FF2B5EF4-FFF2-40B4-BE49-F238E27FC236}">
                  <a16:creationId xmlns:a16="http://schemas.microsoft.com/office/drawing/2014/main" xmlns="" id="{EF175758-CE31-486E-AC05-C43DA0FD42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520"/>
            <a:stretch>
              <a:fillRect/>
            </a:stretch>
          </p:blipFill>
          <p:spPr bwMode="auto">
            <a:xfrm>
              <a:off x="-350838" y="1446211"/>
              <a:ext cx="1014413" cy="170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9" name="Picture 2" descr="C:\Users\TUKNS\Desktop\Em Thuy - Hoang Mai\con tau.png">
              <a:extLst>
                <a:ext uri="{FF2B5EF4-FFF2-40B4-BE49-F238E27FC236}">
                  <a16:creationId xmlns:a16="http://schemas.microsoft.com/office/drawing/2014/main" xmlns="" id="{92A8E7DE-C17D-4712-8063-036485FEDC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09" r="41473"/>
            <a:stretch>
              <a:fillRect/>
            </a:stretch>
          </p:blipFill>
          <p:spPr bwMode="auto">
            <a:xfrm>
              <a:off x="-1401763" y="1444624"/>
              <a:ext cx="1050925" cy="170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C6D1EC-A32D-4643-818A-2D394A813395}"/>
              </a:ext>
            </a:extLst>
          </p:cNvPr>
          <p:cNvSpPr txBox="1"/>
          <p:nvPr/>
        </p:nvSpPr>
        <p:spPr>
          <a:xfrm>
            <a:off x="6286500" y="4648202"/>
            <a:ext cx="285750" cy="461665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2400" b="1" spc="50">
                <a:ln w="11430"/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Tifani HeavyH" pitchFamily="34" charset="0"/>
                <a:cs typeface="Arial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6CA8E77-7199-473B-B6BE-A02277FFA868}"/>
              </a:ext>
            </a:extLst>
          </p:cNvPr>
          <p:cNvSpPr txBox="1"/>
          <p:nvPr/>
        </p:nvSpPr>
        <p:spPr>
          <a:xfrm>
            <a:off x="5719073" y="4648202"/>
            <a:ext cx="285750" cy="461665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2400" b="1" spc="50">
                <a:ln w="11430"/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Tifani HeavyH" pitchFamily="34" charset="0"/>
                <a:cs typeface="Arial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D601A03-309F-4F1F-84F2-01C0829392EE}"/>
              </a:ext>
            </a:extLst>
          </p:cNvPr>
          <p:cNvSpPr txBox="1"/>
          <p:nvPr/>
        </p:nvSpPr>
        <p:spPr>
          <a:xfrm>
            <a:off x="5143500" y="4648202"/>
            <a:ext cx="285750" cy="461665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2400" b="1" spc="50">
                <a:ln w="11430"/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Tifani HeavyH" pitchFamily="34" charset="0"/>
                <a:cs typeface="Arial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1186336-35CC-4750-8E1B-5F0B7067E2AE}"/>
              </a:ext>
            </a:extLst>
          </p:cNvPr>
          <p:cNvSpPr txBox="1"/>
          <p:nvPr/>
        </p:nvSpPr>
        <p:spPr>
          <a:xfrm>
            <a:off x="4592467" y="4648202"/>
            <a:ext cx="285750" cy="461665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2400" b="1" spc="50">
                <a:ln w="11430"/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Tifani HeavyH" pitchFamily="34" charset="0"/>
                <a:cs typeface="Arial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965AA62-6818-42E4-AB25-0EE0B29834B5}"/>
              </a:ext>
            </a:extLst>
          </p:cNvPr>
          <p:cNvSpPr txBox="1"/>
          <p:nvPr/>
        </p:nvSpPr>
        <p:spPr>
          <a:xfrm>
            <a:off x="3991067" y="4648202"/>
            <a:ext cx="285750" cy="461665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2400" b="1" spc="50">
                <a:ln w="11430"/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Tifani HeavyH" pitchFamily="34" charset="0"/>
                <a:cs typeface="Arial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3AF1946-65FC-4A24-8E5A-F2F00953F113}"/>
              </a:ext>
            </a:extLst>
          </p:cNvPr>
          <p:cNvSpPr txBox="1"/>
          <p:nvPr/>
        </p:nvSpPr>
        <p:spPr>
          <a:xfrm>
            <a:off x="3370020" y="4648202"/>
            <a:ext cx="285750" cy="461665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2400" b="1" spc="50">
                <a:ln w="11430"/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Tifani HeavyH" pitchFamily="34" charset="0"/>
                <a:cs typeface="Arial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C456B06-55D0-451B-BC9B-F6526A07E4B5}"/>
              </a:ext>
            </a:extLst>
          </p:cNvPr>
          <p:cNvSpPr txBox="1"/>
          <p:nvPr/>
        </p:nvSpPr>
        <p:spPr>
          <a:xfrm>
            <a:off x="2805040" y="4648202"/>
            <a:ext cx="285750" cy="461665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2400" b="1" spc="50">
                <a:ln w="11430"/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Tifani HeavyH" pitchFamily="34" charset="0"/>
                <a:cs typeface="Arial" charset="0"/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722783F-4CB9-4D3F-BBA3-A324051EF5AF}"/>
              </a:ext>
            </a:extLst>
          </p:cNvPr>
          <p:cNvSpPr txBox="1"/>
          <p:nvPr/>
        </p:nvSpPr>
        <p:spPr>
          <a:xfrm>
            <a:off x="2227122" y="4648202"/>
            <a:ext cx="285750" cy="461665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defRPr/>
            </a:pPr>
            <a:r>
              <a:rPr lang="en-US" sz="2400" b="1" spc="50">
                <a:ln w="11430"/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Tifani HeavyH" pitchFamily="34" charset="0"/>
                <a:cs typeface="Arial" charset="0"/>
              </a:rPr>
              <a:t>8</a:t>
            </a:r>
          </a:p>
        </p:txBody>
      </p:sp>
      <p:sp>
        <p:nvSpPr>
          <p:cNvPr id="4" name="Rectangle 3">
            <a:hlinkClick r:id="" action="ppaction://noaction"/>
            <a:extLst>
              <a:ext uri="{FF2B5EF4-FFF2-40B4-BE49-F238E27FC236}">
                <a16:creationId xmlns:a16="http://schemas.microsoft.com/office/drawing/2014/main" xmlns="" id="{2F20A194-0518-482B-B128-42D216A14749}"/>
              </a:ext>
            </a:extLst>
          </p:cNvPr>
          <p:cNvSpPr/>
          <p:nvPr/>
        </p:nvSpPr>
        <p:spPr>
          <a:xfrm>
            <a:off x="6172200" y="4306890"/>
            <a:ext cx="582216" cy="936625"/>
          </a:xfrm>
          <a:prstGeom prst="rect">
            <a:avLst/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3" name="Rectangle 32">
            <a:hlinkClick r:id="" action="ppaction://noaction"/>
            <a:extLst>
              <a:ext uri="{FF2B5EF4-FFF2-40B4-BE49-F238E27FC236}">
                <a16:creationId xmlns:a16="http://schemas.microsoft.com/office/drawing/2014/main" xmlns="" id="{E9D406DB-D226-462A-80E3-C8BE361E3157}"/>
              </a:ext>
            </a:extLst>
          </p:cNvPr>
          <p:cNvSpPr/>
          <p:nvPr/>
        </p:nvSpPr>
        <p:spPr>
          <a:xfrm>
            <a:off x="5657851" y="4306890"/>
            <a:ext cx="489347" cy="936625"/>
          </a:xfrm>
          <a:prstGeom prst="rect">
            <a:avLst/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Rectangle 33">
            <a:hlinkClick r:id="" action="ppaction://noaction"/>
            <a:extLst>
              <a:ext uri="{FF2B5EF4-FFF2-40B4-BE49-F238E27FC236}">
                <a16:creationId xmlns:a16="http://schemas.microsoft.com/office/drawing/2014/main" xmlns="" id="{A6B9E11B-13EB-466C-AF37-926992F61562}"/>
              </a:ext>
            </a:extLst>
          </p:cNvPr>
          <p:cNvSpPr/>
          <p:nvPr/>
        </p:nvSpPr>
        <p:spPr>
          <a:xfrm>
            <a:off x="5041107" y="4391027"/>
            <a:ext cx="503635" cy="936625"/>
          </a:xfrm>
          <a:prstGeom prst="rect">
            <a:avLst/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Rectangle 34">
            <a:hlinkClick r:id="" action="ppaction://noaction"/>
            <a:extLst>
              <a:ext uri="{FF2B5EF4-FFF2-40B4-BE49-F238E27FC236}">
                <a16:creationId xmlns:a16="http://schemas.microsoft.com/office/drawing/2014/main" xmlns="" id="{248C69D3-B82B-4E7C-B7A2-53FE51F87C39}"/>
              </a:ext>
            </a:extLst>
          </p:cNvPr>
          <p:cNvSpPr/>
          <p:nvPr/>
        </p:nvSpPr>
        <p:spPr>
          <a:xfrm>
            <a:off x="4525566" y="4391027"/>
            <a:ext cx="503634" cy="936625"/>
          </a:xfrm>
          <a:prstGeom prst="rect">
            <a:avLst/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6" name="Rectangle 35">
            <a:hlinkClick r:id="" action="ppaction://noaction"/>
            <a:extLst>
              <a:ext uri="{FF2B5EF4-FFF2-40B4-BE49-F238E27FC236}">
                <a16:creationId xmlns:a16="http://schemas.microsoft.com/office/drawing/2014/main" xmlns="" id="{4D61541A-9EE5-40C2-A1D8-14BB390D9274}"/>
              </a:ext>
            </a:extLst>
          </p:cNvPr>
          <p:cNvSpPr/>
          <p:nvPr/>
        </p:nvSpPr>
        <p:spPr>
          <a:xfrm>
            <a:off x="3886201" y="4419602"/>
            <a:ext cx="503635" cy="936625"/>
          </a:xfrm>
          <a:prstGeom prst="rect">
            <a:avLst/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Rectangle 36">
            <a:hlinkClick r:id="" action="ppaction://noaction"/>
            <a:extLst>
              <a:ext uri="{FF2B5EF4-FFF2-40B4-BE49-F238E27FC236}">
                <a16:creationId xmlns:a16="http://schemas.microsoft.com/office/drawing/2014/main" xmlns="" id="{242A2035-C392-420D-B9E3-7A31F1DCD4EF}"/>
              </a:ext>
            </a:extLst>
          </p:cNvPr>
          <p:cNvSpPr/>
          <p:nvPr/>
        </p:nvSpPr>
        <p:spPr>
          <a:xfrm>
            <a:off x="3268266" y="4384677"/>
            <a:ext cx="503634" cy="938213"/>
          </a:xfrm>
          <a:prstGeom prst="rect">
            <a:avLst/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8" name="Rectangle 37">
            <a:hlinkClick r:id="" action="ppaction://noaction"/>
            <a:extLst>
              <a:ext uri="{FF2B5EF4-FFF2-40B4-BE49-F238E27FC236}">
                <a16:creationId xmlns:a16="http://schemas.microsoft.com/office/drawing/2014/main" xmlns="" id="{B25ECFC1-7BF0-4AAC-900B-E03C7F9CADB7}"/>
              </a:ext>
            </a:extLst>
          </p:cNvPr>
          <p:cNvSpPr/>
          <p:nvPr/>
        </p:nvSpPr>
        <p:spPr>
          <a:xfrm>
            <a:off x="2696766" y="4376740"/>
            <a:ext cx="503634" cy="936625"/>
          </a:xfrm>
          <a:prstGeom prst="rect">
            <a:avLst/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Rectangle 38">
            <a:hlinkClick r:id="" action="ppaction://noaction"/>
            <a:extLst>
              <a:ext uri="{FF2B5EF4-FFF2-40B4-BE49-F238E27FC236}">
                <a16:creationId xmlns:a16="http://schemas.microsoft.com/office/drawing/2014/main" xmlns="" id="{F0EAC4C1-5937-4E44-9247-35DE44C8F08B}"/>
              </a:ext>
            </a:extLst>
          </p:cNvPr>
          <p:cNvSpPr/>
          <p:nvPr/>
        </p:nvSpPr>
        <p:spPr>
          <a:xfrm>
            <a:off x="2125266" y="4384677"/>
            <a:ext cx="503634" cy="938213"/>
          </a:xfrm>
          <a:prstGeom prst="rect">
            <a:avLst/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xmlns="" id="{A5D30E60-C916-4EFE-8CD6-6BADD38BB8D9}"/>
              </a:ext>
            </a:extLst>
          </p:cNvPr>
          <p:cNvSpPr/>
          <p:nvPr/>
        </p:nvSpPr>
        <p:spPr>
          <a:xfrm>
            <a:off x="6722270" y="6248400"/>
            <a:ext cx="1154906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latin typeface=".VnTime" pitchFamily="34" charset="0"/>
              </a:rPr>
              <a:t>TiÕp theo</a:t>
            </a:r>
          </a:p>
        </p:txBody>
      </p:sp>
      <p:sp>
        <p:nvSpPr>
          <p:cNvPr id="56356" name="Text Box 36">
            <a:extLst>
              <a:ext uri="{FF2B5EF4-FFF2-40B4-BE49-F238E27FC236}">
                <a16:creationId xmlns:a16="http://schemas.microsoft.com/office/drawing/2014/main" xmlns="" id="{6F381721-D234-4298-A9CB-D4565E0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678" y="1741992"/>
            <a:ext cx="578445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altLang="en-US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altLang="en-US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01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1.01684 0.00949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3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563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" action="ppaction://noaction"/>
            <a:extLst>
              <a:ext uri="{FF2B5EF4-FFF2-40B4-BE49-F238E27FC236}">
                <a16:creationId xmlns:a16="http://schemas.microsoft.com/office/drawing/2014/main" xmlns="" id="{7227CE22-8785-4D08-98A5-2DC52B2FCABE}"/>
              </a:ext>
            </a:extLst>
          </p:cNvPr>
          <p:cNvSpPr/>
          <p:nvPr/>
        </p:nvSpPr>
        <p:spPr>
          <a:xfrm>
            <a:off x="6400800" y="6117923"/>
            <a:ext cx="885825" cy="663879"/>
          </a:xfrm>
          <a:prstGeom prst="lef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Back</a:t>
            </a:r>
          </a:p>
        </p:txBody>
      </p:sp>
      <p:sp>
        <p:nvSpPr>
          <p:cNvPr id="25605" name="Text Box 9">
            <a:extLst>
              <a:ext uri="{FF2B5EF4-FFF2-40B4-BE49-F238E27FC236}">
                <a16:creationId xmlns:a16="http://schemas.microsoft.com/office/drawing/2014/main" xmlns="" id="{44A93446-F6BF-4AAE-A352-B5D517BB6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40" y="376359"/>
            <a:ext cx="671042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sz="32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7354" name="Text Box 10">
            <a:extLst>
              <a:ext uri="{FF2B5EF4-FFF2-40B4-BE49-F238E27FC236}">
                <a16:creationId xmlns:a16="http://schemas.microsoft.com/office/drawing/2014/main" xmlns="" id="{CD405820-47C2-4797-92E6-F02013B43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219" y="2463925"/>
            <a:ext cx="434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7850" indent="-5778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altLang="en-US" sz="3200" dirty="0">
              <a:solidFill>
                <a:srgbClr val="001D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5" name="Text Box 11">
            <a:extLst>
              <a:ext uri="{FF2B5EF4-FFF2-40B4-BE49-F238E27FC236}">
                <a16:creationId xmlns:a16="http://schemas.microsoft.com/office/drawing/2014/main" xmlns="" id="{A4BE6DAD-E29C-463B-A989-917E81976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219" y="3179890"/>
            <a:ext cx="61150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7850" indent="-5778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B. Cách làm việc và quan hệ với mọi người</a:t>
            </a:r>
          </a:p>
        </p:txBody>
      </p:sp>
      <p:sp>
        <p:nvSpPr>
          <p:cNvPr id="25608" name="Text Box 12">
            <a:extLst>
              <a:ext uri="{FF2B5EF4-FFF2-40B4-BE49-F238E27FC236}">
                <a16:creationId xmlns:a16="http://schemas.microsoft.com/office/drawing/2014/main" xmlns="" id="{7B5EF292-5BAA-4C14-A62D-652F53BE7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219" y="4581650"/>
            <a:ext cx="594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7850" indent="-5778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C. Tất cả các phương diện trên</a:t>
            </a:r>
          </a:p>
        </p:txBody>
      </p:sp>
      <p:sp>
        <p:nvSpPr>
          <p:cNvPr id="57357" name="Text Box 13">
            <a:extLst>
              <a:ext uri="{FF2B5EF4-FFF2-40B4-BE49-F238E27FC236}">
                <a16:creationId xmlns:a16="http://schemas.microsoft.com/office/drawing/2014/main" xmlns="" id="{7B0D464D-883D-40E2-AF9C-34552D5A5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219" y="3895850"/>
            <a:ext cx="434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7850" indent="-5778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1D7A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altLang="en-US" sz="3200" dirty="0">
              <a:solidFill>
                <a:srgbClr val="001D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c7bb530adc27b.png"/>
          <p:cNvPicPr>
            <a:picLocks noChangeAspect="1"/>
          </p:cNvPicPr>
          <p:nvPr/>
        </p:nvPicPr>
        <p:blipFill>
          <a:blip r:embed="rId3"/>
          <a:srcRect l="28889" r="37778"/>
          <a:stretch>
            <a:fillRect/>
          </a:stretch>
        </p:blipFill>
        <p:spPr>
          <a:xfrm>
            <a:off x="7429500" y="-11571"/>
            <a:ext cx="1714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19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4" grpId="0"/>
      <p:bldP spid="57355" grpId="0"/>
      <p:bldP spid="573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968</Words>
  <Application>Microsoft Office PowerPoint</Application>
  <PresentationFormat>On-screen Show (4:3)</PresentationFormat>
  <Paragraphs>100</Paragraphs>
  <Slides>17</Slides>
  <Notes>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2023-03-09T00:49:24Z</dcterms:created>
  <dcterms:modified xsi:type="dcterms:W3CDTF">2023-03-09T01:36:02Z</dcterms:modified>
</cp:coreProperties>
</file>